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4becc1e9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4becc1e9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becc1e9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becc1e9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becc1e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4becc1e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4becc1e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4becc1e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4becc1e9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4becc1e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becc1e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4becc1e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becc1e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becc1e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4becc1e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4becc1e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becc1e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becc1e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becc1e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4becc1e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becc1e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4becc1e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4becc1e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4becc1e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4becc1e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4becc1e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Zoho Analytics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 title="Geo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4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2" y="0"/>
            <a:ext cx="62565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Queries </a:t>
            </a:r>
            <a:endParaRPr sz="3100"/>
          </a:p>
        </p:txBody>
      </p:sp>
      <p:sp>
        <p:nvSpPr>
          <p:cNvPr id="139" name="Google Shape;139;p23"/>
          <p:cNvSpPr txBox="1"/>
          <p:nvPr/>
        </p:nvSpPr>
        <p:spPr>
          <a:xfrm>
            <a:off x="1535550" y="1534400"/>
            <a:ext cx="60729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Queries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Monthly Sales Commission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New Customers This Month Query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Goal vs. Sales Query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 title="Commission Que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37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 title="New Customers Que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10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 title="Union Que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790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2" y="0"/>
            <a:ext cx="62565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Dashboard </a:t>
            </a:r>
            <a:endParaRPr sz="3100"/>
          </a:p>
        </p:txBody>
      </p:sp>
      <p:sp>
        <p:nvSpPr>
          <p:cNvPr id="93" name="Google Shape;93;p14"/>
          <p:cNvSpPr txBox="1"/>
          <p:nvPr/>
        </p:nvSpPr>
        <p:spPr>
          <a:xfrm>
            <a:off x="1535550" y="1534400"/>
            <a:ext cx="60729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Tabs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Sales Overview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YTD Outlook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Goal Center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Sales Commission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Table Overview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Ad Run List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Geo Map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title="Sales Overview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title="YTD Outlook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 title="Goal Center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 title="Commission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99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 title="Table Overview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 title="Ad Run List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22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 title="Accounting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