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43" d="100"/>
          <a:sy n="143" d="100"/>
        </p:scale>
        <p:origin x="76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87e68fb8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87e68fb89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687e68fb8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687e68fb8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687e68fb8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687e68fb8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87e68fb8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87e68fb8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687e68fb8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687e68fb8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87e68fb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87e68fb8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687e68fb8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687e68fb8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 Prism RPA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Centrix Data Solutions Exercise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Process Main Page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948" y="1067560"/>
            <a:ext cx="6317074" cy="35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Process Read CSV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097" y="1018888"/>
            <a:ext cx="5795799" cy="36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Process Create Order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4688" y="1017713"/>
            <a:ext cx="4554625" cy="39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Process Working the Items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613" y="1254748"/>
            <a:ext cx="4714775" cy="32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Basic Actions B.O. Navigate Order Menu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388" y="1152474"/>
            <a:ext cx="525723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Order Processing B.O. Input Orders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225" y="1041400"/>
            <a:ext cx="46880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CDS Order Processing B.O. Order Confirmation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5048" y="1017723"/>
            <a:ext cx="4633901" cy="40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On-screen Show (16:9)</PresentationFormat>
  <Paragraphs>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Blue Prism RPA</vt:lpstr>
      <vt:lpstr>Main Process Main Page</vt:lpstr>
      <vt:lpstr>Main Process Read CSV</vt:lpstr>
      <vt:lpstr>Main Process Create Order</vt:lpstr>
      <vt:lpstr>Main Process Working the Items</vt:lpstr>
      <vt:lpstr>CDS Basic Actions B.O. Navigate Order Menu </vt:lpstr>
      <vt:lpstr>CDS Order Processing B.O. Input Orders</vt:lpstr>
      <vt:lpstr>CDS Order Processing B.O. Order Confirmation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Prism RPA</dc:title>
  <cp:lastModifiedBy>Johnson, Ryan T</cp:lastModifiedBy>
  <cp:revision>1</cp:revision>
  <dcterms:modified xsi:type="dcterms:W3CDTF">2022-12-05T00:18:44Z</dcterms:modified>
</cp:coreProperties>
</file>