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BA5A3-028C-4C82-BB2C-3D68FECE6D1E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53948-A6DA-49D4-9E57-357ADD9F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85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53948-A6DA-49D4-9E57-357ADD9F130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05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3F628-10B7-BBC2-FC59-89D1AA76D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789EB3-05A1-35B7-4F61-3DF60C6FA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464C1-8002-995E-F43E-1D901E5D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233FE-98DF-82E5-9086-6A820012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01197-A3C1-0AA4-06AE-C266CA09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43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9CCA5-5C78-2AAD-D44A-B64B6C39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B92B75-A73A-B929-77E8-8647E36DB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6ECC8F-7A24-6CA9-1887-865D61BA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B3F93-741A-3205-EB15-B9360A4D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7CBC01-0678-3BEE-387D-7418E5A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8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EF47E9-951D-237B-3BAA-6EE64AB5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1F1731-47B4-0472-3A48-4D31930F3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5226F6-78B6-E946-74D9-55ECACF6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7E6733-E824-F20F-80EA-3C095B01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5F0489-C0FB-5E24-7FDA-877AB1C0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7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5E80C-BE9D-F59A-1A62-711B0FFF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BBAD7-8F3F-88DC-DE03-C12BE6A9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962136-066F-7742-D9CB-02840B7C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00FEB-4038-B979-984D-8A3C5A6A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ACAF8-FB84-804B-187A-E9976AEB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40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F3612-3B01-B3B9-FCE0-3993C420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4C1F23-E1C3-F442-8F0E-E72547D6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5B2583-D2BE-FE05-BC39-BA15A2F8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4CF2E-5D1D-0DF4-0317-D765B48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D4B5BA-DA9A-193A-ACEC-FD249750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7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B1C8B-FFC2-509C-16EE-D8452301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87148-30AC-E5A2-0D96-5A8959F0B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64AFBE-289F-D661-563A-FCADF0EB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8E6B1D-7A74-54E9-47A2-969B6578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47CDAD-665C-4037-18D6-B4711C51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AAA502-51DA-260F-CE5B-21296F72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C8875-2B88-5F28-F358-CA6ECB37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DC3D56-761F-592A-5C20-3D108B30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97E37-DC35-A74B-BE8D-12007C10A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E72B14-680C-C670-0A2A-1D025E9AB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F6AD19-E95F-DFE0-BF94-493B15CE2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518E7-A53D-350F-7B7C-590027C9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AB57AE-8FD7-B13E-07A6-9034F854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90CE3-145E-ED6D-3915-400EC2D1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BD94A-ED1E-A400-4905-B5DE98A9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C8A05B-C272-39A0-F48B-7C49744F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981686-7874-8608-FA61-0A084D31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304286-31E3-903B-01B9-96DA7DA0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3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DE02AD-83EF-8334-5A4E-AF4EF908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FFC779-B983-0C2D-D71D-5CF9E1F2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1AF38F-949E-EC67-051F-029AE1EA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2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BF75D-C645-E901-7C18-E4D4F958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FF911F-4E77-6CA5-C911-B256D1F1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1AE1A5-FBC2-485F-6CEE-8387D9936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300B2A-F514-61EE-ABF2-CCF234BA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AAC421-C5EB-C207-FD57-E1996433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D1F212-D097-ADF0-E8BC-18615270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20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71B50-D4CD-1686-A336-D8B9F8E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8E2AC1-7D77-1948-E294-3B0C86B2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0B3C70-D4B2-B59C-0157-500090576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4B5C83-0EE7-ABCE-9EFD-059BAC44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B94FAB-BFE0-9AD2-3E05-1D08CD9F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680F2E-CA91-CD1E-DB1A-73E2002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4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044DE-1DF9-F54E-5A34-04F94B5C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EC3369-5B06-F681-8B6B-E3B0FE69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32761-833E-16B5-F3D2-B5F734CEF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7EA1-44FC-4A75-B1B0-831178A9CC55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BBAEE2-6CD7-B759-7E81-7E62C9C0C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689EF-6B43-7A1F-7146-C50026E7D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4CCB-D7A8-445E-A71E-A34CF39D0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87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78104-096D-1518-8C8D-D3EEF8B5D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RSI </a:t>
            </a:r>
            <a:r>
              <a:rPr lang="ru-RU" dirty="0"/>
              <a:t>для поиска оптимальных точек покупки на графике и тестирование программы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5DDFC-290E-B80C-E681-710EC45DF425}"/>
              </a:ext>
            </a:extLst>
          </p:cNvPr>
          <p:cNvSpPr txBox="1"/>
          <p:nvPr/>
        </p:nvSpPr>
        <p:spPr>
          <a:xfrm>
            <a:off x="7854846" y="4811843"/>
            <a:ext cx="3267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Выполнил: </a:t>
            </a:r>
          </a:p>
          <a:p>
            <a:r>
              <a:rPr lang="ru-RU" sz="3200" dirty="0" err="1"/>
              <a:t>Домрачев</a:t>
            </a:r>
            <a:r>
              <a:rPr lang="ru-RU" sz="3200" dirty="0"/>
              <a:t> К.Е</a:t>
            </a:r>
          </a:p>
          <a:p>
            <a:r>
              <a:rPr lang="ru-RU" sz="3200" dirty="0"/>
              <a:t>АСУ2-22-1М</a:t>
            </a:r>
          </a:p>
        </p:txBody>
      </p:sp>
    </p:spTree>
    <p:extLst>
      <p:ext uri="{BB962C8B-B14F-4D97-AF65-F5344CB8AC3E}">
        <p14:creationId xmlns:p14="http://schemas.microsoft.com/office/powerpoint/2010/main" val="234945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F5C1-5348-9C78-7004-1805E393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70ACBF-BE27-8C9B-D0B2-5B3F8311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7" y="1469036"/>
            <a:ext cx="10739203" cy="4707927"/>
          </a:xfrm>
        </p:spPr>
        <p:txBody>
          <a:bodyPr/>
          <a:lstStyle/>
          <a:p>
            <a:r>
              <a:rPr lang="ru-RU" dirty="0"/>
              <a:t>Вместо дневных данных использовать 1</a:t>
            </a:r>
            <a:r>
              <a:rPr lang="en-US" dirty="0"/>
              <a:t>5</a:t>
            </a:r>
            <a:r>
              <a:rPr lang="ru-RU" dirty="0"/>
              <a:t>минут-4 часа.</a:t>
            </a:r>
          </a:p>
          <a:p>
            <a:r>
              <a:rPr lang="ru-RU" dirty="0"/>
              <a:t>Добавить дополнительные критерии для определения точек покупки</a:t>
            </a:r>
            <a:r>
              <a:rPr lang="en-US" dirty="0"/>
              <a:t>, </a:t>
            </a:r>
            <a:r>
              <a:rPr lang="ru-RU" dirty="0"/>
              <a:t>например скользящие средние.</a:t>
            </a:r>
          </a:p>
          <a:p>
            <a:r>
              <a:rPr lang="ru-RU" dirty="0"/>
              <a:t>Вычислять также результат при продаже.</a:t>
            </a:r>
          </a:p>
          <a:p>
            <a:r>
              <a:rPr lang="ru-RU" dirty="0"/>
              <a:t>По итогу добавить взаимодействие с </a:t>
            </a:r>
            <a:r>
              <a:rPr lang="en-US" dirty="0"/>
              <a:t>API </a:t>
            </a:r>
            <a:r>
              <a:rPr lang="ru-RU" dirty="0"/>
              <a:t>бирж</a:t>
            </a:r>
            <a:r>
              <a:rPr lang="en-US" dirty="0"/>
              <a:t>, </a:t>
            </a:r>
            <a:r>
              <a:rPr lang="ru-RU" dirty="0"/>
              <a:t>для автоматизированных покупок</a:t>
            </a:r>
            <a:r>
              <a:rPr lang="en-US" dirty="0"/>
              <a:t>/</a:t>
            </a:r>
            <a:r>
              <a:rPr lang="ru-RU" dirty="0"/>
              <a:t>продаж</a:t>
            </a:r>
            <a:r>
              <a:rPr lang="en-US" dirty="0"/>
              <a:t>, </a:t>
            </a:r>
            <a:r>
              <a:rPr lang="ru-RU" dirty="0"/>
              <a:t>с режимом работы </a:t>
            </a:r>
            <a:r>
              <a:rPr lang="en-US" dirty="0"/>
              <a:t>Real-Time.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59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02D3B-7C32-D7DB-BE70-EF75895E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0C817-3B68-E097-66AB-9378D831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67" y="1597546"/>
            <a:ext cx="10515600" cy="1715280"/>
          </a:xfrm>
        </p:spPr>
        <p:txBody>
          <a:bodyPr/>
          <a:lstStyle/>
          <a:p>
            <a:r>
              <a:rPr lang="ru-RU" dirty="0"/>
              <a:t>Получить отношение </a:t>
            </a:r>
            <a:r>
              <a:rPr lang="en-US" dirty="0"/>
              <a:t>win/loss </a:t>
            </a:r>
            <a:r>
              <a:rPr lang="ru-RU" dirty="0"/>
              <a:t>более 50%</a:t>
            </a:r>
          </a:p>
          <a:p>
            <a:r>
              <a:rPr lang="ru-RU" dirty="0"/>
              <a:t>Получить</a:t>
            </a:r>
            <a:r>
              <a:rPr lang="en-US" dirty="0"/>
              <a:t> </a:t>
            </a:r>
            <a:r>
              <a:rPr lang="ru-RU" dirty="0"/>
              <a:t>неотрицательный результат прибыли </a:t>
            </a:r>
            <a:r>
              <a:rPr lang="en-US" dirty="0"/>
              <a:t>profit – loss &gt; 0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C0911A5-AAD5-4854-5727-7DDCEC1E472E}"/>
              </a:ext>
            </a:extLst>
          </p:cNvPr>
          <p:cNvSpPr txBox="1">
            <a:spLocks/>
          </p:cNvSpPr>
          <p:nvPr/>
        </p:nvSpPr>
        <p:spPr>
          <a:xfrm>
            <a:off x="838200" y="24551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824634F-448A-9D20-1F77-2356AE82E913}"/>
              </a:ext>
            </a:extLst>
          </p:cNvPr>
          <p:cNvSpPr txBox="1">
            <a:spLocks/>
          </p:cNvSpPr>
          <p:nvPr/>
        </p:nvSpPr>
        <p:spPr>
          <a:xfrm>
            <a:off x="583367" y="3687607"/>
            <a:ext cx="10515600" cy="1715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Pandas</a:t>
            </a:r>
          </a:p>
          <a:p>
            <a:r>
              <a:rPr lang="en-US" dirty="0"/>
              <a:t>Pandas </a:t>
            </a:r>
            <a:r>
              <a:rPr lang="en-US" dirty="0" err="1"/>
              <a:t>DataReader</a:t>
            </a:r>
            <a:endParaRPr lang="en-US" dirty="0"/>
          </a:p>
          <a:p>
            <a:r>
              <a:rPr lang="en-US" dirty="0" err="1"/>
              <a:t>Pandas_ta</a:t>
            </a:r>
            <a:endParaRPr lang="en-US" dirty="0"/>
          </a:p>
          <a:p>
            <a:r>
              <a:rPr lang="en-US" dirty="0" err="1"/>
              <a:t>Plotly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49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7615A-BE0F-8A58-9347-2F6C2D16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RSI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3C8577-2941-9A90-B023-54E2380F0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58" y="1340935"/>
            <a:ext cx="8825084" cy="51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78796-9508-4714-DCDE-B1EA3737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данных.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E4C3B-57FB-705B-C261-1EA5AC94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Получить данные о цене за промежуток времени можно с помощью </a:t>
            </a:r>
            <a:r>
              <a:rPr lang="en-US" dirty="0"/>
              <a:t>Pandas </a:t>
            </a:r>
            <a:r>
              <a:rPr lang="en-US" dirty="0" err="1"/>
              <a:t>Datareader</a:t>
            </a:r>
            <a:r>
              <a:rPr lang="en-US" dirty="0"/>
              <a:t> </a:t>
            </a:r>
            <a:r>
              <a:rPr lang="ru-RU" dirty="0"/>
              <a:t>или загрузив </a:t>
            </a:r>
            <a:r>
              <a:rPr lang="en-US" dirty="0"/>
              <a:t>csv </a:t>
            </a:r>
            <a:r>
              <a:rPr lang="ru-RU" dirty="0"/>
              <a:t>файл с данными.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6129D4-89BB-3D08-B235-97F23763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59" y="2666496"/>
            <a:ext cx="8179884" cy="1920494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6A13FBB-FB43-2BEE-788A-84B9980CABF5}"/>
              </a:ext>
            </a:extLst>
          </p:cNvPr>
          <p:cNvSpPr txBox="1">
            <a:spLocks/>
          </p:cNvSpPr>
          <p:nvPr/>
        </p:nvSpPr>
        <p:spPr>
          <a:xfrm>
            <a:off x="720777" y="4682331"/>
            <a:ext cx="10515600" cy="135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1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FDF83-5EE6-82F0-EC3F-12FE1482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0D066-8A39-F795-81F3-A2B8EE98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Вычислить </a:t>
            </a:r>
            <a:r>
              <a:rPr lang="en-US" dirty="0"/>
              <a:t>RSI </a:t>
            </a:r>
            <a:r>
              <a:rPr lang="ru-RU" dirty="0"/>
              <a:t>можно с помощью библиотеки </a:t>
            </a:r>
            <a:r>
              <a:rPr lang="en-US" dirty="0" err="1"/>
              <a:t>Pandas_ta</a:t>
            </a:r>
            <a:r>
              <a:rPr lang="en-US" dirty="0"/>
              <a:t> </a:t>
            </a:r>
            <a:r>
              <a:rPr lang="ru-RU" dirty="0"/>
              <a:t>или собственной функцией.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524EC0-DC12-D175-803F-EBE5A82B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344" y="2415553"/>
            <a:ext cx="6502456" cy="38203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B3FD6B-0269-EDFA-9E16-E4CBCEFE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21" y="2836109"/>
            <a:ext cx="3428302" cy="3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3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FC714-074E-EE20-2EAA-9D48F0E9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5996F-6FB5-ED8E-6F8B-67EEFA09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36" y="1390910"/>
            <a:ext cx="10515600" cy="4351338"/>
          </a:xfrm>
        </p:spPr>
        <p:txBody>
          <a:bodyPr/>
          <a:lstStyle/>
          <a:p>
            <a:r>
              <a:rPr lang="ru-RU" dirty="0"/>
              <a:t>Выведем график цены Биткоина и расчет </a:t>
            </a:r>
            <a:r>
              <a:rPr lang="en-US" dirty="0"/>
              <a:t>RSI </a:t>
            </a:r>
            <a:r>
              <a:rPr lang="ru-RU" dirty="0"/>
              <a:t>на экран</a:t>
            </a:r>
            <a:r>
              <a:rPr lang="en-US" dirty="0"/>
              <a:t>, </a:t>
            </a:r>
            <a:r>
              <a:rPr lang="ru-RU" dirty="0"/>
              <a:t>видим что при превышении 70% показателя</a:t>
            </a:r>
            <a:r>
              <a:rPr lang="en-US" dirty="0"/>
              <a:t>(</a:t>
            </a:r>
            <a:r>
              <a:rPr lang="ru-RU" dirty="0"/>
              <a:t>Красная линия) вероятность падения цены повышается</a:t>
            </a:r>
            <a:r>
              <a:rPr lang="en-US" dirty="0"/>
              <a:t>, </a:t>
            </a:r>
            <a:r>
              <a:rPr lang="ru-RU" dirty="0"/>
              <a:t>тогда как при значении </a:t>
            </a:r>
            <a:r>
              <a:rPr lang="en-US" dirty="0"/>
              <a:t>RSI </a:t>
            </a:r>
            <a:r>
              <a:rPr lang="ru-RU" dirty="0"/>
              <a:t>ниже 30% увеличивается вероятность роста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A2902F-C1A1-68C5-1FB6-BB0A829A2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37" y="2956772"/>
            <a:ext cx="7734925" cy="36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9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93603-B7B0-2A51-D714-4F2EA81E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5317C1-5ADF-F568-F5AC-D748CC9B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88" y="14808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Будем обозначать точкой покупки цену</a:t>
            </a:r>
            <a:r>
              <a:rPr lang="en-US" dirty="0"/>
              <a:t>, </a:t>
            </a:r>
            <a:r>
              <a:rPr lang="ru-RU" dirty="0"/>
              <a:t>при понижении показателя </a:t>
            </a:r>
            <a:r>
              <a:rPr lang="en-US" dirty="0"/>
              <a:t>RSI </a:t>
            </a:r>
            <a:r>
              <a:rPr lang="ru-RU" dirty="0"/>
              <a:t>ниже 30</a:t>
            </a:r>
            <a:r>
              <a:rPr lang="en-US" dirty="0"/>
              <a:t>%.</a:t>
            </a:r>
          </a:p>
          <a:p>
            <a:pPr marL="0" indent="0">
              <a:buNone/>
            </a:pPr>
            <a:r>
              <a:rPr lang="ru-RU" dirty="0"/>
              <a:t>Далее вычислим разницу между ценой покупки и ценой на следующий день</a:t>
            </a:r>
            <a:r>
              <a:rPr lang="en-US" dirty="0"/>
              <a:t>, </a:t>
            </a:r>
            <a:r>
              <a:rPr lang="ru-RU" dirty="0"/>
              <a:t>если цена выше</a:t>
            </a:r>
            <a:r>
              <a:rPr lang="en-US" dirty="0"/>
              <a:t>, </a:t>
            </a:r>
            <a:r>
              <a:rPr lang="ru-RU" dirty="0"/>
              <a:t>увеличим счетчик успехов</a:t>
            </a:r>
            <a:r>
              <a:rPr lang="en-US" dirty="0"/>
              <a:t>, </a:t>
            </a:r>
            <a:r>
              <a:rPr lang="ru-RU" dirty="0"/>
              <a:t>если ниже</a:t>
            </a:r>
            <a:r>
              <a:rPr lang="en-US" dirty="0"/>
              <a:t>, </a:t>
            </a:r>
            <a:r>
              <a:rPr lang="ru-RU" dirty="0"/>
              <a:t>увеличим счетчик неудач.</a:t>
            </a:r>
          </a:p>
          <a:p>
            <a:pPr marL="0" indent="0">
              <a:buNone/>
            </a:pPr>
            <a:r>
              <a:rPr lang="ru-RU" dirty="0"/>
              <a:t>Вычислим разницу между ценой покупки и ценой на следующий день</a:t>
            </a:r>
            <a:r>
              <a:rPr lang="en-US" dirty="0"/>
              <a:t>, </a:t>
            </a:r>
            <a:r>
              <a:rPr lang="ru-RU" dirty="0"/>
              <a:t>запишем.</a:t>
            </a:r>
          </a:p>
          <a:p>
            <a:pPr marL="0" indent="0">
              <a:buNone/>
            </a:pPr>
            <a:r>
              <a:rPr lang="ru-RU" dirty="0"/>
              <a:t>В конце подсчитаем общий доход</a:t>
            </a:r>
            <a:r>
              <a:rPr lang="en-US" dirty="0"/>
              <a:t>/</a:t>
            </a:r>
            <a:r>
              <a:rPr lang="ru-RU" dirty="0"/>
              <a:t>потерю. И отношение успехов к неудачам(</a:t>
            </a:r>
            <a:r>
              <a:rPr lang="en-US" dirty="0" err="1"/>
              <a:t>Winrate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86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FCA78-06E6-9206-E635-1DFAA1CD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39" y="597110"/>
            <a:ext cx="6908930" cy="56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C341E-AE38-AB59-E867-852B483F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B4171B-F4D1-CF67-A1DE-48C12C79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5413"/>
            <a:ext cx="6173946" cy="48792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C2D08A-10D3-710F-2C84-B295DEB1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318" y="183985"/>
            <a:ext cx="3652398" cy="64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3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247</Words>
  <Application>Microsoft Office PowerPoint</Application>
  <PresentationFormat>Широкоэкранный</PresentationFormat>
  <Paragraphs>31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Использование RSI для поиска оптимальных точек покупки на графике и тестирование программы</vt:lpstr>
      <vt:lpstr>Цели</vt:lpstr>
      <vt:lpstr>Что такое RSI</vt:lpstr>
      <vt:lpstr>Получение данных.</vt:lpstr>
      <vt:lpstr>Обработка данных</vt:lpstr>
      <vt:lpstr>Результат работы программы</vt:lpstr>
      <vt:lpstr>Тестирование.</vt:lpstr>
      <vt:lpstr>Презентация PowerPoint</vt:lpstr>
      <vt:lpstr>Результат</vt:lpstr>
      <vt:lpstr>Возможные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RSI для поиска оптимальных точек покупки на графике и тестирование программы</dc:title>
  <dc:creator>kirill</dc:creator>
  <cp:lastModifiedBy>kirill</cp:lastModifiedBy>
  <cp:revision>9</cp:revision>
  <dcterms:created xsi:type="dcterms:W3CDTF">2022-12-20T06:17:42Z</dcterms:created>
  <dcterms:modified xsi:type="dcterms:W3CDTF">2022-12-20T07:19:24Z</dcterms:modified>
</cp:coreProperties>
</file>