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6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fb1620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fb1620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b1620e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b1620e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1f5eb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1f5eb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1f5eb0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1f5eb0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b1620e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b1620e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vardsverket.se/Miljoarbete-i-samhallet/Miljoarbete-i-Sverige/Uppdelat-efter-omrade/Avfall/Matsvin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47850" y="270700"/>
            <a:ext cx="7872900" cy="43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607475" y="1702300"/>
            <a:ext cx="85206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Medium"/>
                <a:ea typeface="Roboto Medium"/>
                <a:cs typeface="Roboto Medium"/>
                <a:sym typeface="Roboto Medium"/>
              </a:rPr>
              <a:t>     					 Fjord</a:t>
            </a:r>
            <a:endParaRPr i="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12825" y="2876775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Spiik - Meridium Hackaton 2019</a:t>
            </a:r>
            <a:endParaRPr i="1"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Fanny , Rosa, Sebastian &amp; Johan</a:t>
            </a:r>
            <a:endParaRPr i="1"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11900" y="2564193"/>
            <a:ext cx="52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Appen som hjälper dig att ta till vara på maten. 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50" y="1544825"/>
            <a:ext cx="756088" cy="9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647850" y="270700"/>
            <a:ext cx="7872900" cy="43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04850" y="690700"/>
            <a:ext cx="69327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Svenska hushåll häller ut cirka 224 000 ton mat och dryck via avloppet under ett år. Det motsvarar cirka 26 kilo per person.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54575" y="2278675"/>
            <a:ext cx="49587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Bäst före dag feltolkas</a:t>
            </a:r>
            <a:endParaRPr sz="1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Att alla delar av råvarorna eller resterna inte tas tillvara</a:t>
            </a:r>
            <a:endParaRPr sz="1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Att förpackningar inte töms ordentligt.</a:t>
            </a:r>
            <a:endParaRPr sz="1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76450" y="4524250"/>
            <a:ext cx="7601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https://www.naturvardsverket.se/Miljoarbete-i-samhallet/Miljoarbete-i-Sverige/Uppdelat-efter-omrade/Avfall/Matsvinn/</a:t>
            </a:r>
            <a:r>
              <a:rPr i="1" lang="en">
                <a:solidFill>
                  <a:srgbClr val="0B5394"/>
                </a:solidFill>
              </a:rPr>
              <a:t> </a:t>
            </a:r>
            <a:endParaRPr i="1">
              <a:solidFill>
                <a:srgbClr val="0B5394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394875" y="1757050"/>
            <a:ext cx="33654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Anledningar till matsvinn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47850" y="270700"/>
            <a:ext cx="7872900" cy="43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846175" y="1227000"/>
            <a:ext cx="36252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AutoNum type="arabicPeriod"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Scanna in  varor med kamer</a:t>
            </a: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AutoNum type="arabicPeriod"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Få information om uppskattat utgångsdatum 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Roboto"/>
              <a:buAutoNum type="arabicPeriod"/>
            </a:pPr>
            <a:r>
              <a:rPr i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Få notis när utgångsdatumet närmar sig</a:t>
            </a:r>
            <a:endParaRPr i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3028725" y="346222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Medium"/>
                <a:ea typeface="Roboto Medium"/>
                <a:cs typeface="Roboto Medium"/>
                <a:sym typeface="Roboto Medium"/>
              </a:rPr>
              <a:t>     					 Fjord</a:t>
            </a:r>
            <a:endParaRPr i="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500" y="3290650"/>
            <a:ext cx="583200" cy="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028725" y="1099700"/>
            <a:ext cx="16404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FUNTIONER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6400075" y="124775"/>
            <a:ext cx="2121300" cy="151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00" y="1525026"/>
            <a:ext cx="2032174" cy="32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100" y="1226900"/>
            <a:ext cx="1677549" cy="36324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925" y="1226900"/>
            <a:ext cx="1677549" cy="359794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625" y="347675"/>
            <a:ext cx="1077326" cy="11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9302" y="1462487"/>
            <a:ext cx="1843976" cy="39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43438" y="221825"/>
            <a:ext cx="1844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Grafiskt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048700" y="1074500"/>
            <a:ext cx="1677600" cy="363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576025" y="2213925"/>
            <a:ext cx="941700" cy="9441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913675" y="457525"/>
            <a:ext cx="1932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Scanna in varor 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332975" y="4077225"/>
            <a:ext cx="1038600" cy="362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423625" y="4068225"/>
            <a:ext cx="941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Skanna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595425" y="2165075"/>
            <a:ext cx="941700" cy="944100"/>
          </a:xfrm>
          <a:prstGeom prst="ellipse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100" y="1074500"/>
            <a:ext cx="1677549" cy="3632447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487100" y="420975"/>
            <a:ext cx="1932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Rätt varor?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5728900" y="457525"/>
            <a:ext cx="37230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varor med utgångsdatum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900" y="1023250"/>
            <a:ext cx="1775424" cy="375985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 txBox="1"/>
          <p:nvPr/>
        </p:nvSpPr>
        <p:spPr>
          <a:xfrm>
            <a:off x="6555400" y="1451825"/>
            <a:ext cx="64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Mjölk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479200" y="1756625"/>
            <a:ext cx="886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 dygn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602050" y="2295750"/>
            <a:ext cx="64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ägg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479200" y="2594825"/>
            <a:ext cx="886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veckor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530050" y="3133950"/>
            <a:ext cx="941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555400" y="3433025"/>
            <a:ext cx="886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 dygn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647850" y="270700"/>
            <a:ext cx="7872900" cy="43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028725" y="1703925"/>
            <a:ext cx="3705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B5394"/>
                </a:solidFill>
              </a:rPr>
              <a:t>DEMO</a:t>
            </a:r>
            <a:endParaRPr sz="6000">
              <a:solidFill>
                <a:srgbClr val="0B5394"/>
              </a:solidFill>
            </a:endParaRPr>
          </a:p>
        </p:txBody>
      </p:sp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3028725" y="346222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Medium"/>
                <a:ea typeface="Roboto Medium"/>
                <a:cs typeface="Roboto Medium"/>
                <a:sym typeface="Roboto Medium"/>
              </a:rPr>
              <a:t>     					 Fjord</a:t>
            </a:r>
            <a:endParaRPr i="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500" y="3290650"/>
            <a:ext cx="583200" cy="7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