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6693-751A-B743-8B83-2CA26D228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F1183-6E2A-414E-9EA2-50D081AA8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2BE4-FAA6-DE4F-B06C-9E69FCB1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AE10-4E42-9E42-B9F0-D9BB4296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3A50D-09F1-D644-9427-88548D09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5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11E06-DBB7-2549-BCC6-3D6CE2D6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D4948-49E3-BC4A-A6B5-EE8AEE4D7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4F4AF-5419-814B-B772-A8E0FD9F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DE82-1C12-C440-B90A-9ED50035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5120-81BE-8142-AA67-ED11263C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2D100-3FF8-F748-8A29-4E5B24DC7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7078B-61F9-2C40-9C0E-D5EC1AFBF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73B5-645F-8341-AF85-F562DAAD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0A541-112C-2A46-A7C5-7B3C9F81C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C120-54E3-F247-97D0-EDAEA9E2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595F-02CD-A24B-877B-EFFE2515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2E5D-430D-BA4A-AEDE-C523461BC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8800-3DC0-E24C-8E68-65CF792D8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C474-6B5A-EE47-9C82-835B3089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BAD1-FBF8-7143-B59B-34FDBC87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6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DFBF-9BC3-2345-9CAF-9B6F797B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B0B3E-E783-F44D-944E-F486291A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30133-ACE5-B647-BD0D-87BC7083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40209-7104-E549-B4BC-160D6E4B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97AA-AA64-9D48-8D14-970E38C0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8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6BC0-7148-954D-9ABD-DCE6AF09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DA8C-492E-7344-B26D-78842D6E8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00E30-1E11-A149-80EE-1505A86C2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9CAF-BCFA-2F44-99B0-AE95B052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5B5BC-8AF9-3341-A377-C8D45EE2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531C-B6D0-4F4D-B154-73A382BF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FACF-58D3-AD47-A717-54B2F4ED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25104-141F-7E4A-AE13-65AB392A5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16D16-84A0-F441-AC58-3A0154E21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0346F-DC47-2D47-8B3B-B386ADCD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A6C2B-7A93-1A4B-BE5E-E7D003583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8BA70-706B-3B40-82E3-DE8D215E9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B4087-87BD-3A4A-BEFD-A91194617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023A0-4194-F843-AFE4-46C98AD8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9744-FAD7-FF4B-9F98-673418A6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3B210-3EAE-8A4D-9F41-A54575AF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AB07B-3AE2-5643-A4C6-8E9E59CE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10AC1-BAF7-DC45-9664-57A4D85F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31E05-9EB3-B44F-B100-B3BD36AD2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740407-F6BB-C94A-8976-B455E32B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0832-36EC-0A43-B4DF-B3DDBA75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09C8-E336-8848-8396-F702C684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90FD-F668-CB4B-A038-45FDA303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B2EDD-F726-6E42-BF7E-189FD58F9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A06E8-D054-7B4F-A9C4-FF2A808A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27EFB-90A0-9F4A-9EC3-B7F6664D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DC3C-8814-AA41-BDF8-53926C5D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15E2-E5A4-BE48-850D-67A22B7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278E9-5FD9-324E-BA65-F93A01AF02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AA399-ADFB-024E-9D8A-F94A6A612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5805-8FC9-2243-AA95-45DC1A14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FFE4-64EF-0946-9543-E2910CEE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F2910-309F-384A-B1C4-31FD7E22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C583D-AA3F-724B-B088-109491B2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164E-33DA-3E49-BDA0-7C9B5884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984F-DAD1-6446-8CB6-4E7C70797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C11A-3058-0A4A-91CE-DA5D612E2E52}" type="datetimeFigureOut">
              <a:rPr lang="en-US" smtClean="0"/>
              <a:t>4/29/21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0494B-B7A1-F847-9BB7-02A59CEFD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E1887-9720-094E-A09F-3DD78A04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A76F2-D721-874D-8DF6-066B4F948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3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3E173-9C7D-434A-AA67-A71928D4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073150"/>
            <a:ext cx="10172700" cy="47117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33C0ACE-7851-C148-8FDF-F8860571075F}"/>
              </a:ext>
            </a:extLst>
          </p:cNvPr>
          <p:cNvSpPr/>
          <p:nvPr/>
        </p:nvSpPr>
        <p:spPr>
          <a:xfrm>
            <a:off x="2167847" y="3632027"/>
            <a:ext cx="7058346" cy="1022510"/>
          </a:xfrm>
          <a:custGeom>
            <a:avLst/>
            <a:gdLst>
              <a:gd name="connsiteX0" fmla="*/ 0 w 7058346"/>
              <a:gd name="connsiteY0" fmla="*/ 66670 h 1022510"/>
              <a:gd name="connsiteX1" fmla="*/ 883578 w 7058346"/>
              <a:gd name="connsiteY1" fmla="*/ 56395 h 1022510"/>
              <a:gd name="connsiteX2" fmla="*/ 1417834 w 7058346"/>
              <a:gd name="connsiteY2" fmla="*/ 46121 h 1022510"/>
              <a:gd name="connsiteX3" fmla="*/ 3246634 w 7058346"/>
              <a:gd name="connsiteY3" fmla="*/ 703667 h 1022510"/>
              <a:gd name="connsiteX4" fmla="*/ 3914454 w 7058346"/>
              <a:gd name="connsiteY4" fmla="*/ 898876 h 1022510"/>
              <a:gd name="connsiteX5" fmla="*/ 5506949 w 7058346"/>
              <a:gd name="connsiteY5" fmla="*/ 981070 h 1022510"/>
              <a:gd name="connsiteX6" fmla="*/ 6750122 w 7058346"/>
              <a:gd name="connsiteY6" fmla="*/ 220782 h 1022510"/>
              <a:gd name="connsiteX7" fmla="*/ 7058346 w 7058346"/>
              <a:gd name="connsiteY7" fmla="*/ 25573 h 102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58346" h="1022510">
                <a:moveTo>
                  <a:pt x="0" y="66670"/>
                </a:moveTo>
                <a:lnTo>
                  <a:pt x="883578" y="56395"/>
                </a:lnTo>
                <a:cubicBezTo>
                  <a:pt x="1119884" y="52970"/>
                  <a:pt x="1023991" y="-61758"/>
                  <a:pt x="1417834" y="46121"/>
                </a:cubicBezTo>
                <a:cubicBezTo>
                  <a:pt x="1811677" y="154000"/>
                  <a:pt x="2830531" y="561541"/>
                  <a:pt x="3246634" y="703667"/>
                </a:cubicBezTo>
                <a:cubicBezTo>
                  <a:pt x="3662737" y="845793"/>
                  <a:pt x="3537735" y="852642"/>
                  <a:pt x="3914454" y="898876"/>
                </a:cubicBezTo>
                <a:cubicBezTo>
                  <a:pt x="4291173" y="945110"/>
                  <a:pt x="5034338" y="1094086"/>
                  <a:pt x="5506949" y="981070"/>
                </a:cubicBezTo>
                <a:cubicBezTo>
                  <a:pt x="5979560" y="868054"/>
                  <a:pt x="6491556" y="380032"/>
                  <a:pt x="6750122" y="220782"/>
                </a:cubicBezTo>
                <a:cubicBezTo>
                  <a:pt x="7008688" y="61532"/>
                  <a:pt x="7033517" y="43552"/>
                  <a:pt x="7058346" y="25573"/>
                </a:cubicBezTo>
              </a:path>
            </a:pathLst>
          </a:cu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Romain Jourdan</dc:creator>
  <cp:lastModifiedBy>Romain Jourdan</cp:lastModifiedBy>
  <cp:revision>2</cp:revision>
  <dcterms:created xsi:type="dcterms:W3CDTF">2021-04-30T00:02:01Z</dcterms:created>
  <dcterms:modified xsi:type="dcterms:W3CDTF">2021-05-04T03:09:51Z</dcterms:modified>
</cp:coreProperties>
</file>