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94664"/>
  </p:normalViewPr>
  <p:slideViewPr>
    <p:cSldViewPr snapToGrid="0" snapToObjects="1">
      <p:cViewPr>
        <p:scale>
          <a:sx n="190" d="100"/>
          <a:sy n="190" d="100"/>
        </p:scale>
        <p:origin x="-56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C5D2-DB18-034D-89E7-A67F09C6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47F9-D140-CA40-A697-C655FE121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EC58-9433-E742-958C-CE7E3EC0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69F6-3D3C-2646-B280-CCBC16A6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7411-01F6-EF43-A7A5-780BC8FC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FBBC-E567-1244-A3A6-61FE8417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E922B-D121-384B-95BD-65EC7823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791C-B26C-114D-B37E-9E1A7D64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2B80-7FA7-2149-AE71-B4C3A7B1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317F-E7EF-7042-9BF6-8E33A423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6E86C-4B37-7A49-99DC-0046AEF28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A00B2-C641-234B-B4B4-0E00B333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0F5B-9A7D-2141-97FD-1ECF7130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6945-7404-5A4E-A004-E0A7FCE9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82D3-CA4A-F54A-A877-74C478A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434B-7304-A74D-AFB1-9C5D6EE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6B4B-704A-1346-967B-97F9B6D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57E7-910B-F744-8783-FF34A222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E610-7C59-E345-8036-66EB0041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7565-6751-FE4E-90DE-D12B3580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E811-E6F7-BD4E-B0BF-7F2EB5B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8572-FBFB-5F4E-9AD5-3EF94B5C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BD3E-9C39-3542-8A17-D945714D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6E5F-563C-8B43-B2B1-60ED69C5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34B9-BE84-9847-A4CE-0AC724DC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9D4F-04A4-4049-9497-FEBECBC5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1687-E0C4-954B-91F4-CB8D2800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4EB58-26E9-1C48-89DD-D4085F0C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6708-0950-5541-BFC9-9F825025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CA93-E30D-2F4C-A02F-CB818541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29513-C3A7-E547-A566-585745DC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C7D1-ABAC-3146-9BA3-D566A025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832C-7DAA-384B-AF26-77AD23A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D770-FE41-2441-AAF9-5B0AF566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07E66-6F33-DC4A-95F7-065D7918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E5E09-CC3C-E847-BF34-5ED2BD97F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53822-F3E6-E040-B89B-34BAFF4C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782EF-9CD4-8549-AB78-2370D7A6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F9B5-4C30-1D42-8FE3-A7105CD9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DD4-B8F6-FC43-9434-1AAE40D3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CAEAE-5AE0-EC43-AD1D-2621B356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A4F99-1BB1-2449-B786-57218E12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8CB9F-7679-3640-8C9A-2DCC31FD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C4765-27EA-0742-A41B-5C1F1339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DB608-D581-BE44-8FDB-CC54E105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ACA1F-68B0-8F4B-AC1F-42B0F005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A5FA-7610-194F-9D48-B2E7361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D967-1936-1F49-968B-C7871859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E5147-ACC9-AC4D-BBEF-733820ED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FB78E-FCE0-E44B-886C-E9F05EE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B2A-2F4A-4C42-8A19-074BC0B8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C2E2-00E3-4049-AAD8-224FF05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483D-7101-234B-AE09-7E1AF3F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683F7-B5D1-2F44-A4A2-776AE41D9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052C-C174-FA46-9A18-80027C53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495F-60EF-C542-931C-1CB2B0AD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15CA-3DC1-C54F-830D-357D0DBC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333F-0075-FF40-858F-7BF334CB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03E2E-6CEC-4349-A821-1C81F2F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7B2F-6901-024B-B088-39803267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6335-13B5-5F4B-9FAD-3FFD1D1D7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AEBE-6AF1-C641-8E17-03B028444A3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0594-0085-8649-9BD4-7E3068319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2E41-BC9D-D645-9C24-8F217D9A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B33B-6CAA-4640-BD9B-B4C90BBB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AEB37-22EB-3343-85DC-2BF07F2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64" y="876300"/>
            <a:ext cx="5410200" cy="510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151B6-D6EF-7449-A119-DD27797D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25" y="876300"/>
            <a:ext cx="5397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8EE6B1-EEF4-0E47-BF69-CAEEE22D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2073"/>
            <a:ext cx="5291666" cy="50138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67810-D690-5D4A-A623-E5EBDD19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922073"/>
            <a:ext cx="5291667" cy="5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Swihart, Bruce (NIH/NIAID) [E]</dc:creator>
  <cp:lastModifiedBy>Swihart, Bruce (NIH/NIAID) [E]</cp:lastModifiedBy>
  <cp:revision>1</cp:revision>
  <dcterms:created xsi:type="dcterms:W3CDTF">2022-02-24T14:19:23Z</dcterms:created>
  <dcterms:modified xsi:type="dcterms:W3CDTF">2022-02-24T15:47:56Z</dcterms:modified>
</cp:coreProperties>
</file>