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1800225"/>
  <p:notesSz cx="6858000" cy="9144000"/>
  <p:defaultTextStyle>
    <a:defPPr>
      <a:defRPr lang="en-US"/>
    </a:defPPr>
    <a:lvl1pPr marL="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1pPr>
    <a:lvl2pPr marL="129616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2pPr>
    <a:lvl3pPr marL="259232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3pPr>
    <a:lvl4pPr marL="388849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4pPr>
    <a:lvl5pPr marL="518465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5pPr>
    <a:lvl6pPr marL="648081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6pPr>
    <a:lvl7pPr marL="777697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7pPr>
    <a:lvl8pPr marL="907313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8pPr>
    <a:lvl9pPr marL="103693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150" d="100"/>
          <a:sy n="150" d="100"/>
        </p:scale>
        <p:origin x="3420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2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19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8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2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0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5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0" y="0"/>
            <a:ext cx="3600000" cy="1800000"/>
            <a:chOff x="0" y="1598481"/>
            <a:chExt cx="3476368" cy="1894362"/>
          </a:xfrm>
        </p:grpSpPr>
        <p:pic>
          <p:nvPicPr>
            <p:cNvPr id="4" name="Picture 2" descr="http://blogs.adobe.com/captivate/files/2013/01/Picture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4" y="2932991"/>
              <a:ext cx="468312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9455" y="1598481"/>
              <a:ext cx="3276868" cy="550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u="sng" dirty="0">
                  <a:latin typeface="Comic Sans MS" panose="030F0702030302020204" pitchFamily="66" charset="0"/>
                </a:rPr>
                <a:t>Complete the sentences</a:t>
              </a:r>
              <a:br>
                <a:rPr lang="en-GB" sz="1400" b="1" u="sng" dirty="0">
                  <a:latin typeface="Comic Sans MS" panose="030F0702030302020204" pitchFamily="66" charset="0"/>
                </a:rPr>
              </a:br>
              <a:endParaRPr lang="en-GB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4428" y="1911044"/>
              <a:ext cx="2744981" cy="550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omic Sans MS" panose="030F0702030302020204" pitchFamily="66" charset="0"/>
                </a:rPr>
                <a:t>The </a:t>
              </a:r>
              <a:r>
                <a:rPr lang="en-GB" sz="1400" b="1" u="sng" dirty="0">
                  <a:latin typeface="Comic Sans MS" panose="030F0702030302020204" pitchFamily="66" charset="0"/>
                </a:rPr>
                <a:t>radius</a:t>
              </a:r>
              <a:r>
                <a:rPr lang="en-GB" sz="1400" dirty="0">
                  <a:latin typeface="Comic Sans MS" panose="030F0702030302020204" pitchFamily="66" charset="0"/>
                </a:rPr>
                <a:t> is _______ the </a:t>
              </a:r>
              <a:r>
                <a:rPr lang="en-GB" sz="1400" b="1" u="sng" dirty="0">
                  <a:latin typeface="Comic Sans MS" panose="030F0702030302020204" pitchFamily="66" charset="0"/>
                </a:rPr>
                <a:t>diameter</a:t>
              </a:r>
              <a:r>
                <a:rPr lang="en-GB" sz="1400" dirty="0">
                  <a:latin typeface="Comic Sans MS" panose="030F0702030302020204" pitchFamily="66" charset="0"/>
                </a:rPr>
                <a:t>. </a:t>
              </a:r>
              <a:endParaRPr lang="en-GB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1342" y="2544906"/>
              <a:ext cx="2744981" cy="550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omic Sans MS" panose="030F0702030302020204" pitchFamily="66" charset="0"/>
                </a:rPr>
                <a:t>The </a:t>
              </a:r>
              <a:r>
                <a:rPr lang="en-GB" sz="1400" b="1" u="sng" dirty="0">
                  <a:latin typeface="Comic Sans MS" panose="030F0702030302020204" pitchFamily="66" charset="0"/>
                </a:rPr>
                <a:t>diameter </a:t>
              </a:r>
              <a:r>
                <a:rPr lang="en-GB" sz="1400" dirty="0">
                  <a:latin typeface="Comic Sans MS" panose="030F0702030302020204" pitchFamily="66" charset="0"/>
                </a:rPr>
                <a:t>is _______ the </a:t>
              </a:r>
              <a:r>
                <a:rPr lang="en-GB" sz="1400" b="1" u="sng" dirty="0">
                  <a:latin typeface="Comic Sans MS" panose="030F0702030302020204" pitchFamily="66" charset="0"/>
                </a:rPr>
                <a:t>radius</a:t>
              </a:r>
              <a:r>
                <a:rPr lang="en-GB" sz="1400" dirty="0">
                  <a:latin typeface="Comic Sans MS" panose="030F0702030302020204" pitchFamily="66" charset="0"/>
                </a:rPr>
                <a:t>. </a:t>
              </a:r>
              <a:endParaRPr lang="en-GB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598481"/>
              <a:ext cx="3476368" cy="189436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7051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Oxford</dc:creator>
  <cp:lastModifiedBy>Robin Oxford</cp:lastModifiedBy>
  <cp:revision>1</cp:revision>
  <dcterms:created xsi:type="dcterms:W3CDTF">2016-04-03T10:18:44Z</dcterms:created>
  <dcterms:modified xsi:type="dcterms:W3CDTF">2016-04-03T10:20:05Z</dcterms:modified>
</cp:coreProperties>
</file>