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50" d="100"/>
          <a:sy n="150" d="100"/>
        </p:scale>
        <p:origin x="3420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19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8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5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0" y="0"/>
            <a:ext cx="3600000" cy="180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81686" y="400531"/>
            <a:ext cx="629892" cy="6298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10" idx="2"/>
            <a:endCxn id="10" idx="6"/>
          </p:cNvCxnSpPr>
          <p:nvPr/>
        </p:nvCxnSpPr>
        <p:spPr>
          <a:xfrm>
            <a:off x="81686" y="715477"/>
            <a:ext cx="629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55647" y="400592"/>
            <a:ext cx="629892" cy="6298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73582" y="715705"/>
            <a:ext cx="333567" cy="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30382" y="1100265"/>
            <a:ext cx="629892" cy="6298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51" y="0"/>
            <a:ext cx="348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Match the key terms to the diagrams.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130382" y="1123177"/>
            <a:ext cx="137936" cy="15284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200545" y="1393961"/>
            <a:ext cx="907093" cy="293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Radius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8970" y="958288"/>
            <a:ext cx="1813006" cy="306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Circumference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7655" y="534132"/>
            <a:ext cx="1247009" cy="284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mic Sans MS" panose="030F0702030302020204" pitchFamily="66" charset="0"/>
              </a:rPr>
              <a:t>Diameter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1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Oxford</dc:creator>
  <cp:lastModifiedBy>Robin Oxford</cp:lastModifiedBy>
  <cp:revision>2</cp:revision>
  <dcterms:created xsi:type="dcterms:W3CDTF">2016-04-03T10:18:44Z</dcterms:created>
  <dcterms:modified xsi:type="dcterms:W3CDTF">2016-04-03T10:21:50Z</dcterms:modified>
</cp:coreProperties>
</file>