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1800225"/>
  <p:notesSz cx="6858000" cy="9144000"/>
  <p:defaultTextStyle>
    <a:defPPr>
      <a:defRPr lang="en-US"/>
    </a:defPPr>
    <a:lvl1pPr marL="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1pPr>
    <a:lvl2pPr marL="129616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2pPr>
    <a:lvl3pPr marL="259232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3pPr>
    <a:lvl4pPr marL="388849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4pPr>
    <a:lvl5pPr marL="518465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5pPr>
    <a:lvl6pPr marL="648081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6pPr>
    <a:lvl7pPr marL="777697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7pPr>
    <a:lvl8pPr marL="907313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8pPr>
    <a:lvl9pPr marL="103693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150" d="100"/>
          <a:sy n="150" d="100"/>
        </p:scale>
        <p:origin x="3420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94620"/>
            <a:ext cx="270033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945535"/>
            <a:ext cx="270033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92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95846"/>
            <a:ext cx="776347" cy="15256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95846"/>
            <a:ext cx="2284035" cy="15256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19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8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48807"/>
            <a:ext cx="310538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204734"/>
            <a:ext cx="310538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79227"/>
            <a:ext cx="1530191" cy="1142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79227"/>
            <a:ext cx="1530191" cy="1142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846"/>
            <a:ext cx="3105388" cy="347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441305"/>
            <a:ext cx="1523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657582"/>
            <a:ext cx="1523159" cy="9672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441305"/>
            <a:ext cx="153066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657582"/>
            <a:ext cx="1530660" cy="9672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8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2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90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59199"/>
            <a:ext cx="18227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5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59199"/>
            <a:ext cx="18227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5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95846"/>
            <a:ext cx="310538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79227"/>
            <a:ext cx="310538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416D-BCB4-41F9-BC8C-5827EA229B1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7C59-0A06-4AB4-A1E7-92979CDC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0" y="0"/>
            <a:ext cx="3600000" cy="180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20" name="Picture 2" descr="http://blogs.adobe.com/captivate/files/2013/01/Picture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" y="1308625"/>
            <a:ext cx="46831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lowchart: Connector 20"/>
          <p:cNvSpPr/>
          <p:nvPr/>
        </p:nvSpPr>
        <p:spPr>
          <a:xfrm>
            <a:off x="173176" y="315069"/>
            <a:ext cx="1112108" cy="1062681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stCxn id="21" idx="6"/>
            <a:endCxn id="21" idx="2"/>
          </p:cNvCxnSpPr>
          <p:nvPr/>
        </p:nvCxnSpPr>
        <p:spPr>
          <a:xfrm flipH="1">
            <a:off x="173176" y="846410"/>
            <a:ext cx="11121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57636" y="583290"/>
                <a:ext cx="4929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6" y="583290"/>
                <a:ext cx="492918" cy="338554"/>
              </a:xfrm>
              <a:prstGeom prst="rect">
                <a:avLst/>
              </a:prstGeom>
              <a:blipFill rotWithShape="0">
                <a:blip r:embed="rId3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51" y="8129"/>
            <a:ext cx="36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Calculate the circumference of the circle.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260314" y="336395"/>
            <a:ext cx="207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Radius= </a:t>
            </a:r>
            <a:br>
              <a:rPr lang="en-GB" sz="1400" dirty="0" smtClean="0"/>
            </a:br>
            <a:r>
              <a:rPr lang="en-GB" sz="1400" dirty="0" smtClean="0"/>
              <a:t>Diameter=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1921941" y="360227"/>
            <a:ext cx="669442" cy="213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135235" y="621573"/>
            <a:ext cx="669442" cy="213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285284" y="1034553"/>
                <a:ext cx="10193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/>
                  <a:t>Circumference= </a:t>
                </a:r>
                <a14:m>
                  <m:oMath xmlns:m="http://schemas.openxmlformats.org/officeDocument/2006/math">
                    <m:r>
                      <a:rPr lang="en-GB" sz="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sz="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sz="8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284" y="1034553"/>
                <a:ext cx="1019336" cy="215444"/>
              </a:xfrm>
              <a:prstGeom prst="rect">
                <a:avLst/>
              </a:prstGeom>
              <a:blipFill rotWithShape="0"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81019" y="1382878"/>
                <a:ext cx="21236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Circumference=______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400" b="1" dirty="0" smtClean="0"/>
                  <a:t>m</a:t>
                </a:r>
                <a:endParaRPr lang="en-GB" sz="1400" b="1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19" y="1382878"/>
                <a:ext cx="212365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862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2606975" y="1201820"/>
            <a:ext cx="738745" cy="175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1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Oxford</dc:creator>
  <cp:lastModifiedBy>Robin Oxford</cp:lastModifiedBy>
  <cp:revision>3</cp:revision>
  <dcterms:created xsi:type="dcterms:W3CDTF">2016-04-03T10:18:44Z</dcterms:created>
  <dcterms:modified xsi:type="dcterms:W3CDTF">2016-04-03T10:23:53Z</dcterms:modified>
</cp:coreProperties>
</file>