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2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B5FC-7BE1-4839-9C68-1DA04EABBC5F}" type="datetimeFigureOut">
              <a:rPr lang="en-US" smtClean="0"/>
              <a:t>02/12/2017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1DDF-D2DB-46B7-9093-6290B741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6086" y="781291"/>
            <a:ext cx="1498922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7373072" y="2610091"/>
            <a:ext cx="3321935" cy="2882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Protiotype</a:t>
            </a:r>
            <a:r>
              <a:rPr lang="en-US" dirty="0"/>
              <a:t> PC (192.168.0.8)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14526" y="3032571"/>
            <a:ext cx="2696901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Browser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(running projected UI)</a:t>
            </a:r>
          </a:p>
        </p:txBody>
      </p:sp>
      <p:sp>
        <p:nvSpPr>
          <p:cNvPr id="7" name="Rectangle 6"/>
          <p:cNvSpPr/>
          <p:nvPr/>
        </p:nvSpPr>
        <p:spPr>
          <a:xfrm>
            <a:off x="9196085" y="4110946"/>
            <a:ext cx="1215341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ACAengine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4526" y="4110946"/>
            <a:ext cx="1400537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consolidator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nodejs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449" y="127322"/>
            <a:ext cx="3321935" cy="3130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Raspberry Pi</a:t>
            </a:r>
          </a:p>
          <a:p>
            <a:pPr algn="ctr"/>
            <a:r>
              <a:rPr lang="en-US" dirty="0"/>
              <a:t>(eth0: 192.168.0.9</a:t>
            </a:r>
          </a:p>
          <a:p>
            <a:pPr algn="ctr"/>
            <a:r>
              <a:rPr lang="en-US" dirty="0"/>
              <a:t>wlan0</a:t>
            </a:r>
            <a:r>
              <a:rPr lang="en-US"/>
              <a:t>: 172.16.0.1)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7903" y="1095741"/>
            <a:ext cx="2696901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kismet-bridge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Nodejs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0368" y="2164470"/>
            <a:ext cx="1294436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xdk</a:t>
            </a:r>
            <a:r>
              <a:rPr lang="en-US" dirty="0">
                <a:solidFill>
                  <a:srgbClr val="FF0000"/>
                </a:solidFill>
              </a:rPr>
              <a:t>-bridge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Nodejs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3435" y="2176040"/>
            <a:ext cx="1294436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(Captive Portal)</a:t>
            </a:r>
          </a:p>
        </p:txBody>
      </p:sp>
      <p:cxnSp>
        <p:nvCxnSpPr>
          <p:cNvPr id="14" name="Connector: Elbow 13"/>
          <p:cNvCxnSpPr>
            <a:cxnSpLocks/>
            <a:stCxn id="10" idx="3"/>
            <a:endCxn id="8" idx="1"/>
          </p:cNvCxnSpPr>
          <p:nvPr/>
        </p:nvCxnSpPr>
        <p:spPr>
          <a:xfrm>
            <a:off x="3624804" y="1529792"/>
            <a:ext cx="4089722" cy="3015205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1" idx="3"/>
            <a:endCxn id="8" idx="1"/>
          </p:cNvCxnSpPr>
          <p:nvPr/>
        </p:nvCxnSpPr>
        <p:spPr>
          <a:xfrm>
            <a:off x="3624804" y="2598521"/>
            <a:ext cx="4089722" cy="194647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0"/>
          </p:cNvCxnSpPr>
          <p:nvPr/>
        </p:nvCxnSpPr>
        <p:spPr>
          <a:xfrm flipV="1">
            <a:off x="8414795" y="3900672"/>
            <a:ext cx="0" cy="2102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9562618" y="3900672"/>
            <a:ext cx="0" cy="2102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cxnSpLocks/>
            <a:endCxn id="4" idx="1"/>
          </p:cNvCxnSpPr>
          <p:nvPr/>
        </p:nvCxnSpPr>
        <p:spPr>
          <a:xfrm rot="5400000" flipH="1" flipV="1">
            <a:off x="8006786" y="1409220"/>
            <a:ext cx="1360029" cy="1018572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7" idx="3"/>
            <a:endCxn id="4" idx="3"/>
          </p:cNvCxnSpPr>
          <p:nvPr/>
        </p:nvCxnSpPr>
        <p:spPr>
          <a:xfrm flipV="1">
            <a:off x="10411426" y="1238491"/>
            <a:ext cx="283582" cy="3306506"/>
          </a:xfrm>
          <a:prstGeom prst="bentConnector3">
            <a:avLst>
              <a:gd name="adj1" fmla="val 180612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9016" y="4110947"/>
            <a:ext cx="1668683" cy="1554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XDK (</a:t>
            </a:r>
            <a:r>
              <a:rPr lang="en-US" dirty="0" err="1"/>
              <a:t>dhcp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139" y="4529569"/>
            <a:ext cx="1294436" cy="43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xdk-udp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139" y="5066824"/>
            <a:ext cx="1294436" cy="43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23818" y="19156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59338" y="196384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4145" y="3594471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over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732156" y="1841436"/>
            <a:ext cx="201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over Ethernet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9045614" y="4544997"/>
            <a:ext cx="1388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78642" y="5078395"/>
            <a:ext cx="2980481" cy="1398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47592" y="5492187"/>
            <a:ext cx="1224795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41337" y="5492187"/>
            <a:ext cx="1224795" cy="868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Kinesis</a:t>
            </a:r>
          </a:p>
        </p:txBody>
      </p:sp>
      <p:cxnSp>
        <p:nvCxnSpPr>
          <p:cNvPr id="53" name="Connector: Elbow 52"/>
          <p:cNvCxnSpPr>
            <a:cxnSpLocks/>
            <a:stCxn id="32" idx="0"/>
            <a:endCxn id="11" idx="2"/>
          </p:cNvCxnSpPr>
          <p:nvPr/>
        </p:nvCxnSpPr>
        <p:spPr>
          <a:xfrm rot="5400000" flipH="1" flipV="1">
            <a:off x="1636284" y="2769645"/>
            <a:ext cx="1078376" cy="1604228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637978" y="5066824"/>
            <a:ext cx="1241345" cy="13986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Amazon Echo Dot</a:t>
            </a:r>
          </a:p>
        </p:txBody>
      </p:sp>
      <p:cxnSp>
        <p:nvCxnSpPr>
          <p:cNvPr id="58" name="Connector: Elbow 57"/>
          <p:cNvCxnSpPr>
            <a:cxnSpLocks/>
            <a:stCxn id="56" idx="3"/>
            <a:endCxn id="50" idx="1"/>
          </p:cNvCxnSpPr>
          <p:nvPr/>
        </p:nvCxnSpPr>
        <p:spPr>
          <a:xfrm>
            <a:off x="3879323" y="5766126"/>
            <a:ext cx="568269" cy="160112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52" idx="3"/>
            <a:endCxn id="8" idx="2"/>
          </p:cNvCxnSpPr>
          <p:nvPr/>
        </p:nvCxnSpPr>
        <p:spPr>
          <a:xfrm flipV="1">
            <a:off x="7066132" y="4979047"/>
            <a:ext cx="1348663" cy="947191"/>
          </a:xfrm>
          <a:prstGeom prst="bent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4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Meili</dc:creator>
  <cp:lastModifiedBy>Oliver Meili</cp:lastModifiedBy>
  <cp:revision>2</cp:revision>
  <dcterms:created xsi:type="dcterms:W3CDTF">2017-02-07T13:36:36Z</dcterms:created>
  <dcterms:modified xsi:type="dcterms:W3CDTF">2017-02-12T12:44:23Z</dcterms:modified>
</cp:coreProperties>
</file>