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42D2-F453-A2C5-383A-66F0DD676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9518A-561F-CC4F-240D-C0284A33C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0BBD-A7F6-6A94-B049-3BD766FD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9CD4-11F1-E5DE-05E1-BF2A148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453B2-EC6A-87F7-BFDA-D222DDCA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4F91-97A0-42A1-22D9-FE2BD80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5BC25-58B1-F501-C00C-D2727F07E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32C4-3673-EC9E-5977-EA106167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8C49-73C5-8382-DE8E-8EC35323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4165C-2991-6319-1C77-57F06D31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8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2920B-71FE-E8BA-D96B-A496EFF47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7AD1-1004-488F-CE94-6568E3B9B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00CF-AF96-7BF4-0BF9-51AD6ABD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2ACA-4282-9FAF-D600-2A1608CC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E769D-37B0-D479-2B45-5DADD9F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263F-AA14-D7FB-4CEE-B3BFB2DA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DA72-5029-D270-63CE-A51821F3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2A65-3454-6E41-0832-E1EA3A62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DB42-C85B-92B7-4D44-4650C286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52E4-4A34-4955-7284-BFADD76A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10DE-6958-1A17-A0CC-1358708B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F987-D782-0184-5258-A31361ADE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A62D-03EC-B651-28ED-EC574546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4FFC-37D3-FD1A-F3F4-40C8B6229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1118-0B82-C87D-E08D-6CA24A42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A2C1-6401-ADD8-E3BF-FD8C2A8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65BF-17B5-A379-DA2F-51C13F42D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1E8FE-C5CA-F26B-182A-F4C0CCAED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D7392-06DD-4485-90AA-5EE0E4E6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2081-668A-2B70-1155-5E6C8DFB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03CF-B17C-A398-6EF5-13B32B66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3976-B65F-68AD-710F-FCCF64510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6AC7-3F35-7FA4-B085-7D9F8D5A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9E238-3F1B-089E-9B69-6802C6F9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2F814-A558-3DFE-0DB4-AD55D1990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666B5-2FD0-A504-FDA2-9263F5DB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F52EF-AAE8-62C0-8DBD-AF3E6B44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1DB8B-D85D-8050-5C1D-82F20E7B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46182-11D9-CAE2-FA96-0C2902C4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1DF5-1D82-5217-20AD-742C1589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710FE-38A9-6EE5-CC38-A059A612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53026-AD1D-E245-A505-E8C84BB4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351CA-2BE0-959E-23F8-F7856ED3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B76AE-E343-A75E-D4F5-A1CC8A82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F2070-8044-6592-DFFA-3559FC28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4664E-F548-7CD0-53F4-8C9A681A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9B49-0C57-5CE4-4EA9-591A025F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DE76-A3D1-27B9-6F2E-0330A2C27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562D2-A6D8-7103-C0D0-389BB23FF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8096C-C993-F9D1-3805-69258263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4DF82-1004-6272-BB49-D2075C30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F0FE-5614-8BA6-253A-1E771AB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CEB0-D377-06D1-A31C-82F984901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A7ED6-0378-4112-8EA3-2CFFA4D2C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91BA9-20FD-AE22-DE22-16930B93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B3955-899E-63E2-4475-BE6A5522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FA9FD-2F0F-F8EE-CBC5-4A66A52B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55824-60C5-F42F-88AF-667A286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E5847-7360-96DC-DC51-5E8BCD3C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1A97-6C9F-6F5E-9710-934DEF589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096B-4199-A038-00B3-BBF90B358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34D9-A72C-4838-9B10-18B17D0D2EF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6A0C-3BDE-41EF-678F-CD76D54DB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89EA-2267-D914-7DE0-2502A0D20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2FDA-C9E5-4CE1-A91F-DDA297CD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E1A748-A760-FDA5-31EC-F69C980CE946}"/>
              </a:ext>
            </a:extLst>
          </p:cNvPr>
          <p:cNvSpPr txBox="1"/>
          <p:nvPr/>
        </p:nvSpPr>
        <p:spPr>
          <a:xfrm>
            <a:off x="9067800" y="778934"/>
            <a:ext cx="21205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P/N:  61800924823</a:t>
            </a:r>
          </a:p>
          <a:p>
            <a:pPr algn="ctr"/>
            <a:r>
              <a:rPr lang="en-US" sz="1400" dirty="0"/>
              <a:t>9-Position male Connector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D0AEE44E-FABA-3DFD-F92D-C3AAEF038F74}"/>
              </a:ext>
            </a:extLst>
          </p:cNvPr>
          <p:cNvSpPr/>
          <p:nvPr/>
        </p:nvSpPr>
        <p:spPr>
          <a:xfrm rot="5400000">
            <a:off x="8945796" y="2324864"/>
            <a:ext cx="2590800" cy="81974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D4C7C0-0E7D-EB6D-3F01-A41E891CB3A3}"/>
              </a:ext>
            </a:extLst>
          </p:cNvPr>
          <p:cNvSpPr/>
          <p:nvPr/>
        </p:nvSpPr>
        <p:spPr>
          <a:xfrm>
            <a:off x="9973734" y="1676401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CF837A-45D2-3B8B-41A3-5800495C3AE2}"/>
              </a:ext>
            </a:extLst>
          </p:cNvPr>
          <p:cNvSpPr/>
          <p:nvPr/>
        </p:nvSpPr>
        <p:spPr>
          <a:xfrm>
            <a:off x="9973734" y="2159001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D56DC-6F9F-064F-614F-93CA0B24F307}"/>
              </a:ext>
            </a:extLst>
          </p:cNvPr>
          <p:cNvSpPr/>
          <p:nvPr/>
        </p:nvSpPr>
        <p:spPr>
          <a:xfrm>
            <a:off x="9973734" y="2641601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992011-5106-5620-6787-A528289C28A7}"/>
              </a:ext>
            </a:extLst>
          </p:cNvPr>
          <p:cNvSpPr/>
          <p:nvPr/>
        </p:nvSpPr>
        <p:spPr>
          <a:xfrm>
            <a:off x="9973734" y="3124201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536699-98C4-2A0B-CB62-296D589BD519}"/>
              </a:ext>
            </a:extLst>
          </p:cNvPr>
          <p:cNvSpPr/>
          <p:nvPr/>
        </p:nvSpPr>
        <p:spPr>
          <a:xfrm>
            <a:off x="9973733" y="3606801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B33156-2C56-7C9D-B74D-69E334979DC2}"/>
              </a:ext>
            </a:extLst>
          </p:cNvPr>
          <p:cNvSpPr/>
          <p:nvPr/>
        </p:nvSpPr>
        <p:spPr>
          <a:xfrm>
            <a:off x="10292420" y="1921934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461AF1-92EB-3F3D-FB7E-E2C2CC9165FE}"/>
              </a:ext>
            </a:extLst>
          </p:cNvPr>
          <p:cNvSpPr/>
          <p:nvPr/>
        </p:nvSpPr>
        <p:spPr>
          <a:xfrm>
            <a:off x="10292420" y="2404534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F4C224-F34D-CAE2-D8F2-A25A76C906BC}"/>
              </a:ext>
            </a:extLst>
          </p:cNvPr>
          <p:cNvSpPr/>
          <p:nvPr/>
        </p:nvSpPr>
        <p:spPr>
          <a:xfrm>
            <a:off x="10292420" y="2887134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024D25-930E-7261-CBD1-2B40EC83DDC3}"/>
              </a:ext>
            </a:extLst>
          </p:cNvPr>
          <p:cNvSpPr/>
          <p:nvPr/>
        </p:nvSpPr>
        <p:spPr>
          <a:xfrm>
            <a:off x="10292419" y="3369734"/>
            <a:ext cx="135467" cy="1354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FB7910-69B7-C8B7-BB9C-2CB2BABD6225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5528733" y="1744133"/>
            <a:ext cx="444500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05CDCE-E2FA-F601-0BCC-7FEA993C9902}"/>
              </a:ext>
            </a:extLst>
          </p:cNvPr>
          <p:cNvCxnSpPr/>
          <p:nvPr/>
        </p:nvCxnSpPr>
        <p:spPr>
          <a:xfrm flipH="1" flipV="1">
            <a:off x="5528732" y="2233486"/>
            <a:ext cx="444500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A0CD2C-8D05-7F92-C14C-C7CA2EB34664}"/>
              </a:ext>
            </a:extLst>
          </p:cNvPr>
          <p:cNvCxnSpPr/>
          <p:nvPr/>
        </p:nvCxnSpPr>
        <p:spPr>
          <a:xfrm flipH="1" flipV="1">
            <a:off x="5528730" y="3198685"/>
            <a:ext cx="444500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0621A3-4417-33B6-1E05-A7486D5F15C3}"/>
              </a:ext>
            </a:extLst>
          </p:cNvPr>
          <p:cNvCxnSpPr/>
          <p:nvPr/>
        </p:nvCxnSpPr>
        <p:spPr>
          <a:xfrm flipH="1" flipV="1">
            <a:off x="5528729" y="3672818"/>
            <a:ext cx="4445001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E35D4B4-A289-C6F4-48C7-A3A73F91D788}"/>
              </a:ext>
            </a:extLst>
          </p:cNvPr>
          <p:cNvCxnSpPr>
            <a:cxnSpLocks/>
          </p:cNvCxnSpPr>
          <p:nvPr/>
        </p:nvCxnSpPr>
        <p:spPr>
          <a:xfrm flipH="1" flipV="1">
            <a:off x="5528729" y="1989667"/>
            <a:ext cx="4763690" cy="17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140EE3-720B-7E3C-395F-835271799BCD}"/>
              </a:ext>
            </a:extLst>
          </p:cNvPr>
          <p:cNvCxnSpPr>
            <a:cxnSpLocks/>
          </p:cNvCxnSpPr>
          <p:nvPr/>
        </p:nvCxnSpPr>
        <p:spPr>
          <a:xfrm flipH="1">
            <a:off x="5528729" y="2956581"/>
            <a:ext cx="4763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BEF808-5FAF-E4AC-5679-51578DE51946}"/>
              </a:ext>
            </a:extLst>
          </p:cNvPr>
          <p:cNvCxnSpPr>
            <a:cxnSpLocks/>
          </p:cNvCxnSpPr>
          <p:nvPr/>
        </p:nvCxnSpPr>
        <p:spPr>
          <a:xfrm flipH="1">
            <a:off x="5528729" y="3430714"/>
            <a:ext cx="4763687" cy="50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54724C-8D6A-5BC5-583F-723740A2FD84}"/>
              </a:ext>
            </a:extLst>
          </p:cNvPr>
          <p:cNvCxnSpPr>
            <a:cxnSpLocks/>
          </p:cNvCxnSpPr>
          <p:nvPr/>
        </p:nvCxnSpPr>
        <p:spPr>
          <a:xfrm flipH="1">
            <a:off x="5528729" y="2470554"/>
            <a:ext cx="47636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B7EB61-5E71-4943-66BC-5C356F843E05}"/>
              </a:ext>
            </a:extLst>
          </p:cNvPr>
          <p:cNvSpPr txBox="1"/>
          <p:nvPr/>
        </p:nvSpPr>
        <p:spPr>
          <a:xfrm>
            <a:off x="10041466" y="15972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4F24E3-8E2F-627A-87AC-4E9ACE138269}"/>
              </a:ext>
            </a:extLst>
          </p:cNvPr>
          <p:cNvSpPr txBox="1"/>
          <p:nvPr/>
        </p:nvSpPr>
        <p:spPr>
          <a:xfrm>
            <a:off x="10394266" y="330666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57A0F-720E-8BEE-3DD9-4D53A0E1EBEC}"/>
              </a:ext>
            </a:extLst>
          </p:cNvPr>
          <p:cNvSpPr txBox="1"/>
          <p:nvPr/>
        </p:nvSpPr>
        <p:spPr>
          <a:xfrm>
            <a:off x="10083366" y="208703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FCCE37-FAEE-E136-54B8-6EFBA073CADA}"/>
              </a:ext>
            </a:extLst>
          </p:cNvPr>
          <p:cNvSpPr txBox="1"/>
          <p:nvPr/>
        </p:nvSpPr>
        <p:spPr>
          <a:xfrm>
            <a:off x="10083366" y="259398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132205-397D-9D23-67B8-68E67F9140CA}"/>
              </a:ext>
            </a:extLst>
          </p:cNvPr>
          <p:cNvSpPr txBox="1"/>
          <p:nvPr/>
        </p:nvSpPr>
        <p:spPr>
          <a:xfrm>
            <a:off x="10075578" y="30681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6C3E8B-EA7B-37DD-F88A-98C5120809E2}"/>
              </a:ext>
            </a:extLst>
          </p:cNvPr>
          <p:cNvSpPr txBox="1"/>
          <p:nvPr/>
        </p:nvSpPr>
        <p:spPr>
          <a:xfrm>
            <a:off x="10083366" y="354225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499B1-4D91-D623-0504-BCAADBC2ACEA}"/>
              </a:ext>
            </a:extLst>
          </p:cNvPr>
          <p:cNvSpPr txBox="1"/>
          <p:nvPr/>
        </p:nvSpPr>
        <p:spPr>
          <a:xfrm>
            <a:off x="10395519" y="185315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36B507-A56C-9577-B718-ACDCF46DE16B}"/>
              </a:ext>
            </a:extLst>
          </p:cNvPr>
          <p:cNvSpPr txBox="1"/>
          <p:nvPr/>
        </p:nvSpPr>
        <p:spPr>
          <a:xfrm>
            <a:off x="10394266" y="23323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51F585-F1D6-C46D-5512-90045B6858C1}"/>
              </a:ext>
            </a:extLst>
          </p:cNvPr>
          <p:cNvSpPr txBox="1"/>
          <p:nvPr/>
        </p:nvSpPr>
        <p:spPr>
          <a:xfrm>
            <a:off x="10394266" y="28037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FB01E4-A57B-8C2E-0C99-7AF88E81EB2C}"/>
              </a:ext>
            </a:extLst>
          </p:cNvPr>
          <p:cNvSpPr txBox="1"/>
          <p:nvPr/>
        </p:nvSpPr>
        <p:spPr>
          <a:xfrm>
            <a:off x="7910572" y="1482355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34A53F-8317-552A-35E4-54D56B608CC7}"/>
              </a:ext>
            </a:extLst>
          </p:cNvPr>
          <p:cNvSpPr txBox="1"/>
          <p:nvPr/>
        </p:nvSpPr>
        <p:spPr>
          <a:xfrm>
            <a:off x="8079391" y="1757033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4CECC9-108A-A914-5345-9B4B18EE1EA8}"/>
              </a:ext>
            </a:extLst>
          </p:cNvPr>
          <p:cNvSpPr txBox="1"/>
          <p:nvPr/>
        </p:nvSpPr>
        <p:spPr>
          <a:xfrm>
            <a:off x="7910572" y="1996515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32AB1B-8CE1-7E59-A345-1575B562CC6B}"/>
              </a:ext>
            </a:extLst>
          </p:cNvPr>
          <p:cNvSpPr txBox="1"/>
          <p:nvPr/>
        </p:nvSpPr>
        <p:spPr>
          <a:xfrm>
            <a:off x="8079391" y="2236914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3B19EA-A7A2-E5DF-D8AC-879F889EE905}"/>
              </a:ext>
            </a:extLst>
          </p:cNvPr>
          <p:cNvSpPr txBox="1"/>
          <p:nvPr/>
        </p:nvSpPr>
        <p:spPr>
          <a:xfrm>
            <a:off x="8105770" y="2719577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F71E6A-6362-939F-B438-BE4F5218C08A}"/>
              </a:ext>
            </a:extLst>
          </p:cNvPr>
          <p:cNvSpPr txBox="1"/>
          <p:nvPr/>
        </p:nvSpPr>
        <p:spPr>
          <a:xfrm>
            <a:off x="7936951" y="2959059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E614DC-B12B-F187-ACF5-245EB4A8DAF4}"/>
              </a:ext>
            </a:extLst>
          </p:cNvPr>
          <p:cNvSpPr txBox="1"/>
          <p:nvPr/>
        </p:nvSpPr>
        <p:spPr>
          <a:xfrm>
            <a:off x="8105770" y="3199458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458F93-0D00-5F33-1772-A3F151BECF2E}"/>
              </a:ext>
            </a:extLst>
          </p:cNvPr>
          <p:cNvSpPr txBox="1"/>
          <p:nvPr/>
        </p:nvSpPr>
        <p:spPr>
          <a:xfrm>
            <a:off x="7938909" y="3437467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+5V_RTN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71BCB4B-7160-80F1-FD83-255E7E8B58C2}"/>
              </a:ext>
            </a:extLst>
          </p:cNvPr>
          <p:cNvSpPr/>
          <p:nvPr/>
        </p:nvSpPr>
        <p:spPr>
          <a:xfrm rot="16200000">
            <a:off x="7856500" y="1745276"/>
            <a:ext cx="426720" cy="5162420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3F2531-2C2B-AA1D-953F-657ECF3150EE}"/>
              </a:ext>
            </a:extLst>
          </p:cNvPr>
          <p:cNvSpPr txBox="1"/>
          <p:nvPr/>
        </p:nvSpPr>
        <p:spPr>
          <a:xfrm>
            <a:off x="6010475" y="4542835"/>
            <a:ext cx="4281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make the cable 2’ 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twist all cables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Please terminate lines on pins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1, 2, 4, and 5 in a black banana plug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6, 7, 8, and 9 in a red banana plug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 3 is a no-connect</a:t>
            </a:r>
          </a:p>
        </p:txBody>
      </p:sp>
    </p:spTree>
    <p:extLst>
      <p:ext uri="{BB962C8B-B14F-4D97-AF65-F5344CB8AC3E}">
        <p14:creationId xmlns:p14="http://schemas.microsoft.com/office/powerpoint/2010/main" val="244020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1</cp:revision>
  <dcterms:created xsi:type="dcterms:W3CDTF">2025-02-27T19:00:15Z</dcterms:created>
  <dcterms:modified xsi:type="dcterms:W3CDTF">2025-02-27T20:48:12Z</dcterms:modified>
</cp:coreProperties>
</file>