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EF84-5F82-A8A9-B60A-CB34882D4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0259E-5AE9-B5EF-DA61-845FE69A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F41C-B9D0-15DA-AB57-4DDC1D0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AE77-B5A4-B961-D4DB-E717B889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C0A1-1E87-E555-450D-B30CBA74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D73C-C39F-8690-1BBE-39FC914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317C-4C43-4057-344B-CC1CE83A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E879-2A94-27CA-CE2B-1083775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7DC00-2C66-BC32-42AA-5535A4B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328-0FCA-3049-AB49-D29BDA64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21EF7-205F-F991-E69E-1F5DFC774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8A300-D99D-B8D2-48AC-A31088C6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93E4-5A66-2F28-1F29-008BB7C0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332D-6660-FB88-EDAE-E458A0DF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3C0E-362B-3A5E-0997-5BD66980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6306-EB1D-F8E0-99D1-EDEEE1D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1F44-45AE-CD99-159F-918004B9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8BD2-3396-4EE3-4330-0C67D206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F1B8-796B-FF1E-0A3A-DE29EAFE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4FF2-76A7-D864-CCE5-6D0503A8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F66A-C368-6FFC-BE46-5198D2F7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21B3-AF2D-157A-4350-760DA63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7A41-4DA1-8A44-7C05-22F07936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5E5E-3424-6EA0-AEE2-339EE2BD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A195-3232-1C62-1825-0172720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A10C-E5E3-52D5-6C24-E5F27CF7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F6F-C1C4-B1D9-D0D5-A830FD23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A773D-49BD-F6F2-945D-CB04DF5A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2AC86-A476-892C-95DD-497E20E6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C9199-65FF-63F2-4D51-740C3E98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F73C-F0FC-B644-24E0-BA096977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FA50-24DB-F970-F6B9-AE3D5D96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A74B-132D-0050-B343-B4D801F4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0637-67BA-B05A-2264-487C3AA79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ED2D-0322-ACE9-BCA7-FA199EC28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99870-C9F0-B44B-EECD-70F44AE2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24B8D-C93D-3FA5-FFC4-2696680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277C-BE16-F82E-586C-5F6D3444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70B63-F69D-47E5-43B9-D21F2FA6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580B-D9BD-4561-D6B5-F7353DB1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C3B39-540B-195B-043F-52862A1A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92CAC-1C88-D296-9373-6D13C8A8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6B384-383C-1F0D-6489-A8009560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BF7C8-37B2-FABF-A8C7-3A6A3202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EC16-40CC-6ED4-7D39-F04B49B9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2A46-FE31-08C4-1C2A-EBE50905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F933-C6A5-E58F-E3C2-D741EEFD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A722-FB4D-1CDE-30DE-65E3DBC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2FC9-F1F8-13F3-976A-C7C878AA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B7C13-827E-338E-7764-807BD920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5EF5-7741-A62E-7D27-0031326B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1BE3-5B38-2968-B34F-4053FB3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4731-6537-06EC-79B7-E739D68A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35F99-60F2-A19B-E983-DEE37D83B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5794-A309-8439-9D64-504B9633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4D49-3442-9B3A-BF99-B1A41F03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77A6-F0A1-3467-F4B6-C0D4465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9995-937D-EB01-55E4-0C4DD007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ECACC-75F6-021B-6A06-BE0FF95B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5DC95-4387-818F-3336-A83B01C4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BB9D-A63D-99CE-653F-E9A469765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E3A2-04CF-422A-95D0-D8F2F04443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D4B7-3613-908A-C57F-17FD2447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A248-BFD6-1857-7EC3-A7DA0415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0FCE-C8B4-4821-BED2-9478D964F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45FB2-3520-86F1-C03F-4691C856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04" y="625289"/>
            <a:ext cx="5103844" cy="5156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52CD8-A94B-4565-E8B6-DB3DB2F30231}"/>
              </a:ext>
            </a:extLst>
          </p:cNvPr>
          <p:cNvSpPr txBox="1"/>
          <p:nvPr/>
        </p:nvSpPr>
        <p:spPr>
          <a:xfrm>
            <a:off x="4938226" y="2901335"/>
            <a:ext cx="4491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F208B1-646B-0633-CF12-CD428F16D759}"/>
              </a:ext>
            </a:extLst>
          </p:cNvPr>
          <p:cNvCxnSpPr>
            <a:cxnSpLocks/>
          </p:cNvCxnSpPr>
          <p:nvPr/>
        </p:nvCxnSpPr>
        <p:spPr>
          <a:xfrm flipH="1" flipV="1">
            <a:off x="4506686" y="2654135"/>
            <a:ext cx="486888" cy="3028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6C898-D227-44C6-DCC0-7671071D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79" y="1413033"/>
            <a:ext cx="2686425" cy="37152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2E10BA-32CC-5A43-5DBA-5354654DA5FB}"/>
              </a:ext>
            </a:extLst>
          </p:cNvPr>
          <p:cNvSpPr/>
          <p:nvPr/>
        </p:nvSpPr>
        <p:spPr>
          <a:xfrm>
            <a:off x="9149938" y="3004102"/>
            <a:ext cx="575953" cy="225986"/>
          </a:xfrm>
          <a:custGeom>
            <a:avLst/>
            <a:gdLst>
              <a:gd name="connsiteX0" fmla="*/ 0 w 575953"/>
              <a:gd name="connsiteY0" fmla="*/ 225986 h 225986"/>
              <a:gd name="connsiteX1" fmla="*/ 225631 w 575953"/>
              <a:gd name="connsiteY1" fmla="*/ 355 h 225986"/>
              <a:gd name="connsiteX2" fmla="*/ 575953 w 575953"/>
              <a:gd name="connsiteY2" fmla="*/ 184423 h 22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953" h="225986">
                <a:moveTo>
                  <a:pt x="0" y="225986"/>
                </a:moveTo>
                <a:cubicBezTo>
                  <a:pt x="64819" y="116634"/>
                  <a:pt x="129639" y="7282"/>
                  <a:pt x="225631" y="355"/>
                </a:cubicBezTo>
                <a:cubicBezTo>
                  <a:pt x="321623" y="-6572"/>
                  <a:pt x="448788" y="88925"/>
                  <a:pt x="575953" y="1844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DAD0C-7716-1BC1-ACA3-BD6C7D0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1266523"/>
            <a:ext cx="4153480" cy="432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C0BB1-CE8C-573F-A923-303F9749C77A}"/>
              </a:ext>
            </a:extLst>
          </p:cNvPr>
          <p:cNvSpPr txBox="1"/>
          <p:nvPr/>
        </p:nvSpPr>
        <p:spPr>
          <a:xfrm>
            <a:off x="6713925" y="4793527"/>
            <a:ext cx="54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5EF21-713F-F41E-293B-635A8DE48378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096000" y="4607626"/>
            <a:ext cx="617925" cy="3705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76300C-EF22-68A2-0C8D-7959AA09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771154"/>
            <a:ext cx="8011643" cy="531569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231B27-3547-5798-1050-2BDC7C108E15}"/>
              </a:ext>
            </a:extLst>
          </p:cNvPr>
          <p:cNvSpPr/>
          <p:nvPr/>
        </p:nvSpPr>
        <p:spPr>
          <a:xfrm>
            <a:off x="2870947" y="4412338"/>
            <a:ext cx="5009029" cy="637033"/>
          </a:xfrm>
          <a:custGeom>
            <a:avLst/>
            <a:gdLst>
              <a:gd name="connsiteX0" fmla="*/ 5009029 w 5009029"/>
              <a:gd name="connsiteY0" fmla="*/ 637033 h 637033"/>
              <a:gd name="connsiteX1" fmla="*/ 3079377 w 5009029"/>
              <a:gd name="connsiteY1" fmla="*/ 92427 h 637033"/>
              <a:gd name="connsiteX2" fmla="*/ 0 w 5009029"/>
              <a:gd name="connsiteY2" fmla="*/ 5021 h 6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9029" h="637033">
                <a:moveTo>
                  <a:pt x="5009029" y="637033"/>
                </a:moveTo>
                <a:cubicBezTo>
                  <a:pt x="4461622" y="417397"/>
                  <a:pt x="3914215" y="197762"/>
                  <a:pt x="3079377" y="92427"/>
                </a:cubicBezTo>
                <a:cubicBezTo>
                  <a:pt x="2244539" y="-12908"/>
                  <a:pt x="1122269" y="-3944"/>
                  <a:pt x="0" y="5021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D73CECB-7C26-6C8C-8CD9-65CBADEE680E}"/>
              </a:ext>
            </a:extLst>
          </p:cNvPr>
          <p:cNvSpPr/>
          <p:nvPr/>
        </p:nvSpPr>
        <p:spPr>
          <a:xfrm>
            <a:off x="3172817" y="2664746"/>
            <a:ext cx="2448267" cy="245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91446-0EBE-71CC-8525-2305A050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64" y="980781"/>
            <a:ext cx="2448267" cy="1314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3ADA8-C900-F962-ADAE-199140BF0EF2}"/>
              </a:ext>
            </a:extLst>
          </p:cNvPr>
          <p:cNvSpPr txBox="1"/>
          <p:nvPr/>
        </p:nvSpPr>
        <p:spPr>
          <a:xfrm>
            <a:off x="1572464" y="2110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A7071-54BB-FA87-B0BD-56411807DA33}"/>
              </a:ext>
            </a:extLst>
          </p:cNvPr>
          <p:cNvSpPr txBox="1"/>
          <p:nvPr/>
        </p:nvSpPr>
        <p:spPr>
          <a:xfrm>
            <a:off x="3717149" y="2117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5183F-A9AC-48F9-7BE2-86C7BF9D1F55}"/>
              </a:ext>
            </a:extLst>
          </p:cNvPr>
          <p:cNvCxnSpPr/>
          <p:nvPr/>
        </p:nvCxnSpPr>
        <p:spPr>
          <a:xfrm>
            <a:off x="1874150" y="2295414"/>
            <a:ext cx="1844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905D651-5760-0EE3-F453-313BC141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12538" y="1015201"/>
            <a:ext cx="1314632" cy="1302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20E0C0-F014-BEB0-0092-00F0D849E7DF}"/>
              </a:ext>
            </a:extLst>
          </p:cNvPr>
          <p:cNvSpPr txBox="1"/>
          <p:nvPr/>
        </p:nvSpPr>
        <p:spPr>
          <a:xfrm>
            <a:off x="4318624" y="2139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BB6A4-D11E-EC5B-AC17-77F96EEF5F03}"/>
              </a:ext>
            </a:extLst>
          </p:cNvPr>
          <p:cNvSpPr txBox="1"/>
          <p:nvPr/>
        </p:nvSpPr>
        <p:spPr>
          <a:xfrm>
            <a:off x="5432587" y="2140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47366-0507-6DA9-8610-23FB6D5D1064}"/>
              </a:ext>
            </a:extLst>
          </p:cNvPr>
          <p:cNvCxnSpPr>
            <a:cxnSpLocks/>
          </p:cNvCxnSpPr>
          <p:nvPr/>
        </p:nvCxnSpPr>
        <p:spPr>
          <a:xfrm>
            <a:off x="4620310" y="2323747"/>
            <a:ext cx="806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2D25CB2-846A-86EE-2263-65734A9E7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13599" y="1240511"/>
            <a:ext cx="1087797" cy="8814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4012F-3FB3-4F00-E7E4-C7D9D1399359}"/>
              </a:ext>
            </a:extLst>
          </p:cNvPr>
          <p:cNvSpPr txBox="1"/>
          <p:nvPr/>
        </p:nvSpPr>
        <p:spPr>
          <a:xfrm>
            <a:off x="6027355" y="205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368E2-ED9B-E2AE-0D7D-802790E5F792}"/>
              </a:ext>
            </a:extLst>
          </p:cNvPr>
          <p:cNvSpPr txBox="1"/>
          <p:nvPr/>
        </p:nvSpPr>
        <p:spPr>
          <a:xfrm>
            <a:off x="6868267" y="205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C7991D-621B-E946-3D29-F39AFFFA0A3E}"/>
              </a:ext>
            </a:extLst>
          </p:cNvPr>
          <p:cNvCxnSpPr>
            <a:cxnSpLocks/>
          </p:cNvCxnSpPr>
          <p:nvPr/>
        </p:nvCxnSpPr>
        <p:spPr>
          <a:xfrm>
            <a:off x="6329041" y="2243149"/>
            <a:ext cx="543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B4DC95-832F-3852-B714-472A38FB1391}"/>
              </a:ext>
            </a:extLst>
          </p:cNvPr>
          <p:cNvSpPr txBox="1"/>
          <p:nvPr/>
        </p:nvSpPr>
        <p:spPr>
          <a:xfrm>
            <a:off x="2285880" y="79611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277-1166-ND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F6F02-59E8-E2F0-45CD-7C6DE01BE562}"/>
              </a:ext>
            </a:extLst>
          </p:cNvPr>
          <p:cNvSpPr txBox="1"/>
          <p:nvPr/>
        </p:nvSpPr>
        <p:spPr>
          <a:xfrm>
            <a:off x="4467566" y="77828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732-2753-ND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F63D3-42CB-F034-5F6E-822659CF15D6}"/>
              </a:ext>
            </a:extLst>
          </p:cNvPr>
          <p:cNvSpPr txBox="1"/>
          <p:nvPr/>
        </p:nvSpPr>
        <p:spPr>
          <a:xfrm>
            <a:off x="6046780" y="86031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732-2077-ND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FFD7FB7-5AE1-9E2A-128D-9ABBCAE0A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48199"/>
              </p:ext>
            </p:extLst>
          </p:nvPr>
        </p:nvGraphicFramePr>
        <p:xfrm>
          <a:off x="3226555" y="3279863"/>
          <a:ext cx="381000" cy="1333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594626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02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175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9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572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229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8782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C136CFD-9B82-5415-A6F0-71F5F2A24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1807"/>
              </p:ext>
            </p:extLst>
          </p:nvPr>
        </p:nvGraphicFramePr>
        <p:xfrm>
          <a:off x="5185618" y="2852694"/>
          <a:ext cx="381000" cy="762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5307590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147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9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280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5080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44473F3-9603-AD36-B703-5B17AAA1C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95410"/>
              </p:ext>
            </p:extLst>
          </p:nvPr>
        </p:nvGraphicFramePr>
        <p:xfrm>
          <a:off x="5185618" y="4327613"/>
          <a:ext cx="381000" cy="571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417931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9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76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794000"/>
                  </a:ext>
                </a:extLst>
              </a:tr>
            </a:tbl>
          </a:graphicData>
        </a:graphic>
      </p:graphicFrame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22163BF-3FF1-9B6D-D4A5-18A6733F983C}"/>
              </a:ext>
            </a:extLst>
          </p:cNvPr>
          <p:cNvCxnSpPr>
            <a:cxnSpLocks/>
          </p:cNvCxnSpPr>
          <p:nvPr/>
        </p:nvCxnSpPr>
        <p:spPr>
          <a:xfrm flipV="1">
            <a:off x="3607555" y="2945026"/>
            <a:ext cx="1578063" cy="427169"/>
          </a:xfrm>
          <a:prstGeom prst="bentConnector3">
            <a:avLst>
              <a:gd name="adj1" fmla="val 1499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E51A6B8-B442-D747-5A30-713DF89CBBE4}"/>
              </a:ext>
            </a:extLst>
          </p:cNvPr>
          <p:cNvCxnSpPr>
            <a:cxnSpLocks/>
          </p:cNvCxnSpPr>
          <p:nvPr/>
        </p:nvCxnSpPr>
        <p:spPr>
          <a:xfrm flipV="1">
            <a:off x="3607555" y="3141363"/>
            <a:ext cx="1578063" cy="427169"/>
          </a:xfrm>
          <a:prstGeom prst="bentConnector3">
            <a:avLst>
              <a:gd name="adj1" fmla="val 2042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672E8B2-27C3-18D8-C527-72E0CFAEBB24}"/>
              </a:ext>
            </a:extLst>
          </p:cNvPr>
          <p:cNvCxnSpPr>
            <a:cxnSpLocks/>
          </p:cNvCxnSpPr>
          <p:nvPr/>
        </p:nvCxnSpPr>
        <p:spPr>
          <a:xfrm flipV="1">
            <a:off x="3607555" y="3326026"/>
            <a:ext cx="1578063" cy="427169"/>
          </a:xfrm>
          <a:prstGeom prst="bentConnector3">
            <a:avLst>
              <a:gd name="adj1" fmla="val 269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33EEED9-7BE5-BBA4-3080-DD26DEC9FE77}"/>
              </a:ext>
            </a:extLst>
          </p:cNvPr>
          <p:cNvCxnSpPr>
            <a:cxnSpLocks/>
          </p:cNvCxnSpPr>
          <p:nvPr/>
        </p:nvCxnSpPr>
        <p:spPr>
          <a:xfrm flipV="1">
            <a:off x="3607555" y="3556857"/>
            <a:ext cx="1578063" cy="392675"/>
          </a:xfrm>
          <a:prstGeom prst="bentConnector3">
            <a:avLst>
              <a:gd name="adj1" fmla="val 347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9D2784B-6D18-5313-3EE2-D73B2973077D}"/>
              </a:ext>
            </a:extLst>
          </p:cNvPr>
          <p:cNvCxnSpPr>
            <a:cxnSpLocks/>
          </p:cNvCxnSpPr>
          <p:nvPr/>
        </p:nvCxnSpPr>
        <p:spPr>
          <a:xfrm>
            <a:off x="3607555" y="4140032"/>
            <a:ext cx="1578063" cy="285750"/>
          </a:xfrm>
          <a:prstGeom prst="bentConnector3">
            <a:avLst>
              <a:gd name="adj1" fmla="val 7746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C80A3F-4D55-A09E-F1A0-16575674D214}"/>
              </a:ext>
            </a:extLst>
          </p:cNvPr>
          <p:cNvCxnSpPr>
            <a:cxnSpLocks/>
          </p:cNvCxnSpPr>
          <p:nvPr/>
        </p:nvCxnSpPr>
        <p:spPr>
          <a:xfrm>
            <a:off x="3607555" y="4336369"/>
            <a:ext cx="1578063" cy="285750"/>
          </a:xfrm>
          <a:prstGeom prst="bentConnector3">
            <a:avLst>
              <a:gd name="adj1" fmla="val 684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A24B1BA-A453-B3DA-90E5-E13249BCD76F}"/>
              </a:ext>
            </a:extLst>
          </p:cNvPr>
          <p:cNvCxnSpPr>
            <a:cxnSpLocks/>
          </p:cNvCxnSpPr>
          <p:nvPr/>
        </p:nvCxnSpPr>
        <p:spPr>
          <a:xfrm>
            <a:off x="3607555" y="4521032"/>
            <a:ext cx="1578063" cy="285750"/>
          </a:xfrm>
          <a:prstGeom prst="bentConnector3">
            <a:avLst>
              <a:gd name="adj1" fmla="val 5920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F6ABF8B-F582-7808-6259-E3801497CF4D}"/>
              </a:ext>
            </a:extLst>
          </p:cNvPr>
          <p:cNvSpPr/>
          <p:nvPr/>
        </p:nvSpPr>
        <p:spPr>
          <a:xfrm>
            <a:off x="4366165" y="2893346"/>
            <a:ext cx="85725" cy="7213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072381F-D43F-A980-1610-E599C1E28618}"/>
              </a:ext>
            </a:extLst>
          </p:cNvPr>
          <p:cNvSpPr/>
          <p:nvPr/>
        </p:nvSpPr>
        <p:spPr>
          <a:xfrm>
            <a:off x="4325682" y="4065108"/>
            <a:ext cx="85725" cy="4974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773CF-9658-E43F-B3EB-121BE3A7A256}"/>
              </a:ext>
            </a:extLst>
          </p:cNvPr>
          <p:cNvSpPr txBox="1"/>
          <p:nvPr/>
        </p:nvSpPr>
        <p:spPr>
          <a:xfrm>
            <a:off x="4490347" y="2657576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TP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1A9C329-A6B3-2E32-1261-E32D162929CF}"/>
              </a:ext>
            </a:extLst>
          </p:cNvPr>
          <p:cNvCxnSpPr>
            <a:stCxn id="68" idx="0"/>
            <a:endCxn id="70" idx="1"/>
          </p:cNvCxnSpPr>
          <p:nvPr/>
        </p:nvCxnSpPr>
        <p:spPr>
          <a:xfrm rot="5400000" flipH="1" flipV="1">
            <a:off x="4397205" y="2800205"/>
            <a:ext cx="104965" cy="813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4FEF045-EA76-11C3-980D-DC744A49AB6C}"/>
              </a:ext>
            </a:extLst>
          </p:cNvPr>
          <p:cNvSpPr txBox="1"/>
          <p:nvPr/>
        </p:nvSpPr>
        <p:spPr>
          <a:xfrm>
            <a:off x="4449687" y="3825502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TP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BC361A7-FA83-663F-8DA5-8A2B83435FFC}"/>
              </a:ext>
            </a:extLst>
          </p:cNvPr>
          <p:cNvCxnSpPr>
            <a:endCxn id="73" idx="1"/>
          </p:cNvCxnSpPr>
          <p:nvPr/>
        </p:nvCxnSpPr>
        <p:spPr>
          <a:xfrm rot="5400000" flipH="1" flipV="1">
            <a:off x="4356545" y="3968131"/>
            <a:ext cx="104965" cy="813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D4A218D-BF91-BEE8-12B3-8E108544FA6E}"/>
              </a:ext>
            </a:extLst>
          </p:cNvPr>
          <p:cNvSpPr txBox="1"/>
          <p:nvPr/>
        </p:nvSpPr>
        <p:spPr>
          <a:xfrm rot="16200000">
            <a:off x="2455302" y="380811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277-1166-ND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05B5A4-3442-B8B8-3849-5C679A02EEB3}"/>
              </a:ext>
            </a:extLst>
          </p:cNvPr>
          <p:cNvSpPr txBox="1"/>
          <p:nvPr/>
        </p:nvSpPr>
        <p:spPr>
          <a:xfrm rot="5400000">
            <a:off x="5295012" y="308435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732-2753-ND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805B22-CA40-017D-6233-BE0B81286F5B}"/>
              </a:ext>
            </a:extLst>
          </p:cNvPr>
          <p:cNvSpPr txBox="1"/>
          <p:nvPr/>
        </p:nvSpPr>
        <p:spPr>
          <a:xfrm rot="5400000">
            <a:off x="5300867" y="445481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732-2077-ND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297A37-80E9-5A69-F34E-A06847981C17}"/>
              </a:ext>
            </a:extLst>
          </p:cNvPr>
          <p:cNvCxnSpPr/>
          <p:nvPr/>
        </p:nvCxnSpPr>
        <p:spPr>
          <a:xfrm>
            <a:off x="3697322" y="5318638"/>
            <a:ext cx="1488296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F235E7-86F6-B05D-F939-42B284460A14}"/>
              </a:ext>
            </a:extLst>
          </p:cNvPr>
          <p:cNvSpPr txBox="1"/>
          <p:nvPr/>
        </p:nvSpPr>
        <p:spPr>
          <a:xfrm>
            <a:off x="3342436" y="5368351"/>
            <a:ext cx="22958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Please make this harness 1.5’ in length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90CE11-7E40-8C73-2FF0-B1DEB589D7A7}"/>
              </a:ext>
            </a:extLst>
          </p:cNvPr>
          <p:cNvSpPr/>
          <p:nvPr/>
        </p:nvSpPr>
        <p:spPr>
          <a:xfrm>
            <a:off x="1572464" y="778283"/>
            <a:ext cx="5552731" cy="489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3</cp:revision>
  <dcterms:created xsi:type="dcterms:W3CDTF">2025-03-25T15:26:41Z</dcterms:created>
  <dcterms:modified xsi:type="dcterms:W3CDTF">2025-03-25T19:34:14Z</dcterms:modified>
</cp:coreProperties>
</file>