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A372D-4F90-E893-6405-AAE7E06177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73B0DA-3E5D-7BF5-2569-89023166F7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B4AA9-59DC-8631-AA6D-5CFE559C7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C548-07C6-4A8C-834A-5B3AC22F2F56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34644-22F0-0FA0-4309-CB6C02D9F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F2D16-F40D-CD67-60DD-9F22475E7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8F80-26B7-4F34-8F22-533F17A7C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083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E3285-8BD3-D787-6E7A-7FFD939C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B04CD3-C365-E5F6-865B-CD3F98C58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E09E3-7DD4-63BC-D0F5-632E133F6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C548-07C6-4A8C-834A-5B3AC22F2F56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8C4B9-3DAD-E1D7-D6F3-6D55FA57E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E94E1-24C7-74B7-D999-E8EEF1730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8F80-26B7-4F34-8F22-533F17A7C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26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F33A06-78D8-69BF-DC8E-FD57D9CC4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82B3A3-D687-C159-C788-06484FDD68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B5164-ABB0-BB18-014D-E4B7DA215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C548-07C6-4A8C-834A-5B3AC22F2F56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748A7-9C58-B0F4-E160-FEB452D12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E2AF2-108A-566C-1E3C-17BA08E7E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8F80-26B7-4F34-8F22-533F17A7C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18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B2FE7-F732-FD4C-054B-244687A52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6906D-E801-B28D-C6B9-AC8BFA154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D1FE0-8F94-3A03-C4A6-E6D179118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C548-07C6-4A8C-834A-5B3AC22F2F56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D0834-2F7B-1878-E392-CCCE796A2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173C7-0D92-B481-6A62-E9666ED60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8F80-26B7-4F34-8F22-533F17A7C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720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EA3A1-F0E7-E5BA-EF0C-0FC185E70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96E27-E8E2-5D93-E4C2-572A4FEFF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EF1AA-878B-E6C6-D578-FE077E8AA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C548-07C6-4A8C-834A-5B3AC22F2F56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A6788-0F6A-8ED2-5EDE-3B204E82D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16109-938B-CE51-6A63-3DD9CC920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8F80-26B7-4F34-8F22-533F17A7C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851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FC0BC-32EF-209C-BDE5-A036AAAF9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3FE4C-A4B3-E3C4-94C7-F2E84A0D53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1BB3C-3B7A-7A6B-2A38-504E66CFFA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7C43D-B6AF-6419-D735-4DEBBF4FF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C548-07C6-4A8C-834A-5B3AC22F2F56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449C9-1EFE-0C42-DB2F-BB11193A5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A37CA9-C447-D2F8-97FD-CC32A0D0A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8F80-26B7-4F34-8F22-533F17A7C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46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90510-1CC2-40FF-F0B2-B91309A29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059167-D1C4-28F1-D08F-135AA7B40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E7B634-5299-4AA5-F8A3-3BA04405F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DE1ADD-8E24-04E1-9CD2-D1E5BD4CA7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8E7C9-B74D-A5CF-E970-5B02F13BA0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C7B9C3-BCD9-9477-DB40-E83A6B9C2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C548-07C6-4A8C-834A-5B3AC22F2F56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07C130-80F8-8C97-5299-0703693A5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F83C7E-3349-DDC4-EDBA-7E465B600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8F80-26B7-4F34-8F22-533F17A7C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9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B62E9-A8F9-790E-B0E4-E8AAA2CCD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999475-3523-82B3-9CCC-3696CED72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C548-07C6-4A8C-834A-5B3AC22F2F56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A4ADA4-687D-40C4-6D30-9D3A0426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D0B6FF-88E1-0230-06BE-A618A9596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8F80-26B7-4F34-8F22-533F17A7C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921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6A35E0-3FF2-B012-D6B6-9489E6930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C548-07C6-4A8C-834A-5B3AC22F2F56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184896-620E-2AD6-516E-87407F511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F96255-AE1A-F7E4-1933-41F4CA2B8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8F80-26B7-4F34-8F22-533F17A7C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79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2B328-3F52-EE41-3E1C-F603095EE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CEEEB-A067-19BD-5B99-59B791D8D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D3C915-0D6D-802B-FEB5-F854B23C6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1320F-4133-3A1D-1D46-BF166D7FA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C548-07C6-4A8C-834A-5B3AC22F2F56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5B0DF-D0B0-12D4-0CEF-F3F6B0C72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AE0AE5-3E35-D1F4-FB73-A1FFB2444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8F80-26B7-4F34-8F22-533F17A7C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608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32E73-281A-1225-AB66-8E39EF391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4EB2BE-000C-BB75-7AEA-2634E4EB2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96FB3B-B73F-64C2-4778-862F691EC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896E7-D777-9627-AD05-97CB92E9B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C548-07C6-4A8C-834A-5B3AC22F2F56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2BACE9-5981-4E47-5E71-AE36F16D2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B963A7-2E51-0D1E-E7BC-1D5569541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78F80-26B7-4F34-8F22-533F17A7C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72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412ADD-137B-D77B-E79D-D0CFC3C7D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9D9A3C-7D17-118C-AE00-209CA08F5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DC48A-A9A5-DE80-8011-F1A3729CE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3C548-07C6-4A8C-834A-5B3AC22F2F56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4327D-C9A7-22AC-C58C-4C390593E2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BBD54-7E95-14F2-500D-3D2A82A09A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78F80-26B7-4F34-8F22-533F17A7C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782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FB239DC-7D71-176C-9D35-B9730ED0A439}"/>
              </a:ext>
            </a:extLst>
          </p:cNvPr>
          <p:cNvSpPr/>
          <p:nvPr/>
        </p:nvSpPr>
        <p:spPr>
          <a:xfrm>
            <a:off x="2472266" y="457199"/>
            <a:ext cx="4665133" cy="59520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B7C32A6-CCCF-C6A8-8EC7-6618604D3FA7}"/>
              </a:ext>
            </a:extLst>
          </p:cNvPr>
          <p:cNvSpPr/>
          <p:nvPr/>
        </p:nvSpPr>
        <p:spPr>
          <a:xfrm>
            <a:off x="1485899" y="656219"/>
            <a:ext cx="1972734" cy="18034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1DF5DDD-E9B6-68F2-367B-19F0F0F8DD22}"/>
              </a:ext>
            </a:extLst>
          </p:cNvPr>
          <p:cNvSpPr/>
          <p:nvPr/>
        </p:nvSpPr>
        <p:spPr>
          <a:xfrm>
            <a:off x="1501773" y="4398381"/>
            <a:ext cx="1972734" cy="18034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B5FBF5-E788-9D68-004D-A5AD2A89E04A}"/>
              </a:ext>
            </a:extLst>
          </p:cNvPr>
          <p:cNvSpPr/>
          <p:nvPr/>
        </p:nvSpPr>
        <p:spPr>
          <a:xfrm>
            <a:off x="2472266" y="2734733"/>
            <a:ext cx="1219199" cy="138853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0D646C-1639-D94B-6114-8EB7D63C1BC7}"/>
              </a:ext>
            </a:extLst>
          </p:cNvPr>
          <p:cNvSpPr/>
          <p:nvPr/>
        </p:nvSpPr>
        <p:spPr>
          <a:xfrm>
            <a:off x="5080000" y="618067"/>
            <a:ext cx="2057399" cy="32172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S33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E9BCC2-BBF3-17CB-7115-10CE9FC2747E}"/>
              </a:ext>
            </a:extLst>
          </p:cNvPr>
          <p:cNvSpPr/>
          <p:nvPr/>
        </p:nvSpPr>
        <p:spPr>
          <a:xfrm>
            <a:off x="5080000" y="1126079"/>
            <a:ext cx="2057399" cy="32172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S32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C6A6CA-F759-436A-8132-B9AAEBD25995}"/>
              </a:ext>
            </a:extLst>
          </p:cNvPr>
          <p:cNvSpPr/>
          <p:nvPr/>
        </p:nvSpPr>
        <p:spPr>
          <a:xfrm>
            <a:off x="5080000" y="1634091"/>
            <a:ext cx="2057399" cy="32172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S31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833D0B-4A30-6457-0EAE-94A101DD372E}"/>
              </a:ext>
            </a:extLst>
          </p:cNvPr>
          <p:cNvSpPr/>
          <p:nvPr/>
        </p:nvSpPr>
        <p:spPr>
          <a:xfrm>
            <a:off x="5080000" y="2137872"/>
            <a:ext cx="2057399" cy="32172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S23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76B38B-DE77-D8CC-98C2-E4CB03587D87}"/>
              </a:ext>
            </a:extLst>
          </p:cNvPr>
          <p:cNvSpPr/>
          <p:nvPr/>
        </p:nvSpPr>
        <p:spPr>
          <a:xfrm>
            <a:off x="5080000" y="3691523"/>
            <a:ext cx="2057399" cy="32172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S22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608AD3-0900-9639-8B13-8CDFF4071CEB}"/>
              </a:ext>
            </a:extLst>
          </p:cNvPr>
          <p:cNvSpPr/>
          <p:nvPr/>
        </p:nvSpPr>
        <p:spPr>
          <a:xfrm>
            <a:off x="5875867" y="2660694"/>
            <a:ext cx="1261532" cy="82973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CDB0B1-D402-70D7-2270-E02D168C8AB9}"/>
              </a:ext>
            </a:extLst>
          </p:cNvPr>
          <p:cNvSpPr/>
          <p:nvPr/>
        </p:nvSpPr>
        <p:spPr>
          <a:xfrm>
            <a:off x="5080000" y="4220649"/>
            <a:ext cx="2057399" cy="32172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S21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FB7336-0484-DF33-E4A7-CC879A10B668}"/>
              </a:ext>
            </a:extLst>
          </p:cNvPr>
          <p:cNvSpPr/>
          <p:nvPr/>
        </p:nvSpPr>
        <p:spPr>
          <a:xfrm>
            <a:off x="5080000" y="4749775"/>
            <a:ext cx="2057399" cy="32172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S13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AB8E17-4A5D-8485-CB30-7626919F13B2}"/>
              </a:ext>
            </a:extLst>
          </p:cNvPr>
          <p:cNvSpPr/>
          <p:nvPr/>
        </p:nvSpPr>
        <p:spPr>
          <a:xfrm>
            <a:off x="5080000" y="5278901"/>
            <a:ext cx="2057399" cy="32172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S12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A29FFC2-FE8B-A375-7111-C5317B759B90}"/>
              </a:ext>
            </a:extLst>
          </p:cNvPr>
          <p:cNvSpPr/>
          <p:nvPr/>
        </p:nvSpPr>
        <p:spPr>
          <a:xfrm>
            <a:off x="5080000" y="5808027"/>
            <a:ext cx="2057399" cy="32172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S11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25F5531-4B15-A562-CC07-ABA6C980B0E6}"/>
              </a:ext>
            </a:extLst>
          </p:cNvPr>
          <p:cNvSpPr/>
          <p:nvPr/>
        </p:nvSpPr>
        <p:spPr>
          <a:xfrm>
            <a:off x="1234017" y="387087"/>
            <a:ext cx="1219199" cy="61383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E2849D-9213-8CE8-C43C-5BC0F045B612}"/>
              </a:ext>
            </a:extLst>
          </p:cNvPr>
          <p:cNvSpPr txBox="1"/>
          <p:nvPr/>
        </p:nvSpPr>
        <p:spPr>
          <a:xfrm>
            <a:off x="6087544" y="2734733"/>
            <a:ext cx="838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Warm TPC</a:t>
            </a:r>
            <a:br>
              <a:rPr lang="en-US" sz="1200" dirty="0"/>
            </a:br>
            <a:r>
              <a:rPr lang="en-US" sz="1200" dirty="0"/>
              <a:t>Power</a:t>
            </a:r>
            <a:br>
              <a:rPr lang="en-US" sz="1200" dirty="0"/>
            </a:br>
            <a:r>
              <a:rPr lang="en-US" sz="1200" dirty="0"/>
              <a:t>(+/- 2V)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E0B3B8-20D3-B512-492B-BB14689B1EE9}"/>
              </a:ext>
            </a:extLst>
          </p:cNvPr>
          <p:cNvSpPr txBox="1"/>
          <p:nvPr/>
        </p:nvSpPr>
        <p:spPr>
          <a:xfrm>
            <a:off x="2581824" y="3172784"/>
            <a:ext cx="1000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Warm TPC</a:t>
            </a:r>
            <a:br>
              <a:rPr lang="en-US" sz="1200" dirty="0"/>
            </a:br>
            <a:r>
              <a:rPr lang="en-US" sz="1200" dirty="0"/>
              <a:t>Comm Board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2F6CBD-1055-3E36-01BA-5CFB99340087}"/>
              </a:ext>
            </a:extLst>
          </p:cNvPr>
          <p:cNvSpPr txBox="1"/>
          <p:nvPr/>
        </p:nvSpPr>
        <p:spPr>
          <a:xfrm rot="5400000">
            <a:off x="2385493" y="1327086"/>
            <a:ext cx="1100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Telemetry</a:t>
            </a:r>
            <a:br>
              <a:rPr lang="en-US" sz="1200" dirty="0"/>
            </a:br>
            <a:r>
              <a:rPr lang="en-US" sz="1200" dirty="0"/>
              <a:t>Power Board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563823-D6B3-F7D9-CB67-D9E755A11E44}"/>
              </a:ext>
            </a:extLst>
          </p:cNvPr>
          <p:cNvSpPr txBox="1"/>
          <p:nvPr/>
        </p:nvSpPr>
        <p:spPr>
          <a:xfrm rot="5400000">
            <a:off x="2385491" y="5016791"/>
            <a:ext cx="1100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Telemetry</a:t>
            </a:r>
            <a:br>
              <a:rPr lang="en-US" sz="1200" dirty="0"/>
            </a:br>
            <a:r>
              <a:rPr lang="en-US" sz="1200" dirty="0"/>
              <a:t>Power Board 1</a:t>
            </a:r>
          </a:p>
        </p:txBody>
      </p:sp>
    </p:spTree>
    <p:extLst>
      <p:ext uri="{BB962C8B-B14F-4D97-AF65-F5344CB8AC3E}">
        <p14:creationId xmlns:p14="http://schemas.microsoft.com/office/powerpoint/2010/main" val="2769439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32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NASA OCIO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Durachka, David Ryan. (GSFC-5640)</dc:creator>
  <cp:lastModifiedBy>Durachka, David Ryan. (GSFC-5640)</cp:lastModifiedBy>
  <cp:revision>3</cp:revision>
  <dcterms:created xsi:type="dcterms:W3CDTF">2024-10-09T14:24:24Z</dcterms:created>
  <dcterms:modified xsi:type="dcterms:W3CDTF">2024-10-09T19:20:58Z</dcterms:modified>
</cp:coreProperties>
</file>