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93A5-44B2-6F1F-CE2F-F2562753E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C6DA-D5F8-357D-16F4-B54EC8B0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6B46-1F28-416D-A7C6-A758CB15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A33B-7700-9428-A9D8-A217CFFA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4048-4688-DAAF-C8FE-0A0C2595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43A3-85C3-EC20-5BFE-5B1126E9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4D0FC-CCB7-8EF8-663B-636EA2C3D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5B93-3D64-9B39-32D4-ECEDF65D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8014-69B8-59EC-CE7B-DD2BED3A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E33D-F617-0392-2E20-0E2601E3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F8BCA-4717-7F6C-A9C8-34344DF91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FCE9B-0C68-D863-861F-2F37B744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C9CB8-8EA2-25BE-2441-691C1055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33E1-81F6-022E-CBB1-F675E5E5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94C7-0E12-F8CA-964C-813CE49A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0A4F-45F0-97A4-E933-EC18E30E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DAB6-9982-BD66-E1E5-5E222956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5756-141C-6637-D073-33718C87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BA4E-1F63-B4CA-6279-53FD6043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D6F6-CEED-F88B-1467-8279B65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D778-3BE1-0989-9DBE-E219C771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7554-C0C9-167C-F34D-961DC92C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3596-D025-60B2-21F4-DAF92687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3576-B79F-3327-002C-D01433E7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076D-B743-C424-27B1-C9C24CB5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F3E6-3B59-D1F6-9AB7-1DDD5D1B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9E9E-BE3C-8574-19BE-DCB8AA900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9C4A0-0225-443E-8DB7-C8A1CD800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F5DD-6077-3A2D-DFC6-8865758A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56384-C73D-8446-BC49-B38FD3BC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64567-9D25-A080-9045-557B35E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9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4F94-53DC-1701-5C2D-7CDAE0CD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C50E-B9A1-D05D-B028-B044DC53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35D9-2E2A-2BD3-28F9-1667D6B6F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73668-7C52-557D-7225-C7021E82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9509D-BD97-940E-ECCA-73A6B24B4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07115-FDD5-6ED2-2CDA-8080097C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D688C-D6F3-CBFA-9D38-8CF7FB70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53D9C-9F09-213D-E5AF-1237DBCF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3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2634-50AE-E104-785D-BD746A6C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E34DD-CE17-888E-0E2E-622E9DD6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1447B-5694-89CB-AEF3-03155B2A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047F-98D4-9756-699F-2D262FDB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26DF0-0323-8541-7D61-DEEA25BD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EC1EB-5C38-2D0C-5F7F-4BE42061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D0EBB-5959-D01A-4987-A448A4AC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AE54-FFCD-59AD-F998-F621C96B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FD91-8620-0F28-D428-EF4C4783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D40C4-0084-DFBC-16D0-3F8AD3BF0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E3681-DF45-7526-5F91-7A1B54B1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8C5DF-ADEA-FB43-0162-3E3FED0B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E7888-F34A-C565-F1A8-F45A5EB1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6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2E53-B988-7CD7-FA11-ABC1A494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5EE69-C8CA-2C53-2993-2B1FA7FC6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EE12-4FA7-7E1D-4F45-E9162130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C04DB-C9A4-606E-AA17-00E4D44F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E1CDF-AAE9-907F-7D82-5527EA65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84E0B-2FC9-DA65-97EF-3329FDA3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4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0D814-0E94-7320-0A26-9A085B4E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CD4FD-AC5E-27B3-CFD7-57599020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06C5-1B53-DAA9-0918-5B9A8D08E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5375-5732-403D-A187-CFD08593858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3C17-72F7-55E4-35EA-DBC2295A3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90C9-A11C-F1B8-71B7-52B62118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623F-11DB-4E8F-97AF-FA2E927E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5AF761-E89D-DFBB-363B-401632E1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6" y="1657102"/>
            <a:ext cx="6211167" cy="3543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9CC2B8-FB16-1A07-1CA4-16328E851FEE}"/>
              </a:ext>
            </a:extLst>
          </p:cNvPr>
          <p:cNvSpPr txBox="1"/>
          <p:nvPr/>
        </p:nvSpPr>
        <p:spPr>
          <a:xfrm>
            <a:off x="6930562" y="2187155"/>
            <a:ext cx="100925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LED Indicator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E69CAA-F0EA-73EE-022A-F28C51D0C7A9}"/>
              </a:ext>
            </a:extLst>
          </p:cNvPr>
          <p:cNvCxnSpPr>
            <a:stCxn id="12" idx="2"/>
          </p:cNvCxnSpPr>
          <p:nvPr/>
        </p:nvCxnSpPr>
        <p:spPr>
          <a:xfrm flipH="1">
            <a:off x="6614556" y="2464154"/>
            <a:ext cx="820632" cy="7065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5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69AED-BF19-B6C1-7ACD-064399947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54583"/>
              </p:ext>
            </p:extLst>
          </p:nvPr>
        </p:nvGraphicFramePr>
        <p:xfrm>
          <a:off x="2287979" y="2762250"/>
          <a:ext cx="609600" cy="1333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354141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391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241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526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239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83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04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1692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AF549E-4EBD-A424-9421-308D0C1B4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84267"/>
              </p:ext>
            </p:extLst>
          </p:nvPr>
        </p:nvGraphicFramePr>
        <p:xfrm>
          <a:off x="4686794" y="2571750"/>
          <a:ext cx="609600" cy="1714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310302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23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482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13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238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744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231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07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302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748709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CE8DCEA-7165-1309-5C30-896640355FDF}"/>
              </a:ext>
            </a:extLst>
          </p:cNvPr>
          <p:cNvCxnSpPr>
            <a:cxnSpLocks/>
          </p:cNvCxnSpPr>
          <p:nvPr/>
        </p:nvCxnSpPr>
        <p:spPr>
          <a:xfrm flipV="1">
            <a:off x="2897579" y="2669381"/>
            <a:ext cx="1789215" cy="185738"/>
          </a:xfrm>
          <a:prstGeom prst="bentConnector3">
            <a:avLst>
              <a:gd name="adj1" fmla="val 223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E52DB9-7EBE-9CB8-61E7-CCB54D96A2DB}"/>
              </a:ext>
            </a:extLst>
          </p:cNvPr>
          <p:cNvCxnSpPr/>
          <p:nvPr/>
        </p:nvCxnSpPr>
        <p:spPr>
          <a:xfrm flipV="1">
            <a:off x="2897578" y="2855119"/>
            <a:ext cx="1789215" cy="173831"/>
          </a:xfrm>
          <a:prstGeom prst="bentConnector3">
            <a:avLst>
              <a:gd name="adj1" fmla="val 311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F1474B6-D0CA-26FA-024E-90B7BBD01213}"/>
              </a:ext>
            </a:extLst>
          </p:cNvPr>
          <p:cNvCxnSpPr>
            <a:cxnSpLocks/>
          </p:cNvCxnSpPr>
          <p:nvPr/>
        </p:nvCxnSpPr>
        <p:spPr>
          <a:xfrm flipV="1">
            <a:off x="2897578" y="3040857"/>
            <a:ext cx="1789215" cy="185738"/>
          </a:xfrm>
          <a:prstGeom prst="bentConnector3">
            <a:avLst>
              <a:gd name="adj1" fmla="val 388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B44ABB3-668C-8EF0-909D-3854EDCC2324}"/>
              </a:ext>
            </a:extLst>
          </p:cNvPr>
          <p:cNvCxnSpPr>
            <a:cxnSpLocks/>
          </p:cNvCxnSpPr>
          <p:nvPr/>
        </p:nvCxnSpPr>
        <p:spPr>
          <a:xfrm>
            <a:off x="2897573" y="3429000"/>
            <a:ext cx="1789220" cy="192882"/>
          </a:xfrm>
          <a:prstGeom prst="bentConnector3">
            <a:avLst>
              <a:gd name="adj1" fmla="val 774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167EEAB-4B3C-B4BD-BAFB-EF91A8BD1532}"/>
              </a:ext>
            </a:extLst>
          </p:cNvPr>
          <p:cNvCxnSpPr>
            <a:cxnSpLocks/>
          </p:cNvCxnSpPr>
          <p:nvPr/>
        </p:nvCxnSpPr>
        <p:spPr>
          <a:xfrm>
            <a:off x="2897573" y="3621881"/>
            <a:ext cx="1789219" cy="195263"/>
          </a:xfrm>
          <a:prstGeom prst="bentConnector3">
            <a:avLst>
              <a:gd name="adj1" fmla="val 683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F6973CF-1546-FA57-246E-B0A4C534DFD8}"/>
              </a:ext>
            </a:extLst>
          </p:cNvPr>
          <p:cNvCxnSpPr>
            <a:cxnSpLocks/>
          </p:cNvCxnSpPr>
          <p:nvPr/>
        </p:nvCxnSpPr>
        <p:spPr>
          <a:xfrm>
            <a:off x="2897576" y="3817143"/>
            <a:ext cx="1789215" cy="195263"/>
          </a:xfrm>
          <a:prstGeom prst="bentConnector3">
            <a:avLst>
              <a:gd name="adj1" fmla="val 606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F70C021-9B7E-7D77-B13F-AC02482AB13B}"/>
              </a:ext>
            </a:extLst>
          </p:cNvPr>
          <p:cNvCxnSpPr>
            <a:cxnSpLocks/>
          </p:cNvCxnSpPr>
          <p:nvPr/>
        </p:nvCxnSpPr>
        <p:spPr>
          <a:xfrm>
            <a:off x="2897573" y="3990974"/>
            <a:ext cx="1789215" cy="1952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E6BC0B-93F2-95D5-911C-5E0CD4AB67DF}"/>
              </a:ext>
            </a:extLst>
          </p:cNvPr>
          <p:cNvSpPr txBox="1"/>
          <p:nvPr/>
        </p:nvSpPr>
        <p:spPr>
          <a:xfrm>
            <a:off x="2322382" y="245420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J2 – J7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D7FDF7-0CA8-880D-A834-035D62184D1D}"/>
              </a:ext>
            </a:extLst>
          </p:cNvPr>
          <p:cNvSpPr txBox="1"/>
          <p:nvPr/>
        </p:nvSpPr>
        <p:spPr>
          <a:xfrm>
            <a:off x="4840751" y="231014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33F42-5A0A-8B1F-27D2-E14E593BC02C}"/>
              </a:ext>
            </a:extLst>
          </p:cNvPr>
          <p:cNvSpPr txBox="1"/>
          <p:nvPr/>
        </p:nvSpPr>
        <p:spPr>
          <a:xfrm>
            <a:off x="4840751" y="3270112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09F099-0B0D-3B78-5DCC-1CAB36BC0C21}"/>
              </a:ext>
            </a:extLst>
          </p:cNvPr>
          <p:cNvSpPr txBox="1"/>
          <p:nvPr/>
        </p:nvSpPr>
        <p:spPr>
          <a:xfrm>
            <a:off x="4045572" y="2465472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+5V RTN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DBD6DA-A15A-5E0B-38D4-7CE1519EFBEE}"/>
              </a:ext>
            </a:extLst>
          </p:cNvPr>
          <p:cNvSpPr txBox="1"/>
          <p:nvPr/>
        </p:nvSpPr>
        <p:spPr>
          <a:xfrm>
            <a:off x="4045573" y="2850357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+5V RTN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E434F3-0B59-9295-AA6B-AA9465E949E3}"/>
              </a:ext>
            </a:extLst>
          </p:cNvPr>
          <p:cNvSpPr txBox="1"/>
          <p:nvPr/>
        </p:nvSpPr>
        <p:spPr>
          <a:xfrm>
            <a:off x="4095264" y="265366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+5V 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5B3900-ED7E-7D25-FFF2-D047A476DF83}"/>
              </a:ext>
            </a:extLst>
          </p:cNvPr>
          <p:cNvSpPr txBox="1"/>
          <p:nvPr/>
        </p:nvSpPr>
        <p:spPr>
          <a:xfrm>
            <a:off x="2908499" y="322254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+12V RTN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6B216C-7AC5-4BDB-CFBC-7DF0D758644F}"/>
              </a:ext>
            </a:extLst>
          </p:cNvPr>
          <p:cNvSpPr txBox="1"/>
          <p:nvPr/>
        </p:nvSpPr>
        <p:spPr>
          <a:xfrm>
            <a:off x="2908499" y="3610688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+12V RTN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15047A-AD35-FA37-0A8F-87D4EF0D5B05}"/>
              </a:ext>
            </a:extLst>
          </p:cNvPr>
          <p:cNvSpPr txBox="1"/>
          <p:nvPr/>
        </p:nvSpPr>
        <p:spPr>
          <a:xfrm>
            <a:off x="2958192" y="3796426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+12V 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7A4320-09A3-360E-3586-424D76A718F7}"/>
              </a:ext>
            </a:extLst>
          </p:cNvPr>
          <p:cNvSpPr txBox="1"/>
          <p:nvPr/>
        </p:nvSpPr>
        <p:spPr>
          <a:xfrm>
            <a:off x="2960165" y="3424950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+12V 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5AEB2-8705-C3C5-C1D8-52CF8D3C9126}"/>
              </a:ext>
            </a:extLst>
          </p:cNvPr>
          <p:cNvSpPr/>
          <p:nvPr/>
        </p:nvSpPr>
        <p:spPr>
          <a:xfrm>
            <a:off x="2209800" y="2310140"/>
            <a:ext cx="3190875" cy="2085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96AFB2-3F88-9F42-B756-6F011024645B}"/>
              </a:ext>
            </a:extLst>
          </p:cNvPr>
          <p:cNvSpPr/>
          <p:nvPr/>
        </p:nvSpPr>
        <p:spPr>
          <a:xfrm>
            <a:off x="3365500" y="2292350"/>
            <a:ext cx="15240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AA394-2D23-DC78-AA4F-4BD4320CC0DD}"/>
              </a:ext>
            </a:extLst>
          </p:cNvPr>
          <p:cNvSpPr txBox="1"/>
          <p:nvPr/>
        </p:nvSpPr>
        <p:spPr>
          <a:xfrm>
            <a:off x="3304197" y="1917700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Telemetry Power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177C9-C926-67D0-D5E3-FC4081CE0F40}"/>
              </a:ext>
            </a:extLst>
          </p:cNvPr>
          <p:cNvSpPr/>
          <p:nvPr/>
        </p:nvSpPr>
        <p:spPr>
          <a:xfrm>
            <a:off x="3206750" y="2660650"/>
            <a:ext cx="158750" cy="527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9E981-60C2-35EF-02FD-A5705228E8FF}"/>
              </a:ext>
            </a:extLst>
          </p:cNvPr>
          <p:cNvSpPr txBox="1"/>
          <p:nvPr/>
        </p:nvSpPr>
        <p:spPr>
          <a:xfrm>
            <a:off x="3365500" y="273950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853FC-6FB5-AF86-FE8C-CDE34C981CCA}"/>
              </a:ext>
            </a:extLst>
          </p:cNvPr>
          <p:cNvSpPr/>
          <p:nvPr/>
        </p:nvSpPr>
        <p:spPr>
          <a:xfrm>
            <a:off x="4419600" y="2355850"/>
            <a:ext cx="158750" cy="622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DE4AA-F169-EAA9-E48C-DE11C02717EB}"/>
              </a:ext>
            </a:extLst>
          </p:cNvPr>
          <p:cNvSpPr txBox="1"/>
          <p:nvPr/>
        </p:nvSpPr>
        <p:spPr>
          <a:xfrm>
            <a:off x="4052074" y="247915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F32154-7809-FAAC-E439-891FC92656C4}"/>
              </a:ext>
            </a:extLst>
          </p:cNvPr>
          <p:cNvSpPr/>
          <p:nvPr/>
        </p:nvSpPr>
        <p:spPr>
          <a:xfrm>
            <a:off x="742950" y="876300"/>
            <a:ext cx="1873250" cy="97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44DF93-B861-9750-9D0D-57A1D970BB94}"/>
              </a:ext>
            </a:extLst>
          </p:cNvPr>
          <p:cNvSpPr/>
          <p:nvPr/>
        </p:nvSpPr>
        <p:spPr>
          <a:xfrm>
            <a:off x="2133600" y="1492250"/>
            <a:ext cx="254000" cy="241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B5F0DC-8CCB-BDDC-583B-795E3949139E}"/>
              </a:ext>
            </a:extLst>
          </p:cNvPr>
          <p:cNvSpPr/>
          <p:nvPr/>
        </p:nvSpPr>
        <p:spPr>
          <a:xfrm>
            <a:off x="1547675" y="1492250"/>
            <a:ext cx="254000" cy="241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4261C-F9FA-FD95-1B9D-BF5C867EA6A1}"/>
              </a:ext>
            </a:extLst>
          </p:cNvPr>
          <p:cNvSpPr txBox="1"/>
          <p:nvPr/>
        </p:nvSpPr>
        <p:spPr>
          <a:xfrm>
            <a:off x="1462918" y="1222946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+12V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DDC8C-1348-8281-E89E-705BF1C8FF15}"/>
              </a:ext>
            </a:extLst>
          </p:cNvPr>
          <p:cNvSpPr txBox="1"/>
          <p:nvPr/>
        </p:nvSpPr>
        <p:spPr>
          <a:xfrm>
            <a:off x="1914525" y="1222946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+12V_RTN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79807-E50B-1B8A-14BF-3964100DC60B}"/>
              </a:ext>
            </a:extLst>
          </p:cNvPr>
          <p:cNvSpPr txBox="1"/>
          <p:nvPr/>
        </p:nvSpPr>
        <p:spPr>
          <a:xfrm>
            <a:off x="793750" y="90747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Supply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0A5765-298F-3F0C-766E-97C44F5372E2}"/>
              </a:ext>
            </a:extLst>
          </p:cNvPr>
          <p:cNvCxnSpPr>
            <a:cxnSpLocks/>
            <a:stCxn id="11" idx="4"/>
          </p:cNvCxnSpPr>
          <p:nvPr/>
        </p:nvCxnSpPr>
        <p:spPr>
          <a:xfrm rot="16200000" flipH="1">
            <a:off x="2221577" y="1772573"/>
            <a:ext cx="1024196" cy="9461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F326E4-B040-CE93-9C41-01147676939E}"/>
              </a:ext>
            </a:extLst>
          </p:cNvPr>
          <p:cNvCxnSpPr>
            <a:cxnSpLocks/>
            <a:stCxn id="13" idx="4"/>
          </p:cNvCxnSpPr>
          <p:nvPr/>
        </p:nvCxnSpPr>
        <p:spPr>
          <a:xfrm rot="16200000" flipH="1">
            <a:off x="1776214" y="1632010"/>
            <a:ext cx="1335346" cy="15384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C0E3A3-4F9C-1AEA-C5CF-D3CB81BC8AF7}"/>
              </a:ext>
            </a:extLst>
          </p:cNvPr>
          <p:cNvSpPr txBox="1"/>
          <p:nvPr/>
        </p:nvSpPr>
        <p:spPr>
          <a:xfrm>
            <a:off x="748188" y="2325814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3A9CC-ED31-D145-1001-C309FB863A07}"/>
              </a:ext>
            </a:extLst>
          </p:cNvPr>
          <p:cNvSpPr/>
          <p:nvPr/>
        </p:nvSpPr>
        <p:spPr>
          <a:xfrm>
            <a:off x="6007100" y="2292350"/>
            <a:ext cx="43561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9001A5-71CD-D480-4EAD-0B791D43EF00}"/>
              </a:ext>
            </a:extLst>
          </p:cNvPr>
          <p:cNvSpPr/>
          <p:nvPr/>
        </p:nvSpPr>
        <p:spPr>
          <a:xfrm>
            <a:off x="10363200" y="2848491"/>
            <a:ext cx="412750" cy="220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2172DB-6F64-2F2C-BA7B-2B778A5E9247}"/>
              </a:ext>
            </a:extLst>
          </p:cNvPr>
          <p:cNvSpPr txBox="1"/>
          <p:nvPr/>
        </p:nvSpPr>
        <p:spPr>
          <a:xfrm>
            <a:off x="10363200" y="257149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P_Out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DDBCCE-99F3-6CE9-93F4-6BEF207C19F5}"/>
              </a:ext>
            </a:extLst>
          </p:cNvPr>
          <p:cNvSpPr/>
          <p:nvPr/>
        </p:nvSpPr>
        <p:spPr>
          <a:xfrm>
            <a:off x="6477000" y="2146300"/>
            <a:ext cx="495300" cy="146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5FB892-2CFE-06E0-59FD-B62939289FF5}"/>
              </a:ext>
            </a:extLst>
          </p:cNvPr>
          <p:cNvSpPr/>
          <p:nvPr/>
        </p:nvSpPr>
        <p:spPr>
          <a:xfrm rot="16200000">
            <a:off x="5686425" y="3243521"/>
            <a:ext cx="495300" cy="146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40C0BC-6024-5BEF-118D-0A4A13EF3C6A}"/>
              </a:ext>
            </a:extLst>
          </p:cNvPr>
          <p:cNvSpPr/>
          <p:nvPr/>
        </p:nvSpPr>
        <p:spPr>
          <a:xfrm>
            <a:off x="961750" y="1485900"/>
            <a:ext cx="254000" cy="241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B0625-88C2-F98C-A02F-CC0A05569AD5}"/>
              </a:ext>
            </a:extLst>
          </p:cNvPr>
          <p:cNvSpPr txBox="1"/>
          <p:nvPr/>
        </p:nvSpPr>
        <p:spPr>
          <a:xfrm>
            <a:off x="842313" y="1270567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Chassis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588CC66-B400-F86B-9BC5-D4E4276D6EDC}"/>
              </a:ext>
            </a:extLst>
          </p:cNvPr>
          <p:cNvCxnSpPr>
            <a:stCxn id="29" idx="4"/>
            <a:endCxn id="6" idx="2"/>
          </p:cNvCxnSpPr>
          <p:nvPr/>
        </p:nvCxnSpPr>
        <p:spPr>
          <a:xfrm rot="16200000" flipH="1">
            <a:off x="1457187" y="1358762"/>
            <a:ext cx="1460500" cy="2197375"/>
          </a:xfrm>
          <a:prstGeom prst="bentConnector3">
            <a:avLst>
              <a:gd name="adj1" fmla="val 11565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20F963-95BE-E4C2-0F7C-4654F870DE05}"/>
              </a:ext>
            </a:extLst>
          </p:cNvPr>
          <p:cNvCxnSpPr>
            <a:stCxn id="8" idx="3"/>
            <a:endCxn id="28" idx="0"/>
          </p:cNvCxnSpPr>
          <p:nvPr/>
        </p:nvCxnSpPr>
        <p:spPr>
          <a:xfrm>
            <a:off x="4578350" y="2667000"/>
            <a:ext cx="1282700" cy="6495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D26037-FE38-3119-3DFA-3D22F0CE7FF4}"/>
              </a:ext>
            </a:extLst>
          </p:cNvPr>
          <p:cNvCxnSpPr>
            <a:endCxn id="27" idx="0"/>
          </p:cNvCxnSpPr>
          <p:nvPr/>
        </p:nvCxnSpPr>
        <p:spPr>
          <a:xfrm flipV="1">
            <a:off x="4587488" y="2146300"/>
            <a:ext cx="2137162" cy="520700"/>
          </a:xfrm>
          <a:prstGeom prst="bentConnector4">
            <a:avLst>
              <a:gd name="adj1" fmla="val 29647"/>
              <a:gd name="adj2" fmla="val 143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AB6090B-E52D-83A1-BB7B-6749898E4DA7}"/>
              </a:ext>
            </a:extLst>
          </p:cNvPr>
          <p:cNvSpPr txBox="1"/>
          <p:nvPr/>
        </p:nvSpPr>
        <p:spPr>
          <a:xfrm>
            <a:off x="4872183" y="2450946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2B1A2C-2018-2E09-8883-89249FCECCD2}"/>
              </a:ext>
            </a:extLst>
          </p:cNvPr>
          <p:cNvSpPr txBox="1"/>
          <p:nvPr/>
        </p:nvSpPr>
        <p:spPr>
          <a:xfrm>
            <a:off x="6521837" y="224779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353769-D92D-4669-A503-07813DA07ECF}"/>
              </a:ext>
            </a:extLst>
          </p:cNvPr>
          <p:cNvSpPr txBox="1"/>
          <p:nvPr/>
        </p:nvSpPr>
        <p:spPr>
          <a:xfrm>
            <a:off x="6019800" y="310884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</a:t>
            </a:r>
          </a:p>
        </p:txBody>
      </p:sp>
    </p:spTree>
    <p:extLst>
      <p:ext uri="{BB962C8B-B14F-4D97-AF65-F5344CB8AC3E}">
        <p14:creationId xmlns:p14="http://schemas.microsoft.com/office/powerpoint/2010/main" val="270710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161369-F78B-27EF-8557-A44F601CD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55667"/>
              </p:ext>
            </p:extLst>
          </p:nvPr>
        </p:nvGraphicFramePr>
        <p:xfrm>
          <a:off x="1352550" y="1950879"/>
          <a:ext cx="609600" cy="229743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690478691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14405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50118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7795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88948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23104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45756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9628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1333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Chassis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49235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0CDCF5-2E7C-3D2C-0A91-2AAB678E84D9}"/>
              </a:ext>
            </a:extLst>
          </p:cNvPr>
          <p:cNvCxnSpPr>
            <a:cxnSpLocks/>
          </p:cNvCxnSpPr>
          <p:nvPr/>
        </p:nvCxnSpPr>
        <p:spPr>
          <a:xfrm>
            <a:off x="1962150" y="2077165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CD118-581E-3D01-098C-FA0945413491}"/>
              </a:ext>
            </a:extLst>
          </p:cNvPr>
          <p:cNvCxnSpPr>
            <a:cxnSpLocks/>
          </p:cNvCxnSpPr>
          <p:nvPr/>
        </p:nvCxnSpPr>
        <p:spPr>
          <a:xfrm>
            <a:off x="1962150" y="2329736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400919-835E-EA62-955D-4D6B0284098A}"/>
              </a:ext>
            </a:extLst>
          </p:cNvPr>
          <p:cNvCxnSpPr>
            <a:cxnSpLocks/>
          </p:cNvCxnSpPr>
          <p:nvPr/>
        </p:nvCxnSpPr>
        <p:spPr>
          <a:xfrm>
            <a:off x="1962150" y="2582307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8A7E94-55B0-FD1B-70AC-C989CE301FA3}"/>
              </a:ext>
            </a:extLst>
          </p:cNvPr>
          <p:cNvCxnSpPr>
            <a:cxnSpLocks/>
          </p:cNvCxnSpPr>
          <p:nvPr/>
        </p:nvCxnSpPr>
        <p:spPr>
          <a:xfrm>
            <a:off x="1962150" y="2834878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3B1C96-ADE2-E35B-909A-D9F6E482CE63}"/>
              </a:ext>
            </a:extLst>
          </p:cNvPr>
          <p:cNvCxnSpPr>
            <a:cxnSpLocks/>
          </p:cNvCxnSpPr>
          <p:nvPr/>
        </p:nvCxnSpPr>
        <p:spPr>
          <a:xfrm>
            <a:off x="1962150" y="3099594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D492A3-B9FF-FE16-AB97-BDD6F60A212E}"/>
              </a:ext>
            </a:extLst>
          </p:cNvPr>
          <p:cNvCxnSpPr>
            <a:cxnSpLocks/>
          </p:cNvCxnSpPr>
          <p:nvPr/>
        </p:nvCxnSpPr>
        <p:spPr>
          <a:xfrm flipV="1">
            <a:off x="1962150" y="3352165"/>
            <a:ext cx="5016500" cy="19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A06075-7B0F-655C-BCAB-63A9EC601041}"/>
              </a:ext>
            </a:extLst>
          </p:cNvPr>
          <p:cNvCxnSpPr>
            <a:cxnSpLocks/>
          </p:cNvCxnSpPr>
          <p:nvPr/>
        </p:nvCxnSpPr>
        <p:spPr>
          <a:xfrm>
            <a:off x="1962150" y="3604736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3C8277-64F7-7D7D-F7F3-A770C55B25CB}"/>
              </a:ext>
            </a:extLst>
          </p:cNvPr>
          <p:cNvCxnSpPr>
            <a:cxnSpLocks/>
          </p:cNvCxnSpPr>
          <p:nvPr/>
        </p:nvCxnSpPr>
        <p:spPr>
          <a:xfrm>
            <a:off x="1962150" y="3857307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A20831-FF46-74B0-C66E-5E2278D1C19A}"/>
              </a:ext>
            </a:extLst>
          </p:cNvPr>
          <p:cNvCxnSpPr>
            <a:cxnSpLocks/>
          </p:cNvCxnSpPr>
          <p:nvPr/>
        </p:nvCxnSpPr>
        <p:spPr>
          <a:xfrm>
            <a:off x="1962150" y="4122024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E17958E-8F6B-0939-92A7-359BD2F778C1}"/>
              </a:ext>
            </a:extLst>
          </p:cNvPr>
          <p:cNvSpPr txBox="1"/>
          <p:nvPr/>
        </p:nvSpPr>
        <p:spPr>
          <a:xfrm>
            <a:off x="4076701" y="1842206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+12V_RTN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69C22C-5DB6-D29A-7711-A3DE1EF8CD9D}"/>
              </a:ext>
            </a:extLst>
          </p:cNvPr>
          <p:cNvSpPr txBox="1"/>
          <p:nvPr/>
        </p:nvSpPr>
        <p:spPr>
          <a:xfrm>
            <a:off x="4076702" y="2341856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+12V_RTN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E3044B-D77C-D924-4287-50F3F90A0EE4}"/>
              </a:ext>
            </a:extLst>
          </p:cNvPr>
          <p:cNvSpPr txBox="1"/>
          <p:nvPr/>
        </p:nvSpPr>
        <p:spPr>
          <a:xfrm>
            <a:off x="4076702" y="287949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+12V_RTN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B28F8F-6B29-4A16-BAC0-CC716D4C390E}"/>
              </a:ext>
            </a:extLst>
          </p:cNvPr>
          <p:cNvSpPr txBox="1"/>
          <p:nvPr/>
        </p:nvSpPr>
        <p:spPr>
          <a:xfrm>
            <a:off x="4076701" y="3405823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+12V_RTN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CA9F9B-7AF8-FD95-5815-1FA75DFB2AFD}"/>
              </a:ext>
            </a:extLst>
          </p:cNvPr>
          <p:cNvSpPr txBox="1"/>
          <p:nvPr/>
        </p:nvSpPr>
        <p:spPr>
          <a:xfrm>
            <a:off x="4155312" y="2103816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 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9B9FF4-DB82-DE74-3B7E-BAB90F6D17CC}"/>
              </a:ext>
            </a:extLst>
          </p:cNvPr>
          <p:cNvSpPr txBox="1"/>
          <p:nvPr/>
        </p:nvSpPr>
        <p:spPr>
          <a:xfrm>
            <a:off x="4155311" y="2626256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 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96C805-99A3-1358-C7BF-C5AC2831D63A}"/>
              </a:ext>
            </a:extLst>
          </p:cNvPr>
          <p:cNvSpPr txBox="1"/>
          <p:nvPr/>
        </p:nvSpPr>
        <p:spPr>
          <a:xfrm>
            <a:off x="4161661" y="3132742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 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687FA-1594-66D2-E556-A35D183897DD}"/>
              </a:ext>
            </a:extLst>
          </p:cNvPr>
          <p:cNvSpPr txBox="1"/>
          <p:nvPr/>
        </p:nvSpPr>
        <p:spPr>
          <a:xfrm>
            <a:off x="4133849" y="3634860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 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3E365B-5C9D-8C5A-B794-6B9CD61DE852}"/>
              </a:ext>
            </a:extLst>
          </p:cNvPr>
          <p:cNvSpPr/>
          <p:nvPr/>
        </p:nvSpPr>
        <p:spPr>
          <a:xfrm>
            <a:off x="2178050" y="1973011"/>
            <a:ext cx="95250" cy="43363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C9DD8D-ED9B-CB59-5AA1-500B23A0C2D1}"/>
              </a:ext>
            </a:extLst>
          </p:cNvPr>
          <p:cNvSpPr txBox="1"/>
          <p:nvPr/>
        </p:nvSpPr>
        <p:spPr>
          <a:xfrm>
            <a:off x="2283619" y="16980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TP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FE83238-19A4-F47C-E41D-00260483E7CE}"/>
              </a:ext>
            </a:extLst>
          </p:cNvPr>
          <p:cNvCxnSpPr>
            <a:stCxn id="53" idx="0"/>
            <a:endCxn id="54" idx="1"/>
          </p:cNvCxnSpPr>
          <p:nvPr/>
        </p:nvCxnSpPr>
        <p:spPr>
          <a:xfrm rot="5400000" flipH="1" flipV="1">
            <a:off x="2182582" y="1871974"/>
            <a:ext cx="144130" cy="579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A69ABC0-9380-6CB6-0FBD-A33684FEF1B9}"/>
              </a:ext>
            </a:extLst>
          </p:cNvPr>
          <p:cNvSpPr/>
          <p:nvPr/>
        </p:nvSpPr>
        <p:spPr>
          <a:xfrm>
            <a:off x="2303316" y="2531476"/>
            <a:ext cx="95250" cy="37587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4C2E31-E975-81C8-2BBC-5530DF85EF5C}"/>
              </a:ext>
            </a:extLst>
          </p:cNvPr>
          <p:cNvSpPr txBox="1"/>
          <p:nvPr/>
        </p:nvSpPr>
        <p:spPr>
          <a:xfrm>
            <a:off x="2408885" y="22565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TP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73E72C1-E962-9841-0EF3-2C0E3442D031}"/>
              </a:ext>
            </a:extLst>
          </p:cNvPr>
          <p:cNvCxnSpPr>
            <a:cxnSpLocks/>
            <a:stCxn id="57" idx="0"/>
            <a:endCxn id="58" idx="1"/>
          </p:cNvCxnSpPr>
          <p:nvPr/>
        </p:nvCxnSpPr>
        <p:spPr>
          <a:xfrm rot="5400000" flipH="1" flipV="1">
            <a:off x="2307848" y="2430439"/>
            <a:ext cx="144131" cy="579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BA01A9E-B880-2904-8FD5-63C7FF1EC1EA}"/>
              </a:ext>
            </a:extLst>
          </p:cNvPr>
          <p:cNvSpPr/>
          <p:nvPr/>
        </p:nvSpPr>
        <p:spPr>
          <a:xfrm>
            <a:off x="2430518" y="3036445"/>
            <a:ext cx="95250" cy="39255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CC3A2D-FF25-325C-115C-157BA64C0EEC}"/>
              </a:ext>
            </a:extLst>
          </p:cNvPr>
          <p:cNvSpPr txBox="1"/>
          <p:nvPr/>
        </p:nvSpPr>
        <p:spPr>
          <a:xfrm>
            <a:off x="2536087" y="276150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TP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24CB7E-8DE7-09C3-3D9C-845D3F5F7D8D}"/>
              </a:ext>
            </a:extLst>
          </p:cNvPr>
          <p:cNvCxnSpPr>
            <a:cxnSpLocks/>
            <a:stCxn id="60" idx="0"/>
            <a:endCxn id="61" idx="1"/>
          </p:cNvCxnSpPr>
          <p:nvPr/>
        </p:nvCxnSpPr>
        <p:spPr>
          <a:xfrm rot="5400000" flipH="1" flipV="1">
            <a:off x="2435050" y="2935408"/>
            <a:ext cx="144131" cy="579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2A6AA0-1CAD-C7CF-BBF5-31F97D2F4C5A}"/>
              </a:ext>
            </a:extLst>
          </p:cNvPr>
          <p:cNvSpPr/>
          <p:nvPr/>
        </p:nvSpPr>
        <p:spPr>
          <a:xfrm>
            <a:off x="2536087" y="3577421"/>
            <a:ext cx="95250" cy="33521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AA210B-D382-CC2A-4198-F651E186DFDC}"/>
              </a:ext>
            </a:extLst>
          </p:cNvPr>
          <p:cNvSpPr txBox="1"/>
          <p:nvPr/>
        </p:nvSpPr>
        <p:spPr>
          <a:xfrm>
            <a:off x="2641656" y="330248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TP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72C73E9-B20D-58E2-7E70-663EC30F3F0B}"/>
              </a:ext>
            </a:extLst>
          </p:cNvPr>
          <p:cNvCxnSpPr>
            <a:cxnSpLocks/>
            <a:stCxn id="63" idx="0"/>
            <a:endCxn id="64" idx="1"/>
          </p:cNvCxnSpPr>
          <p:nvPr/>
        </p:nvCxnSpPr>
        <p:spPr>
          <a:xfrm rot="5400000" flipH="1" flipV="1">
            <a:off x="2540619" y="3476384"/>
            <a:ext cx="144131" cy="579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281F32D-DE68-AB96-E477-5BAD223CC0ED}"/>
              </a:ext>
            </a:extLst>
          </p:cNvPr>
          <p:cNvSpPr txBox="1"/>
          <p:nvPr/>
        </p:nvSpPr>
        <p:spPr>
          <a:xfrm>
            <a:off x="4170718" y="3912639"/>
            <a:ext cx="580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Chassis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66794B-5DEC-DEA6-9918-E52B5D115B55}"/>
              </a:ext>
            </a:extLst>
          </p:cNvPr>
          <p:cNvSpPr txBox="1"/>
          <p:nvPr/>
        </p:nvSpPr>
        <p:spPr>
          <a:xfrm>
            <a:off x="7579364" y="2761509"/>
            <a:ext cx="406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Terminate all +12V lines into the same banana connector</a:t>
            </a:r>
          </a:p>
          <a:p>
            <a:r>
              <a:rPr lang="en-US" sz="1200" dirty="0"/>
              <a:t>Terminate all +12V_RTN lines into the same banana connector</a:t>
            </a:r>
          </a:p>
          <a:p>
            <a:r>
              <a:rPr lang="en-US" sz="1200" dirty="0"/>
              <a:t>Terminate the Chassis line into its own banana connector</a:t>
            </a: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9F24E5DE-108C-AE78-C171-DA53E499DD7E}"/>
              </a:ext>
            </a:extLst>
          </p:cNvPr>
          <p:cNvSpPr/>
          <p:nvPr/>
        </p:nvSpPr>
        <p:spPr>
          <a:xfrm>
            <a:off x="7036130" y="1973011"/>
            <a:ext cx="439349" cy="21935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B9BDDF-A9FE-1A38-D739-800FBC880AA1}"/>
              </a:ext>
            </a:extLst>
          </p:cNvPr>
          <p:cNvSpPr txBox="1"/>
          <p:nvPr/>
        </p:nvSpPr>
        <p:spPr>
          <a:xfrm rot="16200000">
            <a:off x="39262" y="2713279"/>
            <a:ext cx="1822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Würth Electronik</a:t>
            </a:r>
          </a:p>
          <a:p>
            <a:pPr algn="ctr"/>
            <a:r>
              <a:rPr lang="en-US" sz="1200" dirty="0"/>
              <a:t>9-Position Socketed D-Sub</a:t>
            </a:r>
          </a:p>
          <a:p>
            <a:pPr algn="ctr"/>
            <a:r>
              <a:rPr lang="en-US" sz="1200" dirty="0"/>
              <a:t>Part Num:  61800924923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7158E7E-A8E9-AB86-0F0E-ED4F0D81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5" y="4524816"/>
            <a:ext cx="1969127" cy="191554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EAA1010-95C7-B637-5860-3511A03196F9}"/>
              </a:ext>
            </a:extLst>
          </p:cNvPr>
          <p:cNvSpPr txBox="1"/>
          <p:nvPr/>
        </p:nvSpPr>
        <p:spPr>
          <a:xfrm>
            <a:off x="2804521" y="4910447"/>
            <a:ext cx="2262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Würth Elektronik</a:t>
            </a:r>
          </a:p>
          <a:p>
            <a:pPr algn="ctr"/>
            <a:r>
              <a:rPr lang="en-US" dirty="0"/>
              <a:t>9-Position Backshell</a:t>
            </a:r>
          </a:p>
          <a:p>
            <a:pPr algn="ctr"/>
            <a:r>
              <a:rPr lang="en-US" dirty="0"/>
              <a:t>Part Number:  260709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3BD36E-9160-4B8F-5F01-451F93F22171}"/>
              </a:ext>
            </a:extLst>
          </p:cNvPr>
          <p:cNvSpPr/>
          <p:nvPr/>
        </p:nvSpPr>
        <p:spPr>
          <a:xfrm>
            <a:off x="3129148" y="1900946"/>
            <a:ext cx="159707" cy="2046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49FDC2D-18D2-2512-10D7-F13DD2665766}"/>
              </a:ext>
            </a:extLst>
          </p:cNvPr>
          <p:cNvSpPr/>
          <p:nvPr/>
        </p:nvSpPr>
        <p:spPr>
          <a:xfrm>
            <a:off x="3161194" y="4081839"/>
            <a:ext cx="95613" cy="817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C96DF0-5B16-BC23-1F44-F332DD7571FF}"/>
              </a:ext>
            </a:extLst>
          </p:cNvPr>
          <p:cNvCxnSpPr>
            <a:stCxn id="101" idx="0"/>
            <a:endCxn id="100" idx="4"/>
          </p:cNvCxnSpPr>
          <p:nvPr/>
        </p:nvCxnSpPr>
        <p:spPr>
          <a:xfrm flipV="1">
            <a:off x="3209001" y="3947459"/>
            <a:ext cx="1" cy="13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7AE1A93-0BF6-8C71-7ACC-585B84DFE32A}"/>
              </a:ext>
            </a:extLst>
          </p:cNvPr>
          <p:cNvSpPr txBox="1"/>
          <p:nvPr/>
        </p:nvSpPr>
        <p:spPr>
          <a:xfrm>
            <a:off x="3474760" y="1558465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Shield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0312FDFF-8E5A-D763-4BB4-3E429A4F1FBC}"/>
              </a:ext>
            </a:extLst>
          </p:cNvPr>
          <p:cNvCxnSpPr>
            <a:stCxn id="104" idx="1"/>
            <a:endCxn id="100" idx="0"/>
          </p:cNvCxnSpPr>
          <p:nvPr/>
        </p:nvCxnSpPr>
        <p:spPr>
          <a:xfrm rot="10800000" flipV="1">
            <a:off x="3209002" y="1689270"/>
            <a:ext cx="265758" cy="2116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7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14E3D-F01E-0CE2-F7B4-978A50459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103227">
            <a:off x="479811" y="2396519"/>
            <a:ext cx="2022658" cy="1439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4B04A-522A-9B10-6DE8-50F470B28B8F}"/>
              </a:ext>
            </a:extLst>
          </p:cNvPr>
          <p:cNvSpPr txBox="1"/>
          <p:nvPr/>
        </p:nvSpPr>
        <p:spPr>
          <a:xfrm>
            <a:off x="625558" y="1484241"/>
            <a:ext cx="16353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Phoenix Contact</a:t>
            </a:r>
          </a:p>
          <a:p>
            <a:pPr algn="ctr"/>
            <a:r>
              <a:rPr lang="en-US" sz="1100" dirty="0"/>
              <a:t>7-Position Terminal Block</a:t>
            </a:r>
            <a:br>
              <a:rPr lang="en-US" sz="1100" dirty="0"/>
            </a:br>
            <a:r>
              <a:rPr lang="en-US" sz="1100" dirty="0"/>
              <a:t>Part Number:  1803620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4A051-7AFC-21A9-70DA-36BD72A2BECC}"/>
              </a:ext>
            </a:extLst>
          </p:cNvPr>
          <p:cNvSpPr txBox="1"/>
          <p:nvPr/>
        </p:nvSpPr>
        <p:spPr>
          <a:xfrm>
            <a:off x="5313116" y="837710"/>
            <a:ext cx="18117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Würth Elektronik</a:t>
            </a:r>
          </a:p>
          <a:p>
            <a:pPr algn="ctr"/>
            <a:r>
              <a:rPr lang="en-US" sz="1050" dirty="0"/>
              <a:t>3-Position Terminal Block</a:t>
            </a:r>
          </a:p>
          <a:p>
            <a:pPr algn="ctr"/>
            <a:r>
              <a:rPr lang="en-US" sz="1050" dirty="0"/>
              <a:t>Part Number:  691361300003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1B68B-68F1-E36C-7923-6C491ACC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87702" y="1220714"/>
            <a:ext cx="1226416" cy="1530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62A39-8EB4-C330-9E6D-5F36D1681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37575">
            <a:off x="5455025" y="4220750"/>
            <a:ext cx="1456144" cy="1325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70A55-348A-68EB-9282-94318B9735FF}"/>
              </a:ext>
            </a:extLst>
          </p:cNvPr>
          <p:cNvSpPr txBox="1"/>
          <p:nvPr/>
        </p:nvSpPr>
        <p:spPr>
          <a:xfrm>
            <a:off x="5354418" y="3613978"/>
            <a:ext cx="18117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Würth Elektronik</a:t>
            </a:r>
          </a:p>
          <a:p>
            <a:pPr algn="ctr"/>
            <a:r>
              <a:rPr lang="en-US" sz="1050" dirty="0"/>
              <a:t>4-Position Terminal Block</a:t>
            </a:r>
          </a:p>
          <a:p>
            <a:pPr algn="ctr"/>
            <a:r>
              <a:rPr lang="en-US" sz="1050" dirty="0"/>
              <a:t>Part Number:  691361100004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3DA47DB-E1A3-626B-01E5-13010EF0170C}"/>
              </a:ext>
            </a:extLst>
          </p:cNvPr>
          <p:cNvCxnSpPr>
            <a:cxnSpLocks/>
          </p:cNvCxnSpPr>
          <p:nvPr/>
        </p:nvCxnSpPr>
        <p:spPr>
          <a:xfrm flipV="1">
            <a:off x="1886197" y="1695203"/>
            <a:ext cx="3908961" cy="8200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D449BA0-4E36-4A20-523E-E6E37A75E836}"/>
              </a:ext>
            </a:extLst>
          </p:cNvPr>
          <p:cNvCxnSpPr>
            <a:cxnSpLocks/>
          </p:cNvCxnSpPr>
          <p:nvPr/>
        </p:nvCxnSpPr>
        <p:spPr>
          <a:xfrm flipV="1">
            <a:off x="1886197" y="1975262"/>
            <a:ext cx="3908961" cy="751542"/>
          </a:xfrm>
          <a:prstGeom prst="bentConnector3">
            <a:avLst>
              <a:gd name="adj1" fmla="val 53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59D1142-5E1D-1DA5-5A62-EE5C91183580}"/>
              </a:ext>
            </a:extLst>
          </p:cNvPr>
          <p:cNvCxnSpPr>
            <a:cxnSpLocks/>
          </p:cNvCxnSpPr>
          <p:nvPr/>
        </p:nvCxnSpPr>
        <p:spPr>
          <a:xfrm flipV="1">
            <a:off x="1886197" y="2259903"/>
            <a:ext cx="3908961" cy="686135"/>
          </a:xfrm>
          <a:prstGeom prst="bentConnector3">
            <a:avLst>
              <a:gd name="adj1" fmla="val 572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F423C53-9AC9-A553-A30A-064609F9D4A9}"/>
              </a:ext>
            </a:extLst>
          </p:cNvPr>
          <p:cNvSpPr/>
          <p:nvPr/>
        </p:nvSpPr>
        <p:spPr>
          <a:xfrm>
            <a:off x="2386940" y="2398816"/>
            <a:ext cx="160317" cy="68613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C05004-E916-6F57-7A12-5A9376525FD6}"/>
              </a:ext>
            </a:extLst>
          </p:cNvPr>
          <p:cNvSpPr txBox="1"/>
          <p:nvPr/>
        </p:nvSpPr>
        <p:spPr>
          <a:xfrm>
            <a:off x="2547257" y="201633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0EB2E89-5BC3-849B-5955-647DFC50F566}"/>
              </a:ext>
            </a:extLst>
          </p:cNvPr>
          <p:cNvCxnSpPr>
            <a:stCxn id="29" idx="0"/>
            <a:endCxn id="30" idx="1"/>
          </p:cNvCxnSpPr>
          <p:nvPr/>
        </p:nvCxnSpPr>
        <p:spPr>
          <a:xfrm rot="5400000" flipH="1" flipV="1">
            <a:off x="2385188" y="2236747"/>
            <a:ext cx="243980" cy="801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D825B2F-ECDE-39B5-CA2C-F6529F32F04D}"/>
              </a:ext>
            </a:extLst>
          </p:cNvPr>
          <p:cNvCxnSpPr>
            <a:cxnSpLocks/>
          </p:cNvCxnSpPr>
          <p:nvPr/>
        </p:nvCxnSpPr>
        <p:spPr>
          <a:xfrm>
            <a:off x="1934130" y="3181145"/>
            <a:ext cx="3835310" cy="14799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1384445-28AC-4D63-B1FC-6AC81C4E64DF}"/>
              </a:ext>
            </a:extLst>
          </p:cNvPr>
          <p:cNvCxnSpPr>
            <a:cxnSpLocks/>
          </p:cNvCxnSpPr>
          <p:nvPr/>
        </p:nvCxnSpPr>
        <p:spPr>
          <a:xfrm>
            <a:off x="1934130" y="3383513"/>
            <a:ext cx="3832571" cy="1450226"/>
          </a:xfrm>
          <a:prstGeom prst="bentConnector3">
            <a:avLst>
              <a:gd name="adj1" fmla="val 462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966D140-FFAF-F706-4356-7897E5C1BDA3}"/>
              </a:ext>
            </a:extLst>
          </p:cNvPr>
          <p:cNvCxnSpPr>
            <a:cxnSpLocks/>
          </p:cNvCxnSpPr>
          <p:nvPr/>
        </p:nvCxnSpPr>
        <p:spPr>
          <a:xfrm>
            <a:off x="1934130" y="3584105"/>
            <a:ext cx="3832571" cy="1445577"/>
          </a:xfrm>
          <a:prstGeom prst="bentConnector3">
            <a:avLst>
              <a:gd name="adj1" fmla="val 424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0A0F619-848C-9A35-CA0B-634F05D6F8EF}"/>
              </a:ext>
            </a:extLst>
          </p:cNvPr>
          <p:cNvCxnSpPr>
            <a:cxnSpLocks/>
          </p:cNvCxnSpPr>
          <p:nvPr/>
        </p:nvCxnSpPr>
        <p:spPr>
          <a:xfrm>
            <a:off x="1931065" y="3794609"/>
            <a:ext cx="3835636" cy="1431016"/>
          </a:xfrm>
          <a:prstGeom prst="bentConnector3">
            <a:avLst>
              <a:gd name="adj1" fmla="val 376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B320E20-C512-5520-3F47-CCB2D58FDCE1}"/>
              </a:ext>
            </a:extLst>
          </p:cNvPr>
          <p:cNvSpPr/>
          <p:nvPr/>
        </p:nvSpPr>
        <p:spPr>
          <a:xfrm>
            <a:off x="4166260" y="4506687"/>
            <a:ext cx="160317" cy="89956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81458B-1BB7-72BA-F7EE-F2F8DC1E2651}"/>
              </a:ext>
            </a:extLst>
          </p:cNvPr>
          <p:cNvSpPr txBox="1"/>
          <p:nvPr/>
        </p:nvSpPr>
        <p:spPr>
          <a:xfrm>
            <a:off x="4326577" y="415616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TP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211552C-44AF-E037-9CC1-9720316D4D6A}"/>
              </a:ext>
            </a:extLst>
          </p:cNvPr>
          <p:cNvCxnSpPr>
            <a:stCxn id="52" idx="0"/>
            <a:endCxn id="53" idx="1"/>
          </p:cNvCxnSpPr>
          <p:nvPr/>
        </p:nvCxnSpPr>
        <p:spPr>
          <a:xfrm rot="5400000" flipH="1" flipV="1">
            <a:off x="4180488" y="4360598"/>
            <a:ext cx="212020" cy="801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3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161369-F78B-27EF-8557-A44F601CDAA2}"/>
              </a:ext>
            </a:extLst>
          </p:cNvPr>
          <p:cNvGraphicFramePr>
            <a:graphicFrameLocks noGrp="1"/>
          </p:cNvGraphicFramePr>
          <p:nvPr/>
        </p:nvGraphicFramePr>
        <p:xfrm>
          <a:off x="1352550" y="1950879"/>
          <a:ext cx="609600" cy="229743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690478691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14405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50118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7795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88948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23104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45756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9628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1333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Chassis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49235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0CDCF5-2E7C-3D2C-0A91-2AAB678E84D9}"/>
              </a:ext>
            </a:extLst>
          </p:cNvPr>
          <p:cNvCxnSpPr>
            <a:cxnSpLocks/>
          </p:cNvCxnSpPr>
          <p:nvPr/>
        </p:nvCxnSpPr>
        <p:spPr>
          <a:xfrm>
            <a:off x="1962150" y="2077165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CD118-581E-3D01-098C-FA0945413491}"/>
              </a:ext>
            </a:extLst>
          </p:cNvPr>
          <p:cNvCxnSpPr>
            <a:cxnSpLocks/>
          </p:cNvCxnSpPr>
          <p:nvPr/>
        </p:nvCxnSpPr>
        <p:spPr>
          <a:xfrm>
            <a:off x="1962150" y="2329736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400919-835E-EA62-955D-4D6B0284098A}"/>
              </a:ext>
            </a:extLst>
          </p:cNvPr>
          <p:cNvCxnSpPr>
            <a:cxnSpLocks/>
          </p:cNvCxnSpPr>
          <p:nvPr/>
        </p:nvCxnSpPr>
        <p:spPr>
          <a:xfrm>
            <a:off x="1962150" y="2582307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8A7E94-55B0-FD1B-70AC-C989CE301FA3}"/>
              </a:ext>
            </a:extLst>
          </p:cNvPr>
          <p:cNvCxnSpPr>
            <a:cxnSpLocks/>
          </p:cNvCxnSpPr>
          <p:nvPr/>
        </p:nvCxnSpPr>
        <p:spPr>
          <a:xfrm>
            <a:off x="1962150" y="2834878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3B1C96-ADE2-E35B-909A-D9F6E482CE63}"/>
              </a:ext>
            </a:extLst>
          </p:cNvPr>
          <p:cNvCxnSpPr>
            <a:cxnSpLocks/>
          </p:cNvCxnSpPr>
          <p:nvPr/>
        </p:nvCxnSpPr>
        <p:spPr>
          <a:xfrm>
            <a:off x="1962150" y="3099594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D492A3-B9FF-FE16-AB97-BDD6F60A212E}"/>
              </a:ext>
            </a:extLst>
          </p:cNvPr>
          <p:cNvCxnSpPr>
            <a:cxnSpLocks/>
          </p:cNvCxnSpPr>
          <p:nvPr/>
        </p:nvCxnSpPr>
        <p:spPr>
          <a:xfrm flipV="1">
            <a:off x="1962150" y="3352165"/>
            <a:ext cx="5016500" cy="19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A06075-7B0F-655C-BCAB-63A9EC601041}"/>
              </a:ext>
            </a:extLst>
          </p:cNvPr>
          <p:cNvCxnSpPr>
            <a:cxnSpLocks/>
          </p:cNvCxnSpPr>
          <p:nvPr/>
        </p:nvCxnSpPr>
        <p:spPr>
          <a:xfrm>
            <a:off x="1962150" y="3604736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3C8277-64F7-7D7D-F7F3-A770C55B25CB}"/>
              </a:ext>
            </a:extLst>
          </p:cNvPr>
          <p:cNvCxnSpPr>
            <a:cxnSpLocks/>
          </p:cNvCxnSpPr>
          <p:nvPr/>
        </p:nvCxnSpPr>
        <p:spPr>
          <a:xfrm>
            <a:off x="1962150" y="3857307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A20831-FF46-74B0-C66E-5E2278D1C19A}"/>
              </a:ext>
            </a:extLst>
          </p:cNvPr>
          <p:cNvCxnSpPr>
            <a:cxnSpLocks/>
          </p:cNvCxnSpPr>
          <p:nvPr/>
        </p:nvCxnSpPr>
        <p:spPr>
          <a:xfrm>
            <a:off x="1962150" y="4122024"/>
            <a:ext cx="5016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E17958E-8F6B-0939-92A7-359BD2F778C1}"/>
              </a:ext>
            </a:extLst>
          </p:cNvPr>
          <p:cNvSpPr txBox="1"/>
          <p:nvPr/>
        </p:nvSpPr>
        <p:spPr>
          <a:xfrm>
            <a:off x="4076701" y="1842206"/>
            <a:ext cx="12731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HV Current Monitor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69C22C-5DB6-D29A-7711-A3DE1EF8CD9D}"/>
              </a:ext>
            </a:extLst>
          </p:cNvPr>
          <p:cNvSpPr txBox="1"/>
          <p:nvPr/>
        </p:nvSpPr>
        <p:spPr>
          <a:xfrm>
            <a:off x="4076702" y="2341856"/>
            <a:ext cx="1378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High Voltage Enable 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E3044B-D77C-D924-4287-50F3F90A0EE4}"/>
              </a:ext>
            </a:extLst>
          </p:cNvPr>
          <p:cNvSpPr txBox="1"/>
          <p:nvPr/>
        </p:nvSpPr>
        <p:spPr>
          <a:xfrm>
            <a:off x="4132916" y="2882486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Telemetry Return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B28F8F-6B29-4A16-BAC0-CC716D4C390E}"/>
              </a:ext>
            </a:extLst>
          </p:cNvPr>
          <p:cNvSpPr txBox="1"/>
          <p:nvPr/>
        </p:nvSpPr>
        <p:spPr>
          <a:xfrm>
            <a:off x="4105722" y="3399407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Telemetry Return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CA9F9B-7AF8-FD95-5815-1FA75DFB2AFD}"/>
              </a:ext>
            </a:extLst>
          </p:cNvPr>
          <p:cNvSpPr txBox="1"/>
          <p:nvPr/>
        </p:nvSpPr>
        <p:spPr>
          <a:xfrm>
            <a:off x="4155312" y="2103816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Telemetry Return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9B9FF4-DB82-DE74-3B7E-BAB90F6D17CC}"/>
              </a:ext>
            </a:extLst>
          </p:cNvPr>
          <p:cNvSpPr txBox="1"/>
          <p:nvPr/>
        </p:nvSpPr>
        <p:spPr>
          <a:xfrm>
            <a:off x="4074698" y="2631254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High Voltage Enable 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96C805-99A3-1358-C7BF-C5AC2831D63A}"/>
              </a:ext>
            </a:extLst>
          </p:cNvPr>
          <p:cNvSpPr txBox="1"/>
          <p:nvPr/>
        </p:nvSpPr>
        <p:spPr>
          <a:xfrm>
            <a:off x="4094336" y="3137980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High Voltage Monitor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687FA-1594-66D2-E556-A35D183897DD}"/>
              </a:ext>
            </a:extLst>
          </p:cNvPr>
          <p:cNvSpPr txBox="1"/>
          <p:nvPr/>
        </p:nvSpPr>
        <p:spPr>
          <a:xfrm>
            <a:off x="4133849" y="3634860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Set High Voltage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3E365B-5C9D-8C5A-B794-6B9CD61DE852}"/>
              </a:ext>
            </a:extLst>
          </p:cNvPr>
          <p:cNvSpPr/>
          <p:nvPr/>
        </p:nvSpPr>
        <p:spPr>
          <a:xfrm>
            <a:off x="2178050" y="1973011"/>
            <a:ext cx="95250" cy="43363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C9DD8D-ED9B-CB59-5AA1-500B23A0C2D1}"/>
              </a:ext>
            </a:extLst>
          </p:cNvPr>
          <p:cNvSpPr txBox="1"/>
          <p:nvPr/>
        </p:nvSpPr>
        <p:spPr>
          <a:xfrm>
            <a:off x="2283619" y="16980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TP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FE83238-19A4-F47C-E41D-00260483E7CE}"/>
              </a:ext>
            </a:extLst>
          </p:cNvPr>
          <p:cNvCxnSpPr>
            <a:stCxn id="53" idx="0"/>
            <a:endCxn id="54" idx="1"/>
          </p:cNvCxnSpPr>
          <p:nvPr/>
        </p:nvCxnSpPr>
        <p:spPr>
          <a:xfrm rot="5400000" flipH="1" flipV="1">
            <a:off x="2182582" y="1871974"/>
            <a:ext cx="144130" cy="579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A69ABC0-9380-6CB6-0FBD-A33684FEF1B9}"/>
              </a:ext>
            </a:extLst>
          </p:cNvPr>
          <p:cNvSpPr/>
          <p:nvPr/>
        </p:nvSpPr>
        <p:spPr>
          <a:xfrm>
            <a:off x="2303316" y="2531476"/>
            <a:ext cx="95250" cy="37587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4C2E31-E975-81C8-2BBC-5530DF85EF5C}"/>
              </a:ext>
            </a:extLst>
          </p:cNvPr>
          <p:cNvSpPr txBox="1"/>
          <p:nvPr/>
        </p:nvSpPr>
        <p:spPr>
          <a:xfrm>
            <a:off x="2408885" y="22565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TP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73E72C1-E962-9841-0EF3-2C0E3442D031}"/>
              </a:ext>
            </a:extLst>
          </p:cNvPr>
          <p:cNvCxnSpPr>
            <a:cxnSpLocks/>
            <a:stCxn id="57" idx="0"/>
            <a:endCxn id="58" idx="1"/>
          </p:cNvCxnSpPr>
          <p:nvPr/>
        </p:nvCxnSpPr>
        <p:spPr>
          <a:xfrm rot="5400000" flipH="1" flipV="1">
            <a:off x="2307848" y="2430439"/>
            <a:ext cx="144131" cy="579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BA01A9E-B880-2904-8FD5-63C7FF1EC1EA}"/>
              </a:ext>
            </a:extLst>
          </p:cNvPr>
          <p:cNvSpPr/>
          <p:nvPr/>
        </p:nvSpPr>
        <p:spPr>
          <a:xfrm>
            <a:off x="2430518" y="3036445"/>
            <a:ext cx="95250" cy="39255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CC3A2D-FF25-325C-115C-157BA64C0EEC}"/>
              </a:ext>
            </a:extLst>
          </p:cNvPr>
          <p:cNvSpPr txBox="1"/>
          <p:nvPr/>
        </p:nvSpPr>
        <p:spPr>
          <a:xfrm>
            <a:off x="2536087" y="276150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TP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24CB7E-8DE7-09C3-3D9C-845D3F5F7D8D}"/>
              </a:ext>
            </a:extLst>
          </p:cNvPr>
          <p:cNvCxnSpPr>
            <a:cxnSpLocks/>
            <a:stCxn id="60" idx="0"/>
            <a:endCxn id="61" idx="1"/>
          </p:cNvCxnSpPr>
          <p:nvPr/>
        </p:nvCxnSpPr>
        <p:spPr>
          <a:xfrm rot="5400000" flipH="1" flipV="1">
            <a:off x="2435050" y="2935408"/>
            <a:ext cx="144131" cy="579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2A6AA0-1CAD-C7CF-BBF5-31F97D2F4C5A}"/>
              </a:ext>
            </a:extLst>
          </p:cNvPr>
          <p:cNvSpPr/>
          <p:nvPr/>
        </p:nvSpPr>
        <p:spPr>
          <a:xfrm>
            <a:off x="2536087" y="3577421"/>
            <a:ext cx="95250" cy="33521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AA210B-D382-CC2A-4198-F651E186DFDC}"/>
              </a:ext>
            </a:extLst>
          </p:cNvPr>
          <p:cNvSpPr txBox="1"/>
          <p:nvPr/>
        </p:nvSpPr>
        <p:spPr>
          <a:xfrm>
            <a:off x="2641656" y="330248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TP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72C73E9-B20D-58E2-7E70-663EC30F3F0B}"/>
              </a:ext>
            </a:extLst>
          </p:cNvPr>
          <p:cNvCxnSpPr>
            <a:cxnSpLocks/>
            <a:stCxn id="63" idx="0"/>
            <a:endCxn id="64" idx="1"/>
          </p:cNvCxnSpPr>
          <p:nvPr/>
        </p:nvCxnSpPr>
        <p:spPr>
          <a:xfrm rot="5400000" flipH="1" flipV="1">
            <a:off x="2540619" y="3476384"/>
            <a:ext cx="144131" cy="579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281F32D-DE68-AB96-E477-5BAD223CC0ED}"/>
              </a:ext>
            </a:extLst>
          </p:cNvPr>
          <p:cNvSpPr txBox="1"/>
          <p:nvPr/>
        </p:nvSpPr>
        <p:spPr>
          <a:xfrm>
            <a:off x="4317661" y="3918606"/>
            <a:ext cx="580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Chassis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B9BDDF-A9FE-1A38-D739-800FBC880AA1}"/>
              </a:ext>
            </a:extLst>
          </p:cNvPr>
          <p:cNvSpPr txBox="1"/>
          <p:nvPr/>
        </p:nvSpPr>
        <p:spPr>
          <a:xfrm rot="16200000">
            <a:off x="39262" y="2713279"/>
            <a:ext cx="1822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Würth Electronik</a:t>
            </a:r>
          </a:p>
          <a:p>
            <a:pPr algn="ctr"/>
            <a:r>
              <a:rPr lang="en-US" sz="1200" dirty="0"/>
              <a:t>9-Position Pin D-Sub</a:t>
            </a:r>
          </a:p>
          <a:p>
            <a:pPr algn="ctr"/>
            <a:r>
              <a:rPr lang="en-US" sz="1200" dirty="0"/>
              <a:t>Part Num:  61800924823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7158E7E-A8E9-AB86-0F0E-ED4F0D81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59" y="4513024"/>
            <a:ext cx="1969127" cy="191554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EAA1010-95C7-B637-5860-3511A03196F9}"/>
              </a:ext>
            </a:extLst>
          </p:cNvPr>
          <p:cNvSpPr txBox="1"/>
          <p:nvPr/>
        </p:nvSpPr>
        <p:spPr>
          <a:xfrm>
            <a:off x="4005675" y="4898655"/>
            <a:ext cx="2262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Würth Elektronik</a:t>
            </a:r>
          </a:p>
          <a:p>
            <a:pPr algn="ctr"/>
            <a:r>
              <a:rPr lang="en-US" dirty="0"/>
              <a:t>9-Position Backshell</a:t>
            </a:r>
          </a:p>
          <a:p>
            <a:pPr algn="ctr"/>
            <a:r>
              <a:rPr lang="en-US" dirty="0"/>
              <a:t>Part Number:  260709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3BD36E-9160-4B8F-5F01-451F93F22171}"/>
              </a:ext>
            </a:extLst>
          </p:cNvPr>
          <p:cNvSpPr/>
          <p:nvPr/>
        </p:nvSpPr>
        <p:spPr>
          <a:xfrm>
            <a:off x="3129148" y="1900946"/>
            <a:ext cx="159707" cy="2046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49FDC2D-18D2-2512-10D7-F13DD2665766}"/>
              </a:ext>
            </a:extLst>
          </p:cNvPr>
          <p:cNvSpPr/>
          <p:nvPr/>
        </p:nvSpPr>
        <p:spPr>
          <a:xfrm>
            <a:off x="3161194" y="4081839"/>
            <a:ext cx="95613" cy="817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C96DF0-5B16-BC23-1F44-F332DD7571FF}"/>
              </a:ext>
            </a:extLst>
          </p:cNvPr>
          <p:cNvCxnSpPr>
            <a:stCxn id="101" idx="0"/>
            <a:endCxn id="100" idx="4"/>
          </p:cNvCxnSpPr>
          <p:nvPr/>
        </p:nvCxnSpPr>
        <p:spPr>
          <a:xfrm flipV="1">
            <a:off x="3209001" y="3947459"/>
            <a:ext cx="1" cy="13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7AE1A93-0BF6-8C71-7ACC-585B84DFE32A}"/>
              </a:ext>
            </a:extLst>
          </p:cNvPr>
          <p:cNvSpPr txBox="1"/>
          <p:nvPr/>
        </p:nvSpPr>
        <p:spPr>
          <a:xfrm>
            <a:off x="3474760" y="1558465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Shield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0312FDFF-8E5A-D763-4BB4-3E429A4F1FBC}"/>
              </a:ext>
            </a:extLst>
          </p:cNvPr>
          <p:cNvCxnSpPr>
            <a:stCxn id="104" idx="1"/>
            <a:endCxn id="100" idx="0"/>
          </p:cNvCxnSpPr>
          <p:nvPr/>
        </p:nvCxnSpPr>
        <p:spPr>
          <a:xfrm rot="10800000" flipV="1">
            <a:off x="3209002" y="1689270"/>
            <a:ext cx="265758" cy="2116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8FDEDA-F510-D7D7-C5F1-F2F10C07B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43230"/>
              </p:ext>
            </p:extLst>
          </p:nvPr>
        </p:nvGraphicFramePr>
        <p:xfrm>
          <a:off x="6978650" y="1950879"/>
          <a:ext cx="609600" cy="229743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690478691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14405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50118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7795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88948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23104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45756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9628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1333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Chassis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4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4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248</Words>
  <Application>Microsoft Office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Durachka, David Ryan. (GSFC-5640)</dc:creator>
  <cp:lastModifiedBy>Durachka, David Ryan. (GSFC-5640)</cp:lastModifiedBy>
  <cp:revision>1</cp:revision>
  <dcterms:created xsi:type="dcterms:W3CDTF">2025-03-03T16:15:45Z</dcterms:created>
  <dcterms:modified xsi:type="dcterms:W3CDTF">2025-03-03T19:44:00Z</dcterms:modified>
</cp:coreProperties>
</file>