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4EC9-8A1C-E917-8C7B-276EA2EF0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E6EC0-16AE-E779-1F3C-726EA3CD4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49F07-6B19-8E4E-D3F5-F3D1D1D5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D6832-AC2F-9A76-B9C5-F8945FE3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909D-BE39-A60F-6879-BBBAA4FC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1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E99F-D95C-8561-048A-152A8630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6E8EA-FE1F-F189-5852-EA6FAE15E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ADBD-EF7A-0785-AEB3-E16D2644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D6FD3-98AC-A4F3-AE3E-0034013B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741B-0662-36A0-362B-25694B22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10E3A-13C6-545B-DA5C-0A5051C79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C994E-D8BF-AA87-E9EF-23D00D599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051B9-1CF6-822A-49D0-0661F9BB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50FB7-1DEF-2233-3275-901347BE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45FD-95A2-4F5C-3E7E-8D6B9907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3F7F-B2F0-7F73-EB76-6E8A39C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92C3-E830-F69D-3B4D-BA49F629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2118-B95D-5C49-0E0D-B8A88015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E0A4-3E1B-346E-A008-E61E2140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6A559-3EED-C55B-6A65-70D8C57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4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6BE5-A014-3D87-2B50-2558DF49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94481-44F0-85C2-27FA-E22AE53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469C0-4A93-900D-3FEB-52DD4852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DEE47-D3F6-F51A-AC99-7B18747A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FE27-E64F-70F2-E5E4-1D31C4C2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2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24C1-4CB7-1E15-13CC-65DFF14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D3EF-573B-251E-CECA-3882D3CD5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4BA18-4E0D-79A9-FBE9-2EB5A017C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182A2-5D8A-9A49-1E71-C02FD779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0CCA-CD3A-3DFB-97E5-9B4674F5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E797B-A1EF-8574-8051-8EA686CF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318C-AC11-5019-9E9B-067AD4E1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5A5E-C4C3-DBC3-841C-90E73B69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9409-4F32-13A7-0291-847FA2B1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42EE0-E659-6069-C63F-726B09FB6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C8B76-ED43-85E5-57F2-A90312736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A7CF3-FFD7-1A6C-9CE6-E34E9250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AF01B-E008-34C1-A5F0-6786938E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4A2C8-9D63-9EC1-57A8-BDCACE1B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1290-1E98-436A-D66E-D9832B4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844EB-506B-02A2-0595-BEBAB00C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FDBE7-6685-5871-5493-C7DFF1CF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B39ED-11C1-6D89-96B1-DA8AF884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5A1CE-C939-DA87-85D1-FF8CEE8F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5E181-0DDA-6208-3274-91965E1F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99A91-245C-458F-A369-AF6BA63B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F1CD-13B2-A167-9EDF-C37EE525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A087-1754-892A-E880-5F577235F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54C62-2A71-F793-9ECE-CF8C13A7D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B1AA2-5E18-E7CF-C631-C20DCDA2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2180A-C1EC-E417-4883-E02300F1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16A28-3B85-6AF9-3E89-FFC3994F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9FF9-FA78-50D6-9A0F-B03B9A7A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87C7D-FE73-7FDC-5135-E1CC94207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71A0-A4C4-29DA-C6BF-FD6DAC305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FED54-7FEF-F533-6770-2851E938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7336B-D39D-6E96-5D7B-63F68189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0190-3214-FA3E-BCE8-32FFCA7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4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8A73D-FB9D-C22E-B697-B10CFE9C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657F5-1320-4809-739C-89408CA1E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473C-C100-88B0-AEAF-8F3A9E5ED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170AF-1A11-4791-BC45-41F341C4FA5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3067-0F04-A7CA-40FC-10CF0C478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69C2-3AC2-E1D5-C34C-427F762E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FE69C-0B89-43D3-9053-DEA4579F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7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B239DC-7D71-176C-9D35-B9730ED0A439}"/>
              </a:ext>
            </a:extLst>
          </p:cNvPr>
          <p:cNvSpPr/>
          <p:nvPr/>
        </p:nvSpPr>
        <p:spPr>
          <a:xfrm>
            <a:off x="1238249" y="452966"/>
            <a:ext cx="4665133" cy="5952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7C32A6-CCCF-C6A8-8EC7-6618604D3FA7}"/>
              </a:ext>
            </a:extLst>
          </p:cNvPr>
          <p:cNvSpPr/>
          <p:nvPr/>
        </p:nvSpPr>
        <p:spPr>
          <a:xfrm>
            <a:off x="251882" y="651986"/>
            <a:ext cx="1972734" cy="1803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F5DDD-E9B6-68F2-367B-19F0F0F8DD22}"/>
              </a:ext>
            </a:extLst>
          </p:cNvPr>
          <p:cNvSpPr/>
          <p:nvPr/>
        </p:nvSpPr>
        <p:spPr>
          <a:xfrm>
            <a:off x="267756" y="4394148"/>
            <a:ext cx="1972734" cy="1803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5FBF5-E788-9D68-004D-A5AD2A89E04A}"/>
              </a:ext>
            </a:extLst>
          </p:cNvPr>
          <p:cNvSpPr/>
          <p:nvPr/>
        </p:nvSpPr>
        <p:spPr>
          <a:xfrm>
            <a:off x="1238249" y="2730500"/>
            <a:ext cx="1219199" cy="13885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0D646C-1639-D94B-6114-8EB7D63C1BC7}"/>
              </a:ext>
            </a:extLst>
          </p:cNvPr>
          <p:cNvSpPr/>
          <p:nvPr/>
        </p:nvSpPr>
        <p:spPr>
          <a:xfrm>
            <a:off x="3845983" y="613834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9BCC2-BBF3-17CB-7115-10CE9FC2747E}"/>
              </a:ext>
            </a:extLst>
          </p:cNvPr>
          <p:cNvSpPr/>
          <p:nvPr/>
        </p:nvSpPr>
        <p:spPr>
          <a:xfrm>
            <a:off x="3845983" y="1121846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6A6CA-F759-436A-8132-B9AAEBD25995}"/>
              </a:ext>
            </a:extLst>
          </p:cNvPr>
          <p:cNvSpPr/>
          <p:nvPr/>
        </p:nvSpPr>
        <p:spPr>
          <a:xfrm>
            <a:off x="3845983" y="1629858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33D0B-4A30-6457-0EAE-94A101DD372E}"/>
              </a:ext>
            </a:extLst>
          </p:cNvPr>
          <p:cNvSpPr/>
          <p:nvPr/>
        </p:nvSpPr>
        <p:spPr>
          <a:xfrm>
            <a:off x="3845983" y="2133639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76B38B-DE77-D8CC-98C2-E4CB03587D87}"/>
              </a:ext>
            </a:extLst>
          </p:cNvPr>
          <p:cNvSpPr/>
          <p:nvPr/>
        </p:nvSpPr>
        <p:spPr>
          <a:xfrm>
            <a:off x="3845983" y="3687290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08AD3-0900-9639-8B13-8CDFF4071CEB}"/>
              </a:ext>
            </a:extLst>
          </p:cNvPr>
          <p:cNvSpPr/>
          <p:nvPr/>
        </p:nvSpPr>
        <p:spPr>
          <a:xfrm>
            <a:off x="4641850" y="2656461"/>
            <a:ext cx="1261532" cy="8297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DB0B1-D402-70D7-2270-E02D168C8AB9}"/>
              </a:ext>
            </a:extLst>
          </p:cNvPr>
          <p:cNvSpPr/>
          <p:nvPr/>
        </p:nvSpPr>
        <p:spPr>
          <a:xfrm>
            <a:off x="3845983" y="4216416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FB7336-0484-DF33-E4A7-CC879A10B668}"/>
              </a:ext>
            </a:extLst>
          </p:cNvPr>
          <p:cNvSpPr/>
          <p:nvPr/>
        </p:nvSpPr>
        <p:spPr>
          <a:xfrm>
            <a:off x="3845983" y="4745542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B8E17-4A5D-8485-CB30-7626919F13B2}"/>
              </a:ext>
            </a:extLst>
          </p:cNvPr>
          <p:cNvSpPr/>
          <p:nvPr/>
        </p:nvSpPr>
        <p:spPr>
          <a:xfrm>
            <a:off x="3845983" y="5274668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9FFC2-FE8B-A375-7111-C5317B759B90}"/>
              </a:ext>
            </a:extLst>
          </p:cNvPr>
          <p:cNvSpPr/>
          <p:nvPr/>
        </p:nvSpPr>
        <p:spPr>
          <a:xfrm>
            <a:off x="3845983" y="5803794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5F5531-4B15-A562-CC07-ABA6C980B0E6}"/>
              </a:ext>
            </a:extLst>
          </p:cNvPr>
          <p:cNvSpPr/>
          <p:nvPr/>
        </p:nvSpPr>
        <p:spPr>
          <a:xfrm>
            <a:off x="0" y="382854"/>
            <a:ext cx="1219199" cy="613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2849D-9213-8CE8-C43C-5BC0F045B612}"/>
              </a:ext>
            </a:extLst>
          </p:cNvPr>
          <p:cNvSpPr txBox="1"/>
          <p:nvPr/>
        </p:nvSpPr>
        <p:spPr>
          <a:xfrm>
            <a:off x="4853527" y="2730500"/>
            <a:ext cx="83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Warm TPC</a:t>
            </a:r>
            <a:br>
              <a:rPr lang="en-US" sz="1200" dirty="0"/>
            </a:br>
            <a:r>
              <a:rPr lang="en-US" sz="1200" dirty="0"/>
              <a:t>Power</a:t>
            </a:r>
            <a:br>
              <a:rPr lang="en-US" sz="1200" dirty="0"/>
            </a:br>
            <a:r>
              <a:rPr lang="en-US" sz="1200" dirty="0"/>
              <a:t>(+/- 2V)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0B3B8-20D3-B512-492B-BB14689B1EE9}"/>
              </a:ext>
            </a:extLst>
          </p:cNvPr>
          <p:cNvSpPr txBox="1"/>
          <p:nvPr/>
        </p:nvSpPr>
        <p:spPr>
          <a:xfrm>
            <a:off x="1347807" y="3168551"/>
            <a:ext cx="100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Warm TPC</a:t>
            </a:r>
            <a:br>
              <a:rPr lang="en-US" sz="1200" dirty="0"/>
            </a:br>
            <a:r>
              <a:rPr lang="en-US" sz="1200" dirty="0"/>
              <a:t>Comm 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F6CBD-1055-3E36-01BA-5CFB99340087}"/>
              </a:ext>
            </a:extLst>
          </p:cNvPr>
          <p:cNvSpPr txBox="1"/>
          <p:nvPr/>
        </p:nvSpPr>
        <p:spPr>
          <a:xfrm rot="5400000">
            <a:off x="1151476" y="1322853"/>
            <a:ext cx="110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Telemetry</a:t>
            </a:r>
            <a:br>
              <a:rPr lang="en-US" sz="1200" dirty="0"/>
            </a:br>
            <a:r>
              <a:rPr lang="en-US" sz="1200" dirty="0"/>
              <a:t>Power Board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63823-D6B3-F7D9-CB67-D9E755A11E44}"/>
              </a:ext>
            </a:extLst>
          </p:cNvPr>
          <p:cNvSpPr txBox="1"/>
          <p:nvPr/>
        </p:nvSpPr>
        <p:spPr>
          <a:xfrm rot="5400000">
            <a:off x="1151474" y="5012558"/>
            <a:ext cx="110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Telemetry</a:t>
            </a:r>
            <a:br>
              <a:rPr lang="en-US" sz="1200" dirty="0"/>
            </a:br>
            <a:r>
              <a:rPr lang="en-US" sz="1200" dirty="0"/>
              <a:t>Power Board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40CDD1-FF9C-31CD-FF73-B0A5489F2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26" y="524993"/>
            <a:ext cx="869223" cy="15791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32D397-6986-51DC-77F6-BB9FA3F6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26" y="4493727"/>
            <a:ext cx="1012419" cy="1839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ACEF50-39BA-85CD-1AEC-726E9D251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80" y="2361394"/>
            <a:ext cx="1261532" cy="1757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A01DD10-D919-7766-DC95-EA589267D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56" y="2563402"/>
            <a:ext cx="1773510" cy="13536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45C8F3-4708-9EC0-7CA1-7F69F7194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5" y="605394"/>
            <a:ext cx="2922750" cy="10742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EE4E4E-8C79-247C-6307-2DAF0519C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265" y="5219041"/>
            <a:ext cx="2922750" cy="10742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06CF8C-FB6F-4BF1-9805-27A5F9869B4B}"/>
              </a:ext>
            </a:extLst>
          </p:cNvPr>
          <p:cNvSpPr txBox="1"/>
          <p:nvPr/>
        </p:nvSpPr>
        <p:spPr>
          <a:xfrm>
            <a:off x="9735375" y="1003246"/>
            <a:ext cx="5245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S33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8E13E9-9180-23EF-4747-1FD188BCE458}"/>
              </a:ext>
            </a:extLst>
          </p:cNvPr>
          <p:cNvSpPr txBox="1"/>
          <p:nvPr/>
        </p:nvSpPr>
        <p:spPr>
          <a:xfrm>
            <a:off x="9685436" y="5619128"/>
            <a:ext cx="5245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S11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4DC26E-172F-47BE-6A2A-0540F9A96110}"/>
              </a:ext>
            </a:extLst>
          </p:cNvPr>
          <p:cNvSpPr/>
          <p:nvPr/>
        </p:nvSpPr>
        <p:spPr>
          <a:xfrm>
            <a:off x="6299200" y="452966"/>
            <a:ext cx="4544993" cy="58800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33048-06F6-6D0F-804D-62D99333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1" y="491126"/>
            <a:ext cx="2976986" cy="54083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CFB13-7334-CE21-DF90-8A75B347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807" y="875831"/>
            <a:ext cx="2770726" cy="2031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6E780-0B22-D1AF-9D08-5B8EB5BB60F0}"/>
              </a:ext>
            </a:extLst>
          </p:cNvPr>
          <p:cNvSpPr txBox="1"/>
          <p:nvPr/>
        </p:nvSpPr>
        <p:spPr>
          <a:xfrm>
            <a:off x="3711396" y="3097763"/>
            <a:ext cx="38902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J1 is a 9-Socketed D-Sub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U1 is the PDQ10-Q24-S5-D CUI </a:t>
            </a:r>
            <a:br>
              <a:rPr lang="en-US" dirty="0"/>
            </a:br>
            <a:r>
              <a:rPr lang="en-US" dirty="0"/>
              <a:t>DC-DC Converter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LED1 indicates when output voltage </a:t>
            </a:r>
            <a:br>
              <a:rPr lang="en-US" dirty="0"/>
            </a:br>
            <a:r>
              <a:rPr lang="en-US" dirty="0"/>
              <a:t>from converter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Terminal blocks (3 and 4 – Pos) </a:t>
            </a:r>
            <a:br>
              <a:rPr lang="en-US" dirty="0"/>
            </a:br>
            <a:r>
              <a:rPr lang="en-US" dirty="0"/>
              <a:t>headers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536413-D9DD-184B-FEC7-76623760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84" y="811531"/>
            <a:ext cx="1548115" cy="1421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4392E-E9B8-CD2F-9235-3DDE8F22D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327" y="863659"/>
            <a:ext cx="1640039" cy="14955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ACA81C-87B8-686B-09EC-F99AC38DDB21}"/>
              </a:ext>
            </a:extLst>
          </p:cNvPr>
          <p:cNvSpPr txBox="1"/>
          <p:nvPr/>
        </p:nvSpPr>
        <p:spPr>
          <a:xfrm>
            <a:off x="9804469" y="235649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691322110004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9BC3CE-8338-F204-0008-5CC81E9115CB}"/>
              </a:ext>
            </a:extLst>
          </p:cNvPr>
          <p:cNvSpPr txBox="1"/>
          <p:nvPr/>
        </p:nvSpPr>
        <p:spPr>
          <a:xfrm>
            <a:off x="7689564" y="235649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691322310003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58F92D-4F34-4BCF-8024-09D1C21603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4469" y="3518665"/>
            <a:ext cx="1640039" cy="13585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87A91E-006F-5168-7156-251F0958339C}"/>
              </a:ext>
            </a:extLst>
          </p:cNvPr>
          <p:cNvSpPr txBox="1"/>
          <p:nvPr/>
        </p:nvSpPr>
        <p:spPr>
          <a:xfrm>
            <a:off x="9753327" y="496993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691361100004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A69571-E821-5F03-478E-46FFB0E4FF8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0598917" y="2725822"/>
            <a:ext cx="1" cy="542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ED63DD-E9C5-3215-F5DF-2FF24DB683DA}"/>
              </a:ext>
            </a:extLst>
          </p:cNvPr>
          <p:cNvCxnSpPr>
            <a:cxnSpLocks/>
          </p:cNvCxnSpPr>
          <p:nvPr/>
        </p:nvCxnSpPr>
        <p:spPr>
          <a:xfrm flipH="1">
            <a:off x="8396076" y="2725822"/>
            <a:ext cx="1" cy="5423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3511EDF-6460-827D-966F-F3849935A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2926" y="3349608"/>
            <a:ext cx="1346299" cy="15276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A91184-EEB5-7B04-7729-0942D254D142}"/>
              </a:ext>
            </a:extLst>
          </p:cNvPr>
          <p:cNvSpPr txBox="1"/>
          <p:nvPr/>
        </p:nvSpPr>
        <p:spPr>
          <a:xfrm>
            <a:off x="7630310" y="496993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691361300003</a:t>
            </a:r>
          </a:p>
        </p:txBody>
      </p:sp>
    </p:spTree>
    <p:extLst>
      <p:ext uri="{BB962C8B-B14F-4D97-AF65-F5344CB8AC3E}">
        <p14:creationId xmlns:p14="http://schemas.microsoft.com/office/powerpoint/2010/main" val="50711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8C2CC7-0F5B-C186-F6B1-1C2A0454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3" y="611909"/>
            <a:ext cx="2848423" cy="51977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35614D-2112-669E-D55E-0A4260143826}"/>
              </a:ext>
            </a:extLst>
          </p:cNvPr>
          <p:cNvSpPr/>
          <p:nvPr/>
        </p:nvSpPr>
        <p:spPr>
          <a:xfrm>
            <a:off x="1006764" y="4461164"/>
            <a:ext cx="2225963" cy="1283854"/>
          </a:xfrm>
          <a:prstGeom prst="rect">
            <a:avLst/>
          </a:prstGeom>
          <a:noFill/>
          <a:ln w="285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7AAD1-B455-A8D7-C50C-549554550205}"/>
              </a:ext>
            </a:extLst>
          </p:cNvPr>
          <p:cNvCxnSpPr/>
          <p:nvPr/>
        </p:nvCxnSpPr>
        <p:spPr>
          <a:xfrm flipV="1">
            <a:off x="3232727" y="1600200"/>
            <a:ext cx="5657273" cy="286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FEC0CA0-CB85-1FBE-34B7-EFC74814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80" y="1616741"/>
            <a:ext cx="4298620" cy="31880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0E5187-E7C2-8F3B-E5B3-7CE62A5D0D73}"/>
              </a:ext>
            </a:extLst>
          </p:cNvPr>
          <p:cNvCxnSpPr/>
          <p:nvPr/>
        </p:nvCxnSpPr>
        <p:spPr>
          <a:xfrm flipV="1">
            <a:off x="3232727" y="4804840"/>
            <a:ext cx="5649873" cy="940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47C2A8-420E-71E7-8283-606BBA11F688}"/>
              </a:ext>
            </a:extLst>
          </p:cNvPr>
          <p:cNvCxnSpPr/>
          <p:nvPr/>
        </p:nvCxnSpPr>
        <p:spPr>
          <a:xfrm flipV="1">
            <a:off x="1006764" y="4804840"/>
            <a:ext cx="3577216" cy="940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339A0-2EFE-6EA1-33A3-3A2DB1B41A64}"/>
              </a:ext>
            </a:extLst>
          </p:cNvPr>
          <p:cNvCxnSpPr/>
          <p:nvPr/>
        </p:nvCxnSpPr>
        <p:spPr>
          <a:xfrm flipV="1">
            <a:off x="1006764" y="1616741"/>
            <a:ext cx="3577216" cy="2860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4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DF5D63-AA70-3F14-FB34-2AEC6636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54" y="484632"/>
            <a:ext cx="4004341" cy="5888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6AB67-84E5-E080-59EE-F11A652A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29" y="484632"/>
            <a:ext cx="6366202" cy="58887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42CED-4F02-6C0A-EB8A-953A5E1B4D74}"/>
              </a:ext>
            </a:extLst>
          </p:cNvPr>
          <p:cNvSpPr txBox="1"/>
          <p:nvPr/>
        </p:nvSpPr>
        <p:spPr>
          <a:xfrm>
            <a:off x="1958408" y="115299"/>
            <a:ext cx="13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D5D87-E4A7-16AC-A6E1-4CE675979E43}"/>
              </a:ext>
            </a:extLst>
          </p:cNvPr>
          <p:cNvSpPr txBox="1"/>
          <p:nvPr/>
        </p:nvSpPr>
        <p:spPr>
          <a:xfrm>
            <a:off x="7360642" y="128998"/>
            <a:ext cx="159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SiPM HV Board</a:t>
            </a:r>
          </a:p>
        </p:txBody>
      </p:sp>
    </p:spTree>
    <p:extLst>
      <p:ext uri="{BB962C8B-B14F-4D97-AF65-F5344CB8AC3E}">
        <p14:creationId xmlns:p14="http://schemas.microsoft.com/office/powerpoint/2010/main" val="7393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Durachka, David Ryan. (GSFC-5640)</dc:creator>
  <cp:lastModifiedBy>Durachka, David Ryan. (GSFC-5640)</cp:lastModifiedBy>
  <cp:revision>4</cp:revision>
  <dcterms:created xsi:type="dcterms:W3CDTF">2024-10-09T18:37:33Z</dcterms:created>
  <dcterms:modified xsi:type="dcterms:W3CDTF">2024-10-10T14:27:17Z</dcterms:modified>
</cp:coreProperties>
</file>