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6" r:id="rId4"/>
    <p:sldId id="258" r:id="rId5"/>
    <p:sldId id="263" r:id="rId6"/>
    <p:sldId id="287" r:id="rId7"/>
    <p:sldId id="288" r:id="rId8"/>
    <p:sldId id="276" r:id="rId9"/>
    <p:sldId id="269" r:id="rId10"/>
    <p:sldId id="289" r:id="rId11"/>
    <p:sldId id="273" r:id="rId12"/>
    <p:sldId id="264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893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85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417D7-BB75-E2C3-638C-270066F023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72026-2C8A-FDE3-8F9D-D79695483B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48670C-DBDA-0675-F8C3-709EDB980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362014-051B-EE26-F45A-E0B69E3C3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F1368E-3D8C-D438-5FA1-0A8085431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142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C8F51-1B66-76F4-0898-A28362CDC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DD2B64-FD75-EA04-E75C-F209C8136D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D9635-BE8C-4AC0-4E5E-B6D6B9F68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C6FBF1-8213-DDE1-0D6F-7E877DB43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842F2-B347-F5A1-34DD-751A6817D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77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EF487-440B-61CA-E072-458D843280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7CF0F-80B4-687B-DBCD-472A46E3F4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82C53-7D51-B1DE-BC4B-E6606E5A1F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DF3602-E96F-6651-E149-2D76FFF6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751B3D-B0B2-E552-C6C3-1C65E78BB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217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72C91-602D-AB30-0AF4-22C172E85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0B3C69-AAD7-1111-4680-E0EA014935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83701-9B7C-20B9-D7C9-E941BE978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13D75-2971-A22E-650C-08CFD66BE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C379F-2DA6-1A0A-8A90-B2C0382D7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504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B9FEB-0BAC-CE20-0599-77F6F92786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42884-19BE-EBBD-0812-1A37D5937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E79FB8-7FD8-5E5F-33F0-B7BCB1A7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437D1-4DD8-53CC-0EBA-D04EE35C3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865FC-24BA-F61C-B30B-3BFEFA0D7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D4C5-DE2C-8BBE-AACF-025D0206B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D4D4E5-3E30-5103-94E0-584AD14B3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58137-44DF-4BBB-650E-31BC1B836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B0433F-128C-7E33-F11F-40DD09BA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D8DF7-90C2-651F-33D1-9F5BE3851C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05C92-43B6-9CCB-E953-7CA2312A3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64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B202F3-A7F7-3FA6-8322-51B41213B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0294D-7022-188B-412C-BD4AD53ECB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D5474-678B-C484-01BA-C4C1F8A73F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6DA455-AFB4-69F0-A973-F40A9507FD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CAAB3-8C82-60CE-68AD-BCCB1615D6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AC45D9-F87C-DD3B-4E51-52652B70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068D98-45AB-1FBD-494B-315E4C62FA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A308F7-249F-AB00-0A4A-37DD0AC16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039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06C0B-92F0-A1E4-963F-67066068F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C5177E-5A60-5D70-BE90-CD83BD83C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EFF740-CCA9-2A65-15A3-A86DAEBE5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7772767-9EF4-9F75-67FD-96DB23721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74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6F8AA2-BD76-816B-93D9-7A72FDEF1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691C4D-A8DD-2E57-505D-5B952785B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14A94-3D7F-5DA6-AD25-018B4C010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30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CB82D-D67F-0533-768E-03643FAD3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F0360-3692-D8C9-4741-FDB53AB5BC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3697A-5DFA-0E2D-CF3A-5BC99CEEFA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A879A-8033-A676-312A-F6E631B38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CF0F7-E95D-6397-737C-4F7B52D980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F0A4A8-11AC-EF6A-173F-2CEC55D4A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284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77E9-874E-A551-EA71-D16C486CF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56CBF43-B7A6-1BFB-2D1F-9DF004BFB9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FC9F0A-CBB3-2F6E-A961-3685289332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A1C1B1-D581-A1AD-B7F4-CF88FAA38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0FD7A-BC86-4690-86E6-56A459D3821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1DA922-2826-B25A-E36B-B57C32C18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EF25EE-5E37-BB7A-D0B2-1BAC5C7AD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64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19B63F-EC19-30FD-A66C-2C413B535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DA24A2-0FAE-BAEE-E887-257CB632F6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26C01-B624-C0F7-C96F-FFCB8B47AA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0FD7A-BC86-4690-86E6-56A459D38211}" type="datetimeFigureOut">
              <a:rPr lang="en-US" smtClean="0"/>
              <a:t>1/14/2025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9AFA6-3A4A-917D-FAD3-9AE29C1D80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4EA3D0-02C7-53E3-FABF-BAFD7327F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274C23-61CF-48A4-89EB-6918E5479E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489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BAD8-7B07-DCE3-43C7-5916142B56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Gamma Ray and Anti-Matter Survey </a:t>
            </a:r>
            <a:b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r>
              <a:rPr lang="en-US" sz="36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(GRAMS)</a:t>
            </a:r>
            <a:endParaRPr lang="en-US" sz="9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656449-F106-2FAA-79DA-B7122674CB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Power Distribution Unit (PDU)</a:t>
            </a:r>
          </a:p>
          <a:p>
            <a:r>
              <a:rPr lang="en-US" dirty="0"/>
              <a:t>Time Projection Chamber (TPC) SiPM Low Voltage Board</a:t>
            </a:r>
          </a:p>
        </p:txBody>
      </p:sp>
    </p:spTree>
    <p:extLst>
      <p:ext uri="{BB962C8B-B14F-4D97-AF65-F5344CB8AC3E}">
        <p14:creationId xmlns:p14="http://schemas.microsoft.com/office/powerpoint/2010/main" val="2072649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FE7FC-AD35-100E-9AF1-67F769F3F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Telemetry Points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EB9A38-08B7-10B3-7D70-B19DB4A417E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146411"/>
            <a:ext cx="5181600" cy="3709765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F28682-6E31-CB35-496B-107D230921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Telemetry points are output on J5 (15-Female, HD DSUB)</a:t>
            </a:r>
          </a:p>
          <a:p>
            <a:pPr lvl="1"/>
            <a:r>
              <a:rPr lang="en-US" dirty="0"/>
              <a:t>+2.5V Voltage and Current Monitor</a:t>
            </a:r>
          </a:p>
          <a:p>
            <a:pPr lvl="1"/>
            <a:r>
              <a:rPr lang="en-US" dirty="0"/>
              <a:t>-5V Voltage and Current Monitor</a:t>
            </a:r>
          </a:p>
          <a:p>
            <a:pPr lvl="1"/>
            <a:r>
              <a:rPr lang="en-US" dirty="0"/>
              <a:t>Temperature Monitor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3715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FB7BF7B-8657-5322-689A-2C3E44FC86F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906695" y="1690688"/>
            <a:ext cx="2558760" cy="4351338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27EC35-215E-BCD2-9B61-2BB32FAF1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LED Indicator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B2DE3FB-2A15-7AEE-4124-71AFEB5BE38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 flipH="1">
            <a:off x="7589991" y="2559218"/>
            <a:ext cx="3695314" cy="2766107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B8A209-8719-93EE-EA10-B09D9B17F932}"/>
              </a:ext>
            </a:extLst>
          </p:cNvPr>
          <p:cNvSpPr txBox="1"/>
          <p:nvPr/>
        </p:nvSpPr>
        <p:spPr>
          <a:xfrm>
            <a:off x="8268113" y="2130619"/>
            <a:ext cx="2584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Part Num:  </a:t>
            </a:r>
            <a:r>
              <a:rPr lang="en-US" i="1" dirty="0"/>
              <a:t>SSI-LXH072GD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009E06-1B72-4C72-77AA-FE83F57734F9}"/>
              </a:ext>
            </a:extLst>
          </p:cNvPr>
          <p:cNvSpPr txBox="1"/>
          <p:nvPr/>
        </p:nvSpPr>
        <p:spPr>
          <a:xfrm>
            <a:off x="8518021" y="4936992"/>
            <a:ext cx="20844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Mounted on Chassis</a:t>
            </a:r>
            <a:endParaRPr lang="en-US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C70435-7A05-FFAB-D64A-D5F7CAC7CE88}"/>
              </a:ext>
            </a:extLst>
          </p:cNvPr>
          <p:cNvSpPr txBox="1"/>
          <p:nvPr/>
        </p:nvSpPr>
        <p:spPr>
          <a:xfrm>
            <a:off x="3139332" y="1555751"/>
            <a:ext cx="1378904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1-1123824-1</a:t>
            </a:r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0D04F8C-6055-6220-31D5-5B5C9850F548}"/>
              </a:ext>
            </a:extLst>
          </p:cNvPr>
          <p:cNvSpPr/>
          <p:nvPr/>
        </p:nvSpPr>
        <p:spPr>
          <a:xfrm>
            <a:off x="2385799" y="1724499"/>
            <a:ext cx="753533" cy="431800"/>
          </a:xfrm>
          <a:custGeom>
            <a:avLst/>
            <a:gdLst>
              <a:gd name="connsiteX0" fmla="*/ 753533 w 753533"/>
              <a:gd name="connsiteY0" fmla="*/ 0 h 431800"/>
              <a:gd name="connsiteX1" fmla="*/ 169333 w 753533"/>
              <a:gd name="connsiteY1" fmla="*/ 228600 h 431800"/>
              <a:gd name="connsiteX2" fmla="*/ 516467 w 753533"/>
              <a:gd name="connsiteY2" fmla="*/ 220133 h 431800"/>
              <a:gd name="connsiteX3" fmla="*/ 0 w 753533"/>
              <a:gd name="connsiteY3" fmla="*/ 431800 h 431800"/>
              <a:gd name="connsiteX4" fmla="*/ 0 w 753533"/>
              <a:gd name="connsiteY4" fmla="*/ 431800 h 431800"/>
              <a:gd name="connsiteX5" fmla="*/ 0 w 753533"/>
              <a:gd name="connsiteY5" fmla="*/ 431800 h 431800"/>
              <a:gd name="connsiteX6" fmla="*/ 8467 w 753533"/>
              <a:gd name="connsiteY6" fmla="*/ 431800 h 431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53533" h="431800">
                <a:moveTo>
                  <a:pt x="753533" y="0"/>
                </a:moveTo>
                <a:cubicBezTo>
                  <a:pt x="481188" y="95955"/>
                  <a:pt x="208844" y="191911"/>
                  <a:pt x="169333" y="228600"/>
                </a:cubicBezTo>
                <a:cubicBezTo>
                  <a:pt x="129822" y="265289"/>
                  <a:pt x="544689" y="186266"/>
                  <a:pt x="516467" y="220133"/>
                </a:cubicBezTo>
                <a:cubicBezTo>
                  <a:pt x="488245" y="254000"/>
                  <a:pt x="0" y="431800"/>
                  <a:pt x="0" y="431800"/>
                </a:cubicBezTo>
                <a:lnTo>
                  <a:pt x="0" y="431800"/>
                </a:lnTo>
                <a:lnTo>
                  <a:pt x="0" y="431800"/>
                </a:lnTo>
                <a:lnTo>
                  <a:pt x="8467" y="431800"/>
                </a:lnTo>
              </a:path>
            </a:pathLst>
          </a:custGeom>
          <a:noFill/>
          <a:ln>
            <a:solidFill>
              <a:schemeClr val="bg1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F8BF26D-A744-BC6B-4FCC-8E4D56E0E6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4845" y="3212989"/>
            <a:ext cx="951239" cy="1458566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580D97A-7A72-2F9B-35E5-35ACD8246D53}"/>
              </a:ext>
            </a:extLst>
          </p:cNvPr>
          <p:cNvSpPr txBox="1"/>
          <p:nvPr/>
        </p:nvSpPr>
        <p:spPr>
          <a:xfrm>
            <a:off x="5225430" y="3061158"/>
            <a:ext cx="208672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1-1123823-1 mates to </a:t>
            </a:r>
            <a:br>
              <a:rPr lang="en-US" sz="1400" dirty="0"/>
            </a:br>
            <a:r>
              <a:rPr lang="en-US" sz="1400" dirty="0"/>
              <a:t>the 1-1123824-1</a:t>
            </a:r>
          </a:p>
          <a:p>
            <a:endParaRPr lang="en-US" sz="1400" dirty="0"/>
          </a:p>
          <a:p>
            <a:r>
              <a:rPr lang="en-US" sz="1400" dirty="0"/>
              <a:t>Easy to mate and de-mate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0F3A63B-7E2F-9BE4-CA6B-0F3832CE473E}"/>
              </a:ext>
            </a:extLst>
          </p:cNvPr>
          <p:cNvCxnSpPr>
            <a:stCxn id="13" idx="1"/>
          </p:cNvCxnSpPr>
          <p:nvPr/>
        </p:nvCxnSpPr>
        <p:spPr>
          <a:xfrm flipH="1">
            <a:off x="4835962" y="3538212"/>
            <a:ext cx="389468" cy="1669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458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33F64-C400-F0AF-A3E1-131F733D5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Layout Review of SiPM LV Board</a:t>
            </a:r>
          </a:p>
        </p:txBody>
      </p:sp>
    </p:spTree>
    <p:extLst>
      <p:ext uri="{BB962C8B-B14F-4D97-AF65-F5344CB8AC3E}">
        <p14:creationId xmlns:p14="http://schemas.microsoft.com/office/powerpoint/2010/main" val="2396913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A3DA44-4A3F-73C3-36BB-EE0967F50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Layer Definition and Stack-Up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B739B3-1B4A-6EFE-2EF0-A495E3C30F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28133" y="1923521"/>
            <a:ext cx="5181600" cy="4351338"/>
          </a:xfrm>
        </p:spPr>
        <p:txBody>
          <a:bodyPr>
            <a:normAutofit/>
          </a:bodyPr>
          <a:lstStyle/>
          <a:p>
            <a:r>
              <a:rPr lang="en-US" sz="2000" dirty="0"/>
              <a:t>10 – Layer Board</a:t>
            </a:r>
          </a:p>
          <a:p>
            <a:pPr lvl="1"/>
            <a:r>
              <a:rPr lang="en-US" sz="1800" dirty="0"/>
              <a:t>Layer 1:  Routing</a:t>
            </a:r>
          </a:p>
          <a:p>
            <a:pPr lvl="1"/>
            <a:r>
              <a:rPr lang="en-US" sz="1800" dirty="0"/>
              <a:t>Layer 2:  Secondary Power RTN</a:t>
            </a:r>
          </a:p>
          <a:p>
            <a:pPr lvl="1"/>
            <a:r>
              <a:rPr lang="en-US" sz="1800" dirty="0"/>
              <a:t>Layer 3:  Secondary Telemetry RTN and CUI Converter RTN</a:t>
            </a:r>
          </a:p>
          <a:p>
            <a:pPr lvl="1"/>
            <a:r>
              <a:rPr lang="en-US" sz="1800" dirty="0"/>
              <a:t>Layer 4:  Secondary PWR IN</a:t>
            </a:r>
          </a:p>
          <a:p>
            <a:pPr lvl="1"/>
            <a:r>
              <a:rPr lang="en-US" sz="1800" dirty="0"/>
              <a:t>Layer 5:  Secondary PWR RTN</a:t>
            </a:r>
          </a:p>
          <a:p>
            <a:pPr lvl="1"/>
            <a:r>
              <a:rPr lang="en-US" sz="1800" dirty="0"/>
              <a:t>Layer 6:  Secondary Telemetry RTN</a:t>
            </a:r>
          </a:p>
          <a:p>
            <a:pPr lvl="1"/>
            <a:r>
              <a:rPr lang="en-US" sz="1800" dirty="0"/>
              <a:t>Layer 7:  +2.5V Plane, CUI Input PWR</a:t>
            </a:r>
          </a:p>
          <a:p>
            <a:pPr lvl="1"/>
            <a:r>
              <a:rPr lang="en-US" sz="1800" dirty="0"/>
              <a:t>Layer 8:  -5V Plane, CUI Input RTN</a:t>
            </a:r>
          </a:p>
          <a:p>
            <a:pPr lvl="1"/>
            <a:r>
              <a:rPr lang="en-US" sz="1800" dirty="0"/>
              <a:t>Layer 9:  Secondary PWR RTN</a:t>
            </a:r>
          </a:p>
          <a:p>
            <a:pPr lvl="1"/>
            <a:r>
              <a:rPr lang="en-US" sz="1800" dirty="0"/>
              <a:t>Layer 10:  Chassis GND</a:t>
            </a:r>
          </a:p>
        </p:txBody>
      </p: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6623A7D1-5B63-FBAC-8124-485459565F18}"/>
              </a:ext>
            </a:extLst>
          </p:cNvPr>
          <p:cNvSpPr txBox="1">
            <a:spLocks/>
          </p:cNvSpPr>
          <p:nvPr/>
        </p:nvSpPr>
        <p:spPr>
          <a:xfrm>
            <a:off x="6172202" y="4818592"/>
            <a:ext cx="5181600" cy="145097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Board Fab House:  Sunstone Circuits</a:t>
            </a:r>
          </a:p>
          <a:p>
            <a:pPr lvl="1"/>
            <a:r>
              <a:rPr lang="en-US" sz="2000" dirty="0"/>
              <a:t>Standard 10-Layer Stack up</a:t>
            </a:r>
          </a:p>
          <a:p>
            <a:r>
              <a:rPr lang="en-US" sz="2400" dirty="0"/>
              <a:t>Not expecting high currents or any high-speed signals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624FAFD-1D50-41E3-581F-F2386F0C4D3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510396"/>
            <a:ext cx="4572001" cy="3236360"/>
          </a:xfrm>
        </p:spPr>
      </p:pic>
    </p:spTree>
    <p:extLst>
      <p:ext uri="{BB962C8B-B14F-4D97-AF65-F5344CB8AC3E}">
        <p14:creationId xmlns:p14="http://schemas.microsoft.com/office/powerpoint/2010/main" val="24214834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E11B7-A1C3-F02B-3864-0A8D8D316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B1970-DF51-1CC9-5A2D-7A93D686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Power Distribution Unit (PDU) for GRAMS is extensive</a:t>
            </a:r>
          </a:p>
          <a:p>
            <a:pPr lvl="1"/>
            <a:r>
              <a:rPr lang="en-US" dirty="0"/>
              <a:t>Only reviewing the Low Voltage Board within the SiPM Box</a:t>
            </a:r>
          </a:p>
          <a:p>
            <a:r>
              <a:rPr lang="en-US" dirty="0"/>
              <a:t>Purpose of the Board</a:t>
            </a:r>
          </a:p>
          <a:p>
            <a:r>
              <a:rPr lang="en-US" dirty="0"/>
              <a:t>Block Diagram</a:t>
            </a:r>
          </a:p>
          <a:p>
            <a:r>
              <a:rPr lang="en-US" dirty="0"/>
              <a:t>Schematic Review</a:t>
            </a:r>
          </a:p>
          <a:p>
            <a:r>
              <a:rPr lang="en-US" dirty="0"/>
              <a:t>Grounding Configuration</a:t>
            </a:r>
          </a:p>
          <a:p>
            <a:r>
              <a:rPr lang="en-US" dirty="0"/>
              <a:t>Layout Review</a:t>
            </a:r>
          </a:p>
        </p:txBody>
      </p:sp>
    </p:spTree>
    <p:extLst>
      <p:ext uri="{BB962C8B-B14F-4D97-AF65-F5344CB8AC3E}">
        <p14:creationId xmlns:p14="http://schemas.microsoft.com/office/powerpoint/2010/main" val="13827863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FB8DFF3-71B0-C876-CF70-45B563690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Board Power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0BF133-0D55-541B-59B6-FB8AF91E4A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/>
              <a:t>Recalling from the SiPM Box, there is a board that is providing +5V and +12V for telemetry and drive for the on-board DC-DC Converters</a:t>
            </a:r>
          </a:p>
          <a:p>
            <a:pPr lvl="1"/>
            <a:r>
              <a:rPr lang="en-US" sz="2000"/>
              <a:t>This can be utilized to run the SiPM LV Board as well.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39A8BB0-0ECD-FD50-4B4B-CD68A076F97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445457" y="1440450"/>
            <a:ext cx="6155141" cy="4000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112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71BAE1-2131-FC1A-7878-FC36C93B2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Block Diagram of TPC SiPM Box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9BDE0C8-4566-4195-994F-48C4D44E5EE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S</a:t>
            </a:r>
            <a:r>
              <a:rPr lang="en-US" baseline="-25000" dirty="0"/>
              <a:t>1</a:t>
            </a:r>
            <a:r>
              <a:rPr lang="en-US" dirty="0"/>
              <a:t> through S</a:t>
            </a:r>
            <a:r>
              <a:rPr lang="en-US" baseline="-25000" dirty="0"/>
              <a:t>6</a:t>
            </a:r>
            <a:r>
              <a:rPr lang="en-US" dirty="0"/>
              <a:t> along with the Telemetry PDU Board were reviewed previously</a:t>
            </a:r>
          </a:p>
          <a:p>
            <a:pPr lvl="1"/>
            <a:r>
              <a:rPr lang="en-US" dirty="0"/>
              <a:t>The SiPM LV Board will also reside in this box.  This review is only pertaining to that box. 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C15E43-9D88-1C07-8499-E4EB55442AA5}"/>
              </a:ext>
            </a:extLst>
          </p:cNvPr>
          <p:cNvSpPr/>
          <p:nvPr/>
        </p:nvSpPr>
        <p:spPr>
          <a:xfrm>
            <a:off x="7374467" y="1893094"/>
            <a:ext cx="3911600" cy="4064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AEBB1F-84D2-03FA-C6A1-D09D6FBD1657}"/>
              </a:ext>
            </a:extLst>
          </p:cNvPr>
          <p:cNvSpPr/>
          <p:nvPr/>
        </p:nvSpPr>
        <p:spPr>
          <a:xfrm>
            <a:off x="9474201" y="2142067"/>
            <a:ext cx="1811866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1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ABAF59-FC21-991F-6DA9-F66B9E014500}"/>
              </a:ext>
            </a:extLst>
          </p:cNvPr>
          <p:cNvSpPr/>
          <p:nvPr/>
        </p:nvSpPr>
        <p:spPr>
          <a:xfrm>
            <a:off x="9440334" y="4224867"/>
            <a:ext cx="1811866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</a:t>
            </a:r>
            <a:r>
              <a:rPr lang="en-US" baseline="-25000" dirty="0"/>
              <a:t>6</a:t>
            </a:r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376B8C7-D95A-4321-FC39-D4BB1ABB27EB}"/>
              </a:ext>
            </a:extLst>
          </p:cNvPr>
          <p:cNvSpPr/>
          <p:nvPr/>
        </p:nvSpPr>
        <p:spPr>
          <a:xfrm>
            <a:off x="10312401" y="2851680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632232-B22B-B4A0-50EE-DAE6C109CD57}"/>
              </a:ext>
            </a:extLst>
          </p:cNvPr>
          <p:cNvSpPr/>
          <p:nvPr/>
        </p:nvSpPr>
        <p:spPr>
          <a:xfrm>
            <a:off x="10320868" y="3117586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0B358C7-6C86-6D21-BA26-5E1A0D7FB776}"/>
              </a:ext>
            </a:extLst>
          </p:cNvPr>
          <p:cNvSpPr/>
          <p:nvPr/>
        </p:nvSpPr>
        <p:spPr>
          <a:xfrm>
            <a:off x="10320868" y="3383492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A391271-D50F-2251-1489-A7774A336BE7}"/>
              </a:ext>
            </a:extLst>
          </p:cNvPr>
          <p:cNvSpPr/>
          <p:nvPr/>
        </p:nvSpPr>
        <p:spPr>
          <a:xfrm>
            <a:off x="10329335" y="3649398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CA2DAFF-5774-D189-8B94-3F3DF8135DCB}"/>
              </a:ext>
            </a:extLst>
          </p:cNvPr>
          <p:cNvSpPr/>
          <p:nvPr/>
        </p:nvSpPr>
        <p:spPr>
          <a:xfrm>
            <a:off x="10320868" y="3909750"/>
            <a:ext cx="110066" cy="138906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694C06F-D25C-5830-C4F9-5284D00E51A9}"/>
              </a:ext>
            </a:extLst>
          </p:cNvPr>
          <p:cNvSpPr/>
          <p:nvPr/>
        </p:nvSpPr>
        <p:spPr>
          <a:xfrm>
            <a:off x="7264401" y="3479800"/>
            <a:ext cx="110066" cy="58578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7855E3-E6E3-3548-AE28-98D16B694CDC}"/>
              </a:ext>
            </a:extLst>
          </p:cNvPr>
          <p:cNvSpPr/>
          <p:nvPr/>
        </p:nvSpPr>
        <p:spPr>
          <a:xfrm>
            <a:off x="7374467" y="3285067"/>
            <a:ext cx="948267" cy="9821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4A25FAD-9F16-A4CA-22C1-AD53DC149D7D}"/>
              </a:ext>
            </a:extLst>
          </p:cNvPr>
          <p:cNvCxnSpPr/>
          <p:nvPr/>
        </p:nvCxnSpPr>
        <p:spPr>
          <a:xfrm>
            <a:off x="6688667" y="3606800"/>
            <a:ext cx="5757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E49A8F-EA48-046A-240B-EBAD1DC87A67}"/>
              </a:ext>
            </a:extLst>
          </p:cNvPr>
          <p:cNvCxnSpPr/>
          <p:nvPr/>
        </p:nvCxnSpPr>
        <p:spPr>
          <a:xfrm>
            <a:off x="6688667" y="3926683"/>
            <a:ext cx="575734" cy="0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0F47E9E-64F7-A5A3-9854-D0ACA292D139}"/>
              </a:ext>
            </a:extLst>
          </p:cNvPr>
          <p:cNvSpPr txBox="1"/>
          <p:nvPr/>
        </p:nvSpPr>
        <p:spPr>
          <a:xfrm>
            <a:off x="6644790" y="3370854"/>
            <a:ext cx="5645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+12V</a:t>
            </a:r>
            <a:r>
              <a:rPr lang="en-US" sz="1050" baseline="-25000" dirty="0"/>
              <a:t>IN</a:t>
            </a:r>
            <a:endParaRPr lang="en-US" sz="105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EA4A3FD-11B7-17C1-5AD7-F68D80EF0468}"/>
              </a:ext>
            </a:extLst>
          </p:cNvPr>
          <p:cNvSpPr txBox="1"/>
          <p:nvPr/>
        </p:nvSpPr>
        <p:spPr>
          <a:xfrm>
            <a:off x="6644542" y="3678279"/>
            <a:ext cx="6158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+12V</a:t>
            </a:r>
            <a:r>
              <a:rPr lang="en-US" sz="1050" baseline="-25000" dirty="0"/>
              <a:t>RTN</a:t>
            </a:r>
            <a:endParaRPr lang="en-US" sz="105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9F518C3-9CF7-65E6-3377-F3C77D65B7DC}"/>
              </a:ext>
            </a:extLst>
          </p:cNvPr>
          <p:cNvSpPr/>
          <p:nvPr/>
        </p:nvSpPr>
        <p:spPr>
          <a:xfrm>
            <a:off x="7605757" y="3530733"/>
            <a:ext cx="414867" cy="465403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11E26F2-AD39-A91E-8DEB-E1064056268C}"/>
              </a:ext>
            </a:extLst>
          </p:cNvPr>
          <p:cNvCxnSpPr/>
          <p:nvPr/>
        </p:nvCxnSpPr>
        <p:spPr>
          <a:xfrm flipH="1">
            <a:off x="7590366" y="3539331"/>
            <a:ext cx="430258" cy="4568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13CF311-5588-41FA-D057-19167A813412}"/>
              </a:ext>
            </a:extLst>
          </p:cNvPr>
          <p:cNvSpPr txBox="1"/>
          <p:nvPr/>
        </p:nvSpPr>
        <p:spPr>
          <a:xfrm>
            <a:off x="7593402" y="3530733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98E40F-74DB-3BDB-AC60-BF4CDD84A59E}"/>
              </a:ext>
            </a:extLst>
          </p:cNvPr>
          <p:cNvSpPr txBox="1"/>
          <p:nvPr/>
        </p:nvSpPr>
        <p:spPr>
          <a:xfrm>
            <a:off x="7765426" y="3734526"/>
            <a:ext cx="25519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=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0E9B3E4-A2C9-5277-27A4-5D04CA384B21}"/>
              </a:ext>
            </a:extLst>
          </p:cNvPr>
          <p:cNvCxnSpPr>
            <a:cxnSpLocks/>
          </p:cNvCxnSpPr>
          <p:nvPr/>
        </p:nvCxnSpPr>
        <p:spPr>
          <a:xfrm flipV="1">
            <a:off x="8020624" y="3632463"/>
            <a:ext cx="619859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8806C55-83ED-EBFC-65B7-C964E2039950}"/>
              </a:ext>
            </a:extLst>
          </p:cNvPr>
          <p:cNvCxnSpPr>
            <a:cxnSpLocks/>
          </p:cNvCxnSpPr>
          <p:nvPr/>
        </p:nvCxnSpPr>
        <p:spPr>
          <a:xfrm flipV="1">
            <a:off x="8020623" y="3865331"/>
            <a:ext cx="619859" cy="1"/>
          </a:xfrm>
          <a:prstGeom prst="straightConnector1">
            <a:avLst/>
          </a:prstGeom>
          <a:ln>
            <a:solidFill>
              <a:schemeClr val="tx1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4D8BD863-ED03-F396-BAF2-4A189AAD8C2E}"/>
              </a:ext>
            </a:extLst>
          </p:cNvPr>
          <p:cNvSpPr txBox="1"/>
          <p:nvPr/>
        </p:nvSpPr>
        <p:spPr>
          <a:xfrm>
            <a:off x="8277866" y="3382995"/>
            <a:ext cx="40748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+5V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44AE2C-1404-201E-52D3-096C061E3E0E}"/>
              </a:ext>
            </a:extLst>
          </p:cNvPr>
          <p:cNvSpPr txBox="1"/>
          <p:nvPr/>
        </p:nvSpPr>
        <p:spPr>
          <a:xfrm>
            <a:off x="8277866" y="3632629"/>
            <a:ext cx="5661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+5V</a:t>
            </a:r>
            <a:r>
              <a:rPr lang="en-US" sz="1100" baseline="-25000" dirty="0"/>
              <a:t>RTN</a:t>
            </a:r>
            <a:endParaRPr lang="en-US" sz="1100" dirty="0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6EFEEA33-F150-6772-B64E-12D2360BAC55}"/>
              </a:ext>
            </a:extLst>
          </p:cNvPr>
          <p:cNvSpPr/>
          <p:nvPr/>
        </p:nvSpPr>
        <p:spPr>
          <a:xfrm>
            <a:off x="9207502" y="2142067"/>
            <a:ext cx="200965" cy="3424662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D6B2CD4-9D2A-2C73-1D73-78011BB13474}"/>
              </a:ext>
            </a:extLst>
          </p:cNvPr>
          <p:cNvSpPr txBox="1"/>
          <p:nvPr/>
        </p:nvSpPr>
        <p:spPr>
          <a:xfrm>
            <a:off x="8740154" y="3534992"/>
            <a:ext cx="625491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050" dirty="0"/>
              <a:t>6 SiPM</a:t>
            </a:r>
          </a:p>
          <a:p>
            <a:pPr algn="ctr"/>
            <a:r>
              <a:rPr lang="en-US" sz="1050" dirty="0"/>
              <a:t>&amp; </a:t>
            </a:r>
            <a:br>
              <a:rPr lang="en-US" sz="1050" dirty="0"/>
            </a:br>
            <a:r>
              <a:rPr lang="en-US" sz="1050" dirty="0"/>
              <a:t>SiPM LV</a:t>
            </a:r>
            <a:br>
              <a:rPr lang="en-US" sz="1050" dirty="0"/>
            </a:br>
            <a:r>
              <a:rPr lang="en-US" sz="1050" dirty="0"/>
              <a:t>PDU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848002C-F77D-59C4-05A6-A7C493F24A39}"/>
              </a:ext>
            </a:extLst>
          </p:cNvPr>
          <p:cNvSpPr/>
          <p:nvPr/>
        </p:nvSpPr>
        <p:spPr>
          <a:xfrm>
            <a:off x="9453353" y="5075662"/>
            <a:ext cx="1811866" cy="4910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SiPM LV Board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A9F9300-FE61-78D7-9F6E-1B67ECC927F8}"/>
              </a:ext>
            </a:extLst>
          </p:cNvPr>
          <p:cNvCxnSpPr/>
          <p:nvPr/>
        </p:nvCxnSpPr>
        <p:spPr>
          <a:xfrm>
            <a:off x="4418176" y="3926683"/>
            <a:ext cx="4789326" cy="128625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956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AD76F3E-3A97-486B-B402-44400A8B91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F5B17E-01BC-F66A-A328-56C4E53C4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093788"/>
            <a:ext cx="10506455" cy="296720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Schematic Review of SiPM LV Board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1F6B52-91F4-4AEB-B6DB-29FEBCF28C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4331166"/>
            <a:ext cx="10506456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D6F061-7C53-44F4-9794-953DB70A45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46882" y="2348839"/>
            <a:ext cx="54864" cy="394677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58154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89C8913-8F39-55B3-85D0-944001318383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2226529"/>
            <a:ext cx="5181600" cy="3549529"/>
          </a:xfr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8A7971-1578-09E8-03D1-D757A668D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On-Board DC-DC Converters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521956-BE54-66D6-5A21-3B16A77A4B9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The rails that this board provides to the </a:t>
            </a:r>
            <a:r>
              <a:rPr lang="en-US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cold SiPM preamplifiers </a:t>
            </a:r>
            <a:r>
              <a:rPr lang="en-US" dirty="0"/>
              <a:t>are +2.5 / -5.0V</a:t>
            </a:r>
          </a:p>
          <a:p>
            <a:pPr lvl="1"/>
            <a:r>
              <a:rPr lang="en-US" dirty="0"/>
              <a:t>This is achieved by using two converters from the same family that provide different voltages. </a:t>
            </a:r>
          </a:p>
          <a:p>
            <a:pPr lvl="2"/>
            <a:r>
              <a:rPr lang="en-US" dirty="0"/>
              <a:t>PDQ10-Q24-S5-D (5V Rail)</a:t>
            </a:r>
          </a:p>
          <a:p>
            <a:pPr lvl="2"/>
            <a:r>
              <a:rPr lang="en-US" dirty="0"/>
              <a:t>PDQ10-Q24-S3-D (3.3V Rail)</a:t>
            </a:r>
          </a:p>
          <a:p>
            <a:pPr lvl="3"/>
            <a:r>
              <a:rPr lang="en-US" dirty="0"/>
              <a:t>Trim resistor pads are provided if that becomes a need</a:t>
            </a:r>
          </a:p>
          <a:p>
            <a:pPr lvl="2"/>
            <a:r>
              <a:rPr lang="en-US" dirty="0"/>
              <a:t>Output voltages are isolated.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BE949E9-F5E9-2A43-2376-FE594CBA430C}"/>
              </a:ext>
            </a:extLst>
          </p:cNvPr>
          <p:cNvCxnSpPr>
            <a:cxnSpLocks/>
          </p:cNvCxnSpPr>
          <p:nvPr/>
        </p:nvCxnSpPr>
        <p:spPr>
          <a:xfrm flipH="1" flipV="1">
            <a:off x="3782291" y="2891642"/>
            <a:ext cx="3396343" cy="9678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C720C3D-9EE2-DECF-BD10-29DB7993DD9B}"/>
              </a:ext>
            </a:extLst>
          </p:cNvPr>
          <p:cNvCxnSpPr/>
          <p:nvPr/>
        </p:nvCxnSpPr>
        <p:spPr>
          <a:xfrm flipH="1">
            <a:off x="3853543" y="4209803"/>
            <a:ext cx="3325091" cy="83127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6886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31BAD53-4E89-4F62-BBB7-26359763E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62756DA2-40EB-4C6F-B962-5822FFB54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653438" cy="6858000"/>
          </a:xfrm>
          <a:custGeom>
            <a:avLst/>
            <a:gdLst>
              <a:gd name="connsiteX0" fmla="*/ 0 w 6096000"/>
              <a:gd name="connsiteY0" fmla="*/ 0 h 6858000"/>
              <a:gd name="connsiteX1" fmla="*/ 5567517 w 6096000"/>
              <a:gd name="connsiteY1" fmla="*/ 0 h 6858000"/>
              <a:gd name="connsiteX2" fmla="*/ 5566938 w 6096000"/>
              <a:gd name="connsiteY2" fmla="*/ 1705 h 6858000"/>
              <a:gd name="connsiteX3" fmla="*/ 5551594 w 6096000"/>
              <a:gd name="connsiteY3" fmla="*/ 17287 h 6858000"/>
              <a:gd name="connsiteX4" fmla="*/ 5545641 w 6096000"/>
              <a:gd name="connsiteY4" fmla="*/ 130336 h 6858000"/>
              <a:gd name="connsiteX5" fmla="*/ 5538289 w 6096000"/>
              <a:gd name="connsiteY5" fmla="*/ 187093 h 6858000"/>
              <a:gd name="connsiteX6" fmla="*/ 5545790 w 6096000"/>
              <a:gd name="connsiteY6" fmla="*/ 265704 h 6858000"/>
              <a:gd name="connsiteX7" fmla="*/ 5542313 w 6096000"/>
              <a:gd name="connsiteY7" fmla="*/ 354566 h 6858000"/>
              <a:gd name="connsiteX8" fmla="*/ 5524126 w 6096000"/>
              <a:gd name="connsiteY8" fmla="*/ 472000 h 6858000"/>
              <a:gd name="connsiteX9" fmla="*/ 5522170 w 6096000"/>
              <a:gd name="connsiteY9" fmla="*/ 473782 h 6858000"/>
              <a:gd name="connsiteX10" fmla="*/ 5521798 w 6096000"/>
              <a:gd name="connsiteY10" fmla="*/ 491380 h 6858000"/>
              <a:gd name="connsiteX11" fmla="*/ 5536419 w 6096000"/>
              <a:gd name="connsiteY11" fmla="*/ 531675 h 6858000"/>
              <a:gd name="connsiteX12" fmla="*/ 5533435 w 6096000"/>
              <a:gd name="connsiteY12" fmla="*/ 536015 h 6858000"/>
              <a:gd name="connsiteX13" fmla="*/ 5538088 w 6096000"/>
              <a:gd name="connsiteY13" fmla="*/ 572092 h 6858000"/>
              <a:gd name="connsiteX14" fmla="*/ 5536061 w 6096000"/>
              <a:gd name="connsiteY14" fmla="*/ 572511 h 6858000"/>
              <a:gd name="connsiteX15" fmla="*/ 5528218 w 6096000"/>
              <a:gd name="connsiteY15" fmla="*/ 582332 h 6858000"/>
              <a:gd name="connsiteX16" fmla="*/ 5518011 w 6096000"/>
              <a:gd name="connsiteY16" fmla="*/ 601285 h 6858000"/>
              <a:gd name="connsiteX17" fmla="*/ 5473174 w 6096000"/>
              <a:gd name="connsiteY17" fmla="*/ 681608 h 6858000"/>
              <a:gd name="connsiteX18" fmla="*/ 5472963 w 6096000"/>
              <a:gd name="connsiteY18" fmla="*/ 689151 h 6858000"/>
              <a:gd name="connsiteX19" fmla="*/ 5472485 w 6096000"/>
              <a:gd name="connsiteY19" fmla="*/ 689289 h 6858000"/>
              <a:gd name="connsiteX20" fmla="*/ 5471326 w 6096000"/>
              <a:gd name="connsiteY20" fmla="*/ 697222 h 6858000"/>
              <a:gd name="connsiteX21" fmla="*/ 5472164 w 6096000"/>
              <a:gd name="connsiteY21" fmla="*/ 717531 h 6858000"/>
              <a:gd name="connsiteX22" fmla="*/ 5468891 w 6096000"/>
              <a:gd name="connsiteY22" fmla="*/ 722494 h 6858000"/>
              <a:gd name="connsiteX23" fmla="*/ 5463081 w 6096000"/>
              <a:gd name="connsiteY23" fmla="*/ 724368 h 6858000"/>
              <a:gd name="connsiteX24" fmla="*/ 5446981 w 6096000"/>
              <a:gd name="connsiteY24" fmla="*/ 752692 h 6858000"/>
              <a:gd name="connsiteX25" fmla="*/ 5417190 w 6096000"/>
              <a:gd name="connsiteY25" fmla="*/ 816346 h 6858000"/>
              <a:gd name="connsiteX26" fmla="*/ 5388958 w 6096000"/>
              <a:gd name="connsiteY26" fmla="*/ 889417 h 6858000"/>
              <a:gd name="connsiteX27" fmla="*/ 5307044 w 6096000"/>
              <a:gd name="connsiteY27" fmla="*/ 1063288 h 6858000"/>
              <a:gd name="connsiteX28" fmla="*/ 5303837 w 6096000"/>
              <a:gd name="connsiteY28" fmla="*/ 1157176 h 6858000"/>
              <a:gd name="connsiteX29" fmla="*/ 5286494 w 6096000"/>
              <a:gd name="connsiteY29" fmla="*/ 1210776 h 6858000"/>
              <a:gd name="connsiteX30" fmla="*/ 5282463 w 6096000"/>
              <a:gd name="connsiteY30" fmla="*/ 1301993 h 6858000"/>
              <a:gd name="connsiteX31" fmla="*/ 5252235 w 6096000"/>
              <a:gd name="connsiteY31" fmla="*/ 1360879 h 6858000"/>
              <a:gd name="connsiteX32" fmla="*/ 5244497 w 6096000"/>
              <a:gd name="connsiteY32" fmla="*/ 1404045 h 6858000"/>
              <a:gd name="connsiteX33" fmla="*/ 5223823 w 6096000"/>
              <a:gd name="connsiteY33" fmla="*/ 1429568 h 6858000"/>
              <a:gd name="connsiteX34" fmla="*/ 5224851 w 6096000"/>
              <a:gd name="connsiteY34" fmla="*/ 1430305 h 6858000"/>
              <a:gd name="connsiteX35" fmla="*/ 5212394 w 6096000"/>
              <a:gd name="connsiteY35" fmla="*/ 1463304 h 6858000"/>
              <a:gd name="connsiteX36" fmla="*/ 5209958 w 6096000"/>
              <a:gd name="connsiteY36" fmla="*/ 1514846 h 6858000"/>
              <a:gd name="connsiteX37" fmla="*/ 5206417 w 6096000"/>
              <a:gd name="connsiteY37" fmla="*/ 1519731 h 6858000"/>
              <a:gd name="connsiteX38" fmla="*/ 5206640 w 6096000"/>
              <a:gd name="connsiteY38" fmla="*/ 1519929 h 6858000"/>
              <a:gd name="connsiteX39" fmla="*/ 5207632 w 6096000"/>
              <a:gd name="connsiteY39" fmla="*/ 1546022 h 6858000"/>
              <a:gd name="connsiteX40" fmla="*/ 5212030 w 6096000"/>
              <a:gd name="connsiteY40" fmla="*/ 1578752 h 6858000"/>
              <a:gd name="connsiteX41" fmla="*/ 5203533 w 6096000"/>
              <a:gd name="connsiteY41" fmla="*/ 1647555 h 6858000"/>
              <a:gd name="connsiteX42" fmla="*/ 5190877 w 6096000"/>
              <a:gd name="connsiteY42" fmla="*/ 1715685 h 6858000"/>
              <a:gd name="connsiteX43" fmla="*/ 5184235 w 6096000"/>
              <a:gd name="connsiteY43" fmla="*/ 1740358 h 6858000"/>
              <a:gd name="connsiteX44" fmla="*/ 5181475 w 6096000"/>
              <a:gd name="connsiteY44" fmla="*/ 1784314 h 6858000"/>
              <a:gd name="connsiteX45" fmla="*/ 5185845 w 6096000"/>
              <a:gd name="connsiteY45" fmla="*/ 1804434 h 6858000"/>
              <a:gd name="connsiteX46" fmla="*/ 5185068 w 6096000"/>
              <a:gd name="connsiteY46" fmla="*/ 1805316 h 6858000"/>
              <a:gd name="connsiteX47" fmla="*/ 5188593 w 6096000"/>
              <a:gd name="connsiteY47" fmla="*/ 1807109 h 6858000"/>
              <a:gd name="connsiteX48" fmla="*/ 5185920 w 6096000"/>
              <a:gd name="connsiteY48" fmla="*/ 1821003 h 6858000"/>
              <a:gd name="connsiteX49" fmla="*/ 5183543 w 6096000"/>
              <a:gd name="connsiteY49" fmla="*/ 1824832 h 6858000"/>
              <a:gd name="connsiteX50" fmla="*/ 5182235 w 6096000"/>
              <a:gd name="connsiteY50" fmla="*/ 1830429 h 6858000"/>
              <a:gd name="connsiteX51" fmla="*/ 5182525 w 6096000"/>
              <a:gd name="connsiteY51" fmla="*/ 1830569 h 6858000"/>
              <a:gd name="connsiteX52" fmla="*/ 5180663 w 6096000"/>
              <a:gd name="connsiteY52" fmla="*/ 1835810 h 6858000"/>
              <a:gd name="connsiteX53" fmla="*/ 5167452 w 6096000"/>
              <a:gd name="connsiteY53" fmla="*/ 1861483 h 6858000"/>
              <a:gd name="connsiteX54" fmla="*/ 5174266 w 6096000"/>
              <a:gd name="connsiteY54" fmla="*/ 1892417 h 6858000"/>
              <a:gd name="connsiteX55" fmla="*/ 5189262 w 6096000"/>
              <a:gd name="connsiteY55" fmla="*/ 1895114 h 6858000"/>
              <a:gd name="connsiteX56" fmla="*/ 5187100 w 6096000"/>
              <a:gd name="connsiteY56" fmla="*/ 1899379 h 6858000"/>
              <a:gd name="connsiteX57" fmla="*/ 5180471 w 6096000"/>
              <a:gd name="connsiteY57" fmla="*/ 1907867 h 6858000"/>
              <a:gd name="connsiteX58" fmla="*/ 5181361 w 6096000"/>
              <a:gd name="connsiteY58" fmla="*/ 1910265 h 6858000"/>
              <a:gd name="connsiteX59" fmla="*/ 5178268 w 6096000"/>
              <a:gd name="connsiteY59" fmla="*/ 1935584 h 6858000"/>
              <a:gd name="connsiteX60" fmla="*/ 5183619 w 6096000"/>
              <a:gd name="connsiteY60" fmla="*/ 1942021 h 6858000"/>
              <a:gd name="connsiteX61" fmla="*/ 5184480 w 6096000"/>
              <a:gd name="connsiteY61" fmla="*/ 1945112 h 6858000"/>
              <a:gd name="connsiteX62" fmla="*/ 5172776 w 6096000"/>
              <a:gd name="connsiteY62" fmla="*/ 1961162 h 6858000"/>
              <a:gd name="connsiteX63" fmla="*/ 5168513 w 6096000"/>
              <a:gd name="connsiteY63" fmla="*/ 1969445 h 6858000"/>
              <a:gd name="connsiteX64" fmla="*/ 5126597 w 6096000"/>
              <a:gd name="connsiteY64" fmla="*/ 2024270 h 6858000"/>
              <a:gd name="connsiteX65" fmla="*/ 5119528 w 6096000"/>
              <a:gd name="connsiteY65" fmla="*/ 2107942 h 6858000"/>
              <a:gd name="connsiteX66" fmla="*/ 5110356 w 6096000"/>
              <a:gd name="connsiteY66" fmla="*/ 2193455 h 6858000"/>
              <a:gd name="connsiteX67" fmla="*/ 5104992 w 6096000"/>
              <a:gd name="connsiteY67" fmla="*/ 2260088 h 6858000"/>
              <a:gd name="connsiteX68" fmla="*/ 5059439 w 6096000"/>
              <a:gd name="connsiteY68" fmla="*/ 2335735 h 6858000"/>
              <a:gd name="connsiteX69" fmla="*/ 5022061 w 6096000"/>
              <a:gd name="connsiteY69" fmla="*/ 2408995 h 6858000"/>
              <a:gd name="connsiteX70" fmla="*/ 5022253 w 6096000"/>
              <a:gd name="connsiteY70" fmla="*/ 2445869 h 6858000"/>
              <a:gd name="connsiteX71" fmla="*/ 5011426 w 6096000"/>
              <a:gd name="connsiteY71" fmla="*/ 2496499 h 6858000"/>
              <a:gd name="connsiteX72" fmla="*/ 4994224 w 6096000"/>
              <a:gd name="connsiteY72" fmla="*/ 2549900 h 6858000"/>
              <a:gd name="connsiteX73" fmla="*/ 4995245 w 6096000"/>
              <a:gd name="connsiteY73" fmla="*/ 2596456 h 6858000"/>
              <a:gd name="connsiteX74" fmla="*/ 4988570 w 6096000"/>
              <a:gd name="connsiteY74" fmla="*/ 2606088 h 6858000"/>
              <a:gd name="connsiteX75" fmla="*/ 4988371 w 6096000"/>
              <a:gd name="connsiteY75" fmla="*/ 2635351 h 6858000"/>
              <a:gd name="connsiteX76" fmla="*/ 4983212 w 6096000"/>
              <a:gd name="connsiteY76" fmla="*/ 2665666 h 6858000"/>
              <a:gd name="connsiteX77" fmla="*/ 4968234 w 6096000"/>
              <a:gd name="connsiteY77" fmla="*/ 2715895 h 6858000"/>
              <a:gd name="connsiteX78" fmla="*/ 4975888 w 6096000"/>
              <a:gd name="connsiteY78" fmla="*/ 2725052 h 6858000"/>
              <a:gd name="connsiteX79" fmla="*/ 4980195 w 6096000"/>
              <a:gd name="connsiteY79" fmla="*/ 2726489 h 6858000"/>
              <a:gd name="connsiteX80" fmla="*/ 4976218 w 6096000"/>
              <a:gd name="connsiteY80" fmla="*/ 2740278 h 6858000"/>
              <a:gd name="connsiteX81" fmla="*/ 4980571 w 6096000"/>
              <a:gd name="connsiteY81" fmla="*/ 2751112 h 6858000"/>
              <a:gd name="connsiteX82" fmla="*/ 4973893 w 6096000"/>
              <a:gd name="connsiteY82" fmla="*/ 2760208 h 6858000"/>
              <a:gd name="connsiteX83" fmla="*/ 4979005 w 6096000"/>
              <a:gd name="connsiteY83" fmla="*/ 2790136 h 6858000"/>
              <a:gd name="connsiteX84" fmla="*/ 4986137 w 6096000"/>
              <a:gd name="connsiteY84" fmla="*/ 2804183 h 6858000"/>
              <a:gd name="connsiteX85" fmla="*/ 4986175 w 6096000"/>
              <a:gd name="connsiteY85" fmla="*/ 2825860 h 6858000"/>
              <a:gd name="connsiteX86" fmla="*/ 4993936 w 6096000"/>
              <a:gd name="connsiteY86" fmla="*/ 2911749 h 6858000"/>
              <a:gd name="connsiteX87" fmla="*/ 4992563 w 6096000"/>
              <a:gd name="connsiteY87" fmla="*/ 2977278 h 6858000"/>
              <a:gd name="connsiteX88" fmla="*/ 4980516 w 6096000"/>
              <a:gd name="connsiteY88" fmla="*/ 2991092 h 6858000"/>
              <a:gd name="connsiteX89" fmla="*/ 4992801 w 6096000"/>
              <a:gd name="connsiteY89" fmla="*/ 3020247 h 6858000"/>
              <a:gd name="connsiteX90" fmla="*/ 5014805 w 6096000"/>
              <a:gd name="connsiteY90" fmla="*/ 3065434 h 6858000"/>
              <a:gd name="connsiteX91" fmla="*/ 5002733 w 6096000"/>
              <a:gd name="connsiteY91" fmla="*/ 3103777 h 6858000"/>
              <a:gd name="connsiteX92" fmla="*/ 5002941 w 6096000"/>
              <a:gd name="connsiteY92" fmla="*/ 3151828 h 6858000"/>
              <a:gd name="connsiteX93" fmla="*/ 5002883 w 6096000"/>
              <a:gd name="connsiteY93" fmla="*/ 3180546 h 6858000"/>
              <a:gd name="connsiteX94" fmla="*/ 5016711 w 6096000"/>
              <a:gd name="connsiteY94" fmla="*/ 3258677 h 6858000"/>
              <a:gd name="connsiteX95" fmla="*/ 5017918 w 6096000"/>
              <a:gd name="connsiteY95" fmla="*/ 3262610 h 6858000"/>
              <a:gd name="connsiteX96" fmla="*/ 5011672 w 6096000"/>
              <a:gd name="connsiteY96" fmla="*/ 3277179 h 6858000"/>
              <a:gd name="connsiteX97" fmla="*/ 5009344 w 6096000"/>
              <a:gd name="connsiteY97" fmla="*/ 3278130 h 6858000"/>
              <a:gd name="connsiteX98" fmla="*/ 5026770 w 6096000"/>
              <a:gd name="connsiteY98" fmla="*/ 3325671 h 6858000"/>
              <a:gd name="connsiteX99" fmla="*/ 5024571 w 6096000"/>
              <a:gd name="connsiteY99" fmla="*/ 3332072 h 6858000"/>
              <a:gd name="connsiteX100" fmla="*/ 5041705 w 6096000"/>
              <a:gd name="connsiteY100" fmla="*/ 3362948 h 6858000"/>
              <a:gd name="connsiteX101" fmla="*/ 5047477 w 6096000"/>
              <a:gd name="connsiteY101" fmla="*/ 3378959 h 6858000"/>
              <a:gd name="connsiteX102" fmla="*/ 5060758 w 6096000"/>
              <a:gd name="connsiteY102" fmla="*/ 3407057 h 6858000"/>
              <a:gd name="connsiteX103" fmla="*/ 5058968 w 6096000"/>
              <a:gd name="connsiteY103" fmla="*/ 3409825 h 6858000"/>
              <a:gd name="connsiteX104" fmla="*/ 5062667 w 6096000"/>
              <a:gd name="connsiteY104" fmla="*/ 3415218 h 6858000"/>
              <a:gd name="connsiteX105" fmla="*/ 5060928 w 6096000"/>
              <a:gd name="connsiteY105" fmla="*/ 3419880 h 6858000"/>
              <a:gd name="connsiteX106" fmla="*/ 5062923 w 6096000"/>
              <a:gd name="connsiteY106" fmla="*/ 3424545 h 6858000"/>
              <a:gd name="connsiteX107" fmla="*/ 5064623 w 6096000"/>
              <a:gd name="connsiteY107" fmla="*/ 3476412 h 6858000"/>
              <a:gd name="connsiteX108" fmla="*/ 5069684 w 6096000"/>
              <a:gd name="connsiteY108" fmla="*/ 3486850 h 6858000"/>
              <a:gd name="connsiteX109" fmla="*/ 5063339 w 6096000"/>
              <a:gd name="connsiteY109" fmla="*/ 3496391 h 6858000"/>
              <a:gd name="connsiteX110" fmla="*/ 5070139 w 6096000"/>
              <a:gd name="connsiteY110" fmla="*/ 3531201 h 6858000"/>
              <a:gd name="connsiteX111" fmla="*/ 5079896 w 6096000"/>
              <a:gd name="connsiteY111" fmla="*/ 3542019 h 6858000"/>
              <a:gd name="connsiteX112" fmla="*/ 5087540 w 6096000"/>
              <a:gd name="connsiteY112" fmla="*/ 3552249 h 6858000"/>
              <a:gd name="connsiteX113" fmla="*/ 5087902 w 6096000"/>
              <a:gd name="connsiteY113" fmla="*/ 3553678 h 6858000"/>
              <a:gd name="connsiteX114" fmla="*/ 5091509 w 6096000"/>
              <a:gd name="connsiteY114" fmla="*/ 3568021 h 6858000"/>
              <a:gd name="connsiteX115" fmla="*/ 5091934 w 6096000"/>
              <a:gd name="connsiteY115" fmla="*/ 3569719 h 6858000"/>
              <a:gd name="connsiteX116" fmla="*/ 5089362 w 6096000"/>
              <a:gd name="connsiteY116" fmla="*/ 3586412 h 6858000"/>
              <a:gd name="connsiteX117" fmla="*/ 5092358 w 6096000"/>
              <a:gd name="connsiteY117" fmla="*/ 3597336 h 6858000"/>
              <a:gd name="connsiteX118" fmla="*/ 5084254 w 6096000"/>
              <a:gd name="connsiteY118" fmla="*/ 3606007 h 6858000"/>
              <a:gd name="connsiteX119" fmla="*/ 5084281 w 6096000"/>
              <a:gd name="connsiteY119" fmla="*/ 3641228 h 6858000"/>
              <a:gd name="connsiteX120" fmla="*/ 5091848 w 6096000"/>
              <a:gd name="connsiteY120" fmla="*/ 3653088 h 6858000"/>
              <a:gd name="connsiteX121" fmla="*/ 5097436 w 6096000"/>
              <a:gd name="connsiteY121" fmla="*/ 3664114 h 6858000"/>
              <a:gd name="connsiteX122" fmla="*/ 5097518 w 6096000"/>
              <a:gd name="connsiteY122" fmla="*/ 3665569 h 6858000"/>
              <a:gd name="connsiteX123" fmla="*/ 5099829 w 6096000"/>
              <a:gd name="connsiteY123" fmla="*/ 3707357 h 6858000"/>
              <a:gd name="connsiteX124" fmla="*/ 5114696 w 6096000"/>
              <a:gd name="connsiteY124" fmla="*/ 3778166 h 6858000"/>
              <a:gd name="connsiteX125" fmla="*/ 5135379 w 6096000"/>
              <a:gd name="connsiteY125" fmla="*/ 3878222 h 6858000"/>
              <a:gd name="connsiteX126" fmla="*/ 5130138 w 6096000"/>
              <a:gd name="connsiteY126" fmla="*/ 4048117 h 6858000"/>
              <a:gd name="connsiteX127" fmla="*/ 5090040 w 6096000"/>
              <a:gd name="connsiteY127" fmla="*/ 4219510 h 6858000"/>
              <a:gd name="connsiteX128" fmla="*/ 5092812 w 6096000"/>
              <a:gd name="connsiteY128" fmla="*/ 4411258 h 6858000"/>
              <a:gd name="connsiteX129" fmla="*/ 5084599 w 6096000"/>
              <a:gd name="connsiteY129" fmla="*/ 4488531 h 6858000"/>
              <a:gd name="connsiteX130" fmla="*/ 5084072 w 6096000"/>
              <a:gd name="connsiteY130" fmla="*/ 4539168 h 6858000"/>
              <a:gd name="connsiteX131" fmla="*/ 5068936 w 6096000"/>
              <a:gd name="connsiteY131" fmla="*/ 4625153 h 6858000"/>
              <a:gd name="connsiteX132" fmla="*/ 5059114 w 6096000"/>
              <a:gd name="connsiteY132" fmla="*/ 4733115 h 6858000"/>
              <a:gd name="connsiteX133" fmla="*/ 5037209 w 6096000"/>
              <a:gd name="connsiteY133" fmla="*/ 4844323 h 6858000"/>
              <a:gd name="connsiteX134" fmla="*/ 5020638 w 6096000"/>
              <a:gd name="connsiteY134" fmla="*/ 4877992 h 6858000"/>
              <a:gd name="connsiteX135" fmla="*/ 5006413 w 6096000"/>
              <a:gd name="connsiteY135" fmla="*/ 4925805 h 6858000"/>
              <a:gd name="connsiteX136" fmla="*/ 4971037 w 6096000"/>
              <a:gd name="connsiteY136" fmla="*/ 5009272 h 6858000"/>
              <a:gd name="connsiteX137" fmla="*/ 4963105 w 6096000"/>
              <a:gd name="connsiteY137" fmla="*/ 5111369 h 6858000"/>
              <a:gd name="connsiteX138" fmla="*/ 4976341 w 6096000"/>
              <a:gd name="connsiteY138" fmla="*/ 5210876 h 6858000"/>
              <a:gd name="connsiteX139" fmla="*/ 4980617 w 6096000"/>
              <a:gd name="connsiteY139" fmla="*/ 5269726 h 6858000"/>
              <a:gd name="connsiteX140" fmla="*/ 4997733 w 6096000"/>
              <a:gd name="connsiteY140" fmla="*/ 5464225 h 6858000"/>
              <a:gd name="connsiteX141" fmla="*/ 5001400 w 6096000"/>
              <a:gd name="connsiteY141" fmla="*/ 5594585 h 6858000"/>
              <a:gd name="connsiteX142" fmla="*/ 4983700 w 6096000"/>
              <a:gd name="connsiteY142" fmla="*/ 5667896 h 6858000"/>
              <a:gd name="connsiteX143" fmla="*/ 4968506 w 6096000"/>
              <a:gd name="connsiteY143" fmla="*/ 5769225 h 6858000"/>
              <a:gd name="connsiteX144" fmla="*/ 4969765 w 6096000"/>
              <a:gd name="connsiteY144" fmla="*/ 5823324 h 6858000"/>
              <a:gd name="connsiteX145" fmla="*/ 4966129 w 6096000"/>
              <a:gd name="connsiteY145" fmla="*/ 5862699 h 6858000"/>
              <a:gd name="connsiteX146" fmla="*/ 4970695 w 6096000"/>
              <a:gd name="connsiteY146" fmla="*/ 5906467 h 6858000"/>
              <a:gd name="connsiteX147" fmla="*/ 4991568 w 6096000"/>
              <a:gd name="connsiteY147" fmla="*/ 5939847 h 6858000"/>
              <a:gd name="connsiteX148" fmla="*/ 4986815 w 6096000"/>
              <a:gd name="connsiteY148" fmla="*/ 5973994 h 6858000"/>
              <a:gd name="connsiteX149" fmla="*/ 4987776 w 6096000"/>
              <a:gd name="connsiteY149" fmla="*/ 6089693 h 6858000"/>
              <a:gd name="connsiteX150" fmla="*/ 4991621 w 6096000"/>
              <a:gd name="connsiteY150" fmla="*/ 6224938 h 6858000"/>
              <a:gd name="connsiteX151" fmla="*/ 5017157 w 6096000"/>
              <a:gd name="connsiteY151" fmla="*/ 6370251 h 6858000"/>
              <a:gd name="connsiteX152" fmla="*/ 5040797 w 6096000"/>
              <a:gd name="connsiteY152" fmla="*/ 6541313 h 6858000"/>
              <a:gd name="connsiteX153" fmla="*/ 5045375 w 6096000"/>
              <a:gd name="connsiteY153" fmla="*/ 6640957 h 6858000"/>
              <a:gd name="connsiteX154" fmla="*/ 5058442 w 6096000"/>
              <a:gd name="connsiteY154" fmla="*/ 6705297 h 6858000"/>
              <a:gd name="connsiteX155" fmla="*/ 5071125 w 6096000"/>
              <a:gd name="connsiteY155" fmla="*/ 6759582 h 6858000"/>
              <a:gd name="connsiteX156" fmla="*/ 5069172 w 6096000"/>
              <a:gd name="connsiteY156" fmla="*/ 6817746 h 6858000"/>
              <a:gd name="connsiteX157" fmla="*/ 5072322 w 6096000"/>
              <a:gd name="connsiteY157" fmla="*/ 6843646 h 6858000"/>
              <a:gd name="connsiteX158" fmla="*/ 5091388 w 6096000"/>
              <a:gd name="connsiteY158" fmla="*/ 6857998 h 6858000"/>
              <a:gd name="connsiteX159" fmla="*/ 6096000 w 6096000"/>
              <a:gd name="connsiteY159" fmla="*/ 6857998 h 6858000"/>
              <a:gd name="connsiteX160" fmla="*/ 6096000 w 6096000"/>
              <a:gd name="connsiteY160" fmla="*/ 6858000 h 6858000"/>
              <a:gd name="connsiteX161" fmla="*/ 0 w 6096000"/>
              <a:gd name="connsiteY16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5567517" y="0"/>
                </a:lnTo>
                <a:lnTo>
                  <a:pt x="5566938" y="1705"/>
                </a:lnTo>
                <a:cubicBezTo>
                  <a:pt x="5563126" y="8440"/>
                  <a:pt x="5558112" y="13784"/>
                  <a:pt x="5551594" y="17287"/>
                </a:cubicBezTo>
                <a:cubicBezTo>
                  <a:pt x="5562364" y="82036"/>
                  <a:pt x="5510349" y="69804"/>
                  <a:pt x="5545641" y="130336"/>
                </a:cubicBezTo>
                <a:cubicBezTo>
                  <a:pt x="5526953" y="117589"/>
                  <a:pt x="5536978" y="162458"/>
                  <a:pt x="5538289" y="187093"/>
                </a:cubicBezTo>
                <a:cubicBezTo>
                  <a:pt x="5536205" y="226511"/>
                  <a:pt x="5545722" y="205530"/>
                  <a:pt x="5545790" y="265704"/>
                </a:cubicBezTo>
                <a:cubicBezTo>
                  <a:pt x="5542296" y="317533"/>
                  <a:pt x="5543813" y="325288"/>
                  <a:pt x="5542313" y="354566"/>
                </a:cubicBezTo>
                <a:lnTo>
                  <a:pt x="5524126" y="472000"/>
                </a:lnTo>
                <a:lnTo>
                  <a:pt x="5522170" y="473782"/>
                </a:lnTo>
                <a:cubicBezTo>
                  <a:pt x="5517847" y="482008"/>
                  <a:pt x="5518682" y="487340"/>
                  <a:pt x="5521798" y="491380"/>
                </a:cubicBezTo>
                <a:lnTo>
                  <a:pt x="5536419" y="531675"/>
                </a:lnTo>
                <a:lnTo>
                  <a:pt x="5533435" y="536015"/>
                </a:lnTo>
                <a:lnTo>
                  <a:pt x="5538088" y="572092"/>
                </a:lnTo>
                <a:lnTo>
                  <a:pt x="5536061" y="572511"/>
                </a:lnTo>
                <a:cubicBezTo>
                  <a:pt x="5531611" y="574271"/>
                  <a:pt x="5528529" y="577121"/>
                  <a:pt x="5528218" y="582332"/>
                </a:cubicBezTo>
                <a:cubicBezTo>
                  <a:pt x="5498002" y="573171"/>
                  <a:pt x="5516262" y="585107"/>
                  <a:pt x="5518011" y="601285"/>
                </a:cubicBezTo>
                <a:cubicBezTo>
                  <a:pt x="5508838" y="617831"/>
                  <a:pt x="5480684" y="666964"/>
                  <a:pt x="5473174" y="681608"/>
                </a:cubicBezTo>
                <a:cubicBezTo>
                  <a:pt x="5473102" y="684122"/>
                  <a:pt x="5473033" y="686637"/>
                  <a:pt x="5472963" y="689151"/>
                </a:cubicBezTo>
                <a:lnTo>
                  <a:pt x="5472485" y="689289"/>
                </a:lnTo>
                <a:cubicBezTo>
                  <a:pt x="5471434" y="690905"/>
                  <a:pt x="5470986" y="693376"/>
                  <a:pt x="5471326" y="697222"/>
                </a:cubicBezTo>
                <a:cubicBezTo>
                  <a:pt x="5471606" y="703992"/>
                  <a:pt x="5471884" y="710761"/>
                  <a:pt x="5472164" y="717531"/>
                </a:cubicBezTo>
                <a:lnTo>
                  <a:pt x="5468891" y="722494"/>
                </a:lnTo>
                <a:lnTo>
                  <a:pt x="5463081" y="724368"/>
                </a:lnTo>
                <a:lnTo>
                  <a:pt x="5446981" y="752692"/>
                </a:lnTo>
                <a:cubicBezTo>
                  <a:pt x="5454691" y="764380"/>
                  <a:pt x="5422719" y="808083"/>
                  <a:pt x="5417190" y="816346"/>
                </a:cubicBezTo>
                <a:lnTo>
                  <a:pt x="5388958" y="889417"/>
                </a:lnTo>
                <a:cubicBezTo>
                  <a:pt x="5320491" y="969963"/>
                  <a:pt x="5321907" y="1005331"/>
                  <a:pt x="5307044" y="1063288"/>
                </a:cubicBezTo>
                <a:cubicBezTo>
                  <a:pt x="5313332" y="1111028"/>
                  <a:pt x="5317096" y="1110140"/>
                  <a:pt x="5303837" y="1157176"/>
                </a:cubicBezTo>
                <a:cubicBezTo>
                  <a:pt x="5301103" y="1192124"/>
                  <a:pt x="5301884" y="1197232"/>
                  <a:pt x="5286494" y="1210776"/>
                </a:cubicBezTo>
                <a:lnTo>
                  <a:pt x="5282463" y="1301993"/>
                </a:lnTo>
                <a:lnTo>
                  <a:pt x="5252235" y="1360879"/>
                </a:lnTo>
                <a:lnTo>
                  <a:pt x="5244497" y="1404045"/>
                </a:lnTo>
                <a:lnTo>
                  <a:pt x="5223823" y="1429568"/>
                </a:lnTo>
                <a:lnTo>
                  <a:pt x="5224851" y="1430305"/>
                </a:lnTo>
                <a:cubicBezTo>
                  <a:pt x="5226697" y="1432466"/>
                  <a:pt x="5214738" y="1459891"/>
                  <a:pt x="5212394" y="1463304"/>
                </a:cubicBezTo>
                <a:cubicBezTo>
                  <a:pt x="5209912" y="1477394"/>
                  <a:pt x="5213027" y="1501295"/>
                  <a:pt x="5209958" y="1514846"/>
                </a:cubicBezTo>
                <a:lnTo>
                  <a:pt x="5206417" y="1519731"/>
                </a:lnTo>
                <a:lnTo>
                  <a:pt x="5206640" y="1519929"/>
                </a:lnTo>
                <a:cubicBezTo>
                  <a:pt x="5206490" y="1521210"/>
                  <a:pt x="5209710" y="1543635"/>
                  <a:pt x="5207632" y="1546022"/>
                </a:cubicBezTo>
                <a:lnTo>
                  <a:pt x="5212030" y="1578752"/>
                </a:lnTo>
                <a:cubicBezTo>
                  <a:pt x="5206147" y="1605585"/>
                  <a:pt x="5226381" y="1622803"/>
                  <a:pt x="5203533" y="1647555"/>
                </a:cubicBezTo>
                <a:cubicBezTo>
                  <a:pt x="5198128" y="1672675"/>
                  <a:pt x="5203213" y="1694404"/>
                  <a:pt x="5190877" y="1715685"/>
                </a:cubicBezTo>
                <a:cubicBezTo>
                  <a:pt x="5196815" y="1724301"/>
                  <a:pt x="5198098" y="1732435"/>
                  <a:pt x="5184235" y="1740358"/>
                </a:cubicBezTo>
                <a:cubicBezTo>
                  <a:pt x="5182625" y="1763793"/>
                  <a:pt x="5198368" y="1769422"/>
                  <a:pt x="5181475" y="1784314"/>
                </a:cubicBezTo>
                <a:cubicBezTo>
                  <a:pt x="5205987" y="1797417"/>
                  <a:pt x="5195246" y="1798221"/>
                  <a:pt x="5185845" y="1804434"/>
                </a:cubicBezTo>
                <a:lnTo>
                  <a:pt x="5185068" y="1805316"/>
                </a:lnTo>
                <a:lnTo>
                  <a:pt x="5188593" y="1807109"/>
                </a:lnTo>
                <a:lnTo>
                  <a:pt x="5185920" y="1821003"/>
                </a:lnTo>
                <a:lnTo>
                  <a:pt x="5183543" y="1824832"/>
                </a:lnTo>
                <a:cubicBezTo>
                  <a:pt x="5182284" y="1827468"/>
                  <a:pt x="5181937" y="1829219"/>
                  <a:pt x="5182235" y="1830429"/>
                </a:cubicBezTo>
                <a:lnTo>
                  <a:pt x="5182525" y="1830569"/>
                </a:lnTo>
                <a:lnTo>
                  <a:pt x="5180663" y="1835810"/>
                </a:lnTo>
                <a:cubicBezTo>
                  <a:pt x="5176779" y="1844665"/>
                  <a:pt x="5172297" y="1853278"/>
                  <a:pt x="5167452" y="1861483"/>
                </a:cubicBezTo>
                <a:cubicBezTo>
                  <a:pt x="5179827" y="1866643"/>
                  <a:pt x="5166788" y="1884999"/>
                  <a:pt x="5174266" y="1892417"/>
                </a:cubicBezTo>
                <a:lnTo>
                  <a:pt x="5189262" y="1895114"/>
                </a:lnTo>
                <a:lnTo>
                  <a:pt x="5187100" y="1899379"/>
                </a:lnTo>
                <a:lnTo>
                  <a:pt x="5180471" y="1907867"/>
                </a:lnTo>
                <a:cubicBezTo>
                  <a:pt x="5179609" y="1909162"/>
                  <a:pt x="5179647" y="1909994"/>
                  <a:pt x="5181361" y="1910265"/>
                </a:cubicBezTo>
                <a:cubicBezTo>
                  <a:pt x="5180995" y="1914884"/>
                  <a:pt x="5177893" y="1930292"/>
                  <a:pt x="5178268" y="1935584"/>
                </a:cubicBezTo>
                <a:lnTo>
                  <a:pt x="5183619" y="1942021"/>
                </a:lnTo>
                <a:lnTo>
                  <a:pt x="5184480" y="1945112"/>
                </a:lnTo>
                <a:lnTo>
                  <a:pt x="5172776" y="1961162"/>
                </a:lnTo>
                <a:lnTo>
                  <a:pt x="5168513" y="1969445"/>
                </a:lnTo>
                <a:lnTo>
                  <a:pt x="5126597" y="2024270"/>
                </a:lnTo>
                <a:lnTo>
                  <a:pt x="5119528" y="2107942"/>
                </a:lnTo>
                <a:cubicBezTo>
                  <a:pt x="5089290" y="2138038"/>
                  <a:pt x="5110415" y="2159228"/>
                  <a:pt x="5110356" y="2193455"/>
                </a:cubicBezTo>
                <a:cubicBezTo>
                  <a:pt x="5101302" y="2220953"/>
                  <a:pt x="5110381" y="2224200"/>
                  <a:pt x="5104992" y="2260088"/>
                </a:cubicBezTo>
                <a:cubicBezTo>
                  <a:pt x="5096504" y="2291744"/>
                  <a:pt x="5078225" y="2299003"/>
                  <a:pt x="5059439" y="2335735"/>
                </a:cubicBezTo>
                <a:cubicBezTo>
                  <a:pt x="5029465" y="2329020"/>
                  <a:pt x="5058046" y="2407546"/>
                  <a:pt x="5022061" y="2408995"/>
                </a:cubicBezTo>
                <a:cubicBezTo>
                  <a:pt x="5023289" y="2413465"/>
                  <a:pt x="5019654" y="2441580"/>
                  <a:pt x="5022253" y="2445869"/>
                </a:cubicBezTo>
                <a:cubicBezTo>
                  <a:pt x="5022440" y="2449625"/>
                  <a:pt x="5011241" y="2492743"/>
                  <a:pt x="5011426" y="2496499"/>
                </a:cubicBezTo>
                <a:lnTo>
                  <a:pt x="4994224" y="2549900"/>
                </a:lnTo>
                <a:cubicBezTo>
                  <a:pt x="4992353" y="2564757"/>
                  <a:pt x="4998952" y="2582253"/>
                  <a:pt x="4995245" y="2596456"/>
                </a:cubicBezTo>
                <a:lnTo>
                  <a:pt x="4988570" y="2606088"/>
                </a:lnTo>
                <a:cubicBezTo>
                  <a:pt x="4988504" y="2615842"/>
                  <a:pt x="4988436" y="2625597"/>
                  <a:pt x="4988371" y="2635351"/>
                </a:cubicBezTo>
                <a:lnTo>
                  <a:pt x="4983212" y="2665666"/>
                </a:lnTo>
                <a:lnTo>
                  <a:pt x="4968234" y="2715895"/>
                </a:lnTo>
                <a:lnTo>
                  <a:pt x="4975888" y="2725052"/>
                </a:lnTo>
                <a:lnTo>
                  <a:pt x="4980195" y="2726489"/>
                </a:lnTo>
                <a:lnTo>
                  <a:pt x="4976218" y="2740278"/>
                </a:lnTo>
                <a:lnTo>
                  <a:pt x="4980571" y="2751112"/>
                </a:lnTo>
                <a:lnTo>
                  <a:pt x="4973893" y="2760208"/>
                </a:lnTo>
                <a:lnTo>
                  <a:pt x="4979005" y="2790136"/>
                </a:lnTo>
                <a:lnTo>
                  <a:pt x="4986137" y="2804183"/>
                </a:lnTo>
                <a:cubicBezTo>
                  <a:pt x="4986150" y="2811409"/>
                  <a:pt x="4986162" y="2818634"/>
                  <a:pt x="4986175" y="2825860"/>
                </a:cubicBezTo>
                <a:cubicBezTo>
                  <a:pt x="4987474" y="2843788"/>
                  <a:pt x="4992871" y="2886513"/>
                  <a:pt x="4993936" y="2911749"/>
                </a:cubicBezTo>
                <a:cubicBezTo>
                  <a:pt x="4993313" y="2946689"/>
                  <a:pt x="4980300" y="2954448"/>
                  <a:pt x="4992563" y="2977278"/>
                </a:cubicBezTo>
                <a:cubicBezTo>
                  <a:pt x="4985688" y="2983455"/>
                  <a:pt x="4982051" y="2987749"/>
                  <a:pt x="4980516" y="2991092"/>
                </a:cubicBezTo>
                <a:cubicBezTo>
                  <a:pt x="4975910" y="3001119"/>
                  <a:pt x="4990216" y="3002537"/>
                  <a:pt x="4992801" y="3020247"/>
                </a:cubicBezTo>
                <a:cubicBezTo>
                  <a:pt x="4998517" y="3032637"/>
                  <a:pt x="5013148" y="3051512"/>
                  <a:pt x="5014805" y="3065434"/>
                </a:cubicBezTo>
                <a:cubicBezTo>
                  <a:pt x="4998836" y="3057428"/>
                  <a:pt x="5016840" y="3105196"/>
                  <a:pt x="5002733" y="3103777"/>
                </a:cubicBezTo>
                <a:cubicBezTo>
                  <a:pt x="5022381" y="3124610"/>
                  <a:pt x="4997365" y="3128169"/>
                  <a:pt x="5002941" y="3151828"/>
                </a:cubicBezTo>
                <a:cubicBezTo>
                  <a:pt x="5010264" y="3163902"/>
                  <a:pt x="5011356" y="3171780"/>
                  <a:pt x="5002883" y="3180546"/>
                </a:cubicBezTo>
                <a:cubicBezTo>
                  <a:pt x="5038586" y="3236545"/>
                  <a:pt x="5003723" y="3210316"/>
                  <a:pt x="5016711" y="3258677"/>
                </a:cubicBezTo>
                <a:lnTo>
                  <a:pt x="5017918" y="3262610"/>
                </a:lnTo>
                <a:lnTo>
                  <a:pt x="5011672" y="3277179"/>
                </a:lnTo>
                <a:lnTo>
                  <a:pt x="5009344" y="3278130"/>
                </a:lnTo>
                <a:lnTo>
                  <a:pt x="5026770" y="3325671"/>
                </a:lnTo>
                <a:lnTo>
                  <a:pt x="5024571" y="3332072"/>
                </a:lnTo>
                <a:lnTo>
                  <a:pt x="5041705" y="3362948"/>
                </a:lnTo>
                <a:lnTo>
                  <a:pt x="5047477" y="3378959"/>
                </a:lnTo>
                <a:lnTo>
                  <a:pt x="5060758" y="3407057"/>
                </a:lnTo>
                <a:lnTo>
                  <a:pt x="5058968" y="3409825"/>
                </a:lnTo>
                <a:lnTo>
                  <a:pt x="5062667" y="3415218"/>
                </a:lnTo>
                <a:lnTo>
                  <a:pt x="5060928" y="3419880"/>
                </a:lnTo>
                <a:lnTo>
                  <a:pt x="5062923" y="3424545"/>
                </a:lnTo>
                <a:cubicBezTo>
                  <a:pt x="5063537" y="3433967"/>
                  <a:pt x="5063494" y="3466028"/>
                  <a:pt x="5064623" y="3476412"/>
                </a:cubicBezTo>
                <a:lnTo>
                  <a:pt x="5069684" y="3486850"/>
                </a:lnTo>
                <a:lnTo>
                  <a:pt x="5063339" y="3496391"/>
                </a:lnTo>
                <a:lnTo>
                  <a:pt x="5070139" y="3531201"/>
                </a:lnTo>
                <a:lnTo>
                  <a:pt x="5079896" y="3542019"/>
                </a:lnTo>
                <a:lnTo>
                  <a:pt x="5087540" y="3552249"/>
                </a:lnTo>
                <a:lnTo>
                  <a:pt x="5087902" y="3553678"/>
                </a:lnTo>
                <a:lnTo>
                  <a:pt x="5091509" y="3568021"/>
                </a:lnTo>
                <a:lnTo>
                  <a:pt x="5091934" y="3569719"/>
                </a:lnTo>
                <a:lnTo>
                  <a:pt x="5089362" y="3586412"/>
                </a:lnTo>
                <a:lnTo>
                  <a:pt x="5092358" y="3597336"/>
                </a:lnTo>
                <a:lnTo>
                  <a:pt x="5084254" y="3606007"/>
                </a:lnTo>
                <a:cubicBezTo>
                  <a:pt x="5084262" y="3617747"/>
                  <a:pt x="5084273" y="3629488"/>
                  <a:pt x="5084281" y="3641228"/>
                </a:cubicBezTo>
                <a:lnTo>
                  <a:pt x="5091848" y="3653088"/>
                </a:lnTo>
                <a:lnTo>
                  <a:pt x="5097436" y="3664114"/>
                </a:lnTo>
                <a:cubicBezTo>
                  <a:pt x="5097463" y="3664599"/>
                  <a:pt x="5097491" y="3665084"/>
                  <a:pt x="5097518" y="3665569"/>
                </a:cubicBezTo>
                <a:cubicBezTo>
                  <a:pt x="5097915" y="3672776"/>
                  <a:pt x="5096966" y="3688591"/>
                  <a:pt x="5099829" y="3707357"/>
                </a:cubicBezTo>
                <a:cubicBezTo>
                  <a:pt x="5100505" y="3724716"/>
                  <a:pt x="5118078" y="3760234"/>
                  <a:pt x="5114696" y="3778166"/>
                </a:cubicBezTo>
                <a:cubicBezTo>
                  <a:pt x="5141627" y="3845122"/>
                  <a:pt x="5125427" y="3821305"/>
                  <a:pt x="5135379" y="3878222"/>
                </a:cubicBezTo>
                <a:cubicBezTo>
                  <a:pt x="5161519" y="3905047"/>
                  <a:pt x="5125417" y="4015047"/>
                  <a:pt x="5130138" y="4048117"/>
                </a:cubicBezTo>
                <a:cubicBezTo>
                  <a:pt x="5081804" y="4192084"/>
                  <a:pt x="5096262" y="4158987"/>
                  <a:pt x="5090040" y="4219510"/>
                </a:cubicBezTo>
                <a:cubicBezTo>
                  <a:pt x="5104553" y="4280033"/>
                  <a:pt x="5065380" y="4345686"/>
                  <a:pt x="5092812" y="4411258"/>
                </a:cubicBezTo>
                <a:cubicBezTo>
                  <a:pt x="5090630" y="4437329"/>
                  <a:pt x="5083878" y="4473140"/>
                  <a:pt x="5084599" y="4488531"/>
                </a:cubicBezTo>
                <a:cubicBezTo>
                  <a:pt x="5084423" y="4505410"/>
                  <a:pt x="5084248" y="4522289"/>
                  <a:pt x="5084072" y="4539168"/>
                </a:cubicBezTo>
                <a:cubicBezTo>
                  <a:pt x="5072114" y="4567830"/>
                  <a:pt x="5064305" y="4588197"/>
                  <a:pt x="5068936" y="4625153"/>
                </a:cubicBezTo>
                <a:cubicBezTo>
                  <a:pt x="5077433" y="4662889"/>
                  <a:pt x="5065899" y="4679357"/>
                  <a:pt x="5059114" y="4733115"/>
                </a:cubicBezTo>
                <a:cubicBezTo>
                  <a:pt x="5068687" y="4752352"/>
                  <a:pt x="5055370" y="4832308"/>
                  <a:pt x="5037209" y="4844323"/>
                </a:cubicBezTo>
                <a:cubicBezTo>
                  <a:pt x="5033444" y="4857054"/>
                  <a:pt x="5040194" y="4871554"/>
                  <a:pt x="5020638" y="4877992"/>
                </a:cubicBezTo>
                <a:cubicBezTo>
                  <a:pt x="4997151" y="4888353"/>
                  <a:pt x="5034418" y="4931200"/>
                  <a:pt x="5006413" y="4925805"/>
                </a:cubicBezTo>
                <a:cubicBezTo>
                  <a:pt x="5031964" y="4956261"/>
                  <a:pt x="4982840" y="4982633"/>
                  <a:pt x="4971037" y="5009272"/>
                </a:cubicBezTo>
                <a:cubicBezTo>
                  <a:pt x="4973259" y="5034036"/>
                  <a:pt x="4968375" y="5053859"/>
                  <a:pt x="4963105" y="5111369"/>
                </a:cubicBezTo>
                <a:cubicBezTo>
                  <a:pt x="4973224" y="5141336"/>
                  <a:pt x="4937413" y="5161742"/>
                  <a:pt x="4976341" y="5210876"/>
                </a:cubicBezTo>
                <a:cubicBezTo>
                  <a:pt x="4972455" y="5212581"/>
                  <a:pt x="4977054" y="5227501"/>
                  <a:pt x="4980617" y="5269726"/>
                </a:cubicBezTo>
                <a:cubicBezTo>
                  <a:pt x="4984182" y="5311951"/>
                  <a:pt x="4990390" y="5400671"/>
                  <a:pt x="4997733" y="5464225"/>
                </a:cubicBezTo>
                <a:cubicBezTo>
                  <a:pt x="5001765" y="5536542"/>
                  <a:pt x="4990225" y="5517959"/>
                  <a:pt x="5001400" y="5594585"/>
                </a:cubicBezTo>
                <a:cubicBezTo>
                  <a:pt x="4999908" y="5619318"/>
                  <a:pt x="4974042" y="5647975"/>
                  <a:pt x="4983700" y="5667896"/>
                </a:cubicBezTo>
                <a:cubicBezTo>
                  <a:pt x="4976834" y="5696311"/>
                  <a:pt x="4975579" y="5738356"/>
                  <a:pt x="4968506" y="5769225"/>
                </a:cubicBezTo>
                <a:cubicBezTo>
                  <a:pt x="4968926" y="5787258"/>
                  <a:pt x="4969344" y="5805291"/>
                  <a:pt x="4969765" y="5823324"/>
                </a:cubicBezTo>
                <a:cubicBezTo>
                  <a:pt x="4966122" y="5853058"/>
                  <a:pt x="4965608" y="5838948"/>
                  <a:pt x="4966129" y="5862699"/>
                </a:cubicBezTo>
                <a:lnTo>
                  <a:pt x="4970695" y="5906467"/>
                </a:lnTo>
                <a:lnTo>
                  <a:pt x="4991568" y="5939847"/>
                </a:lnTo>
                <a:cubicBezTo>
                  <a:pt x="4998848" y="5955713"/>
                  <a:pt x="4974731" y="5940131"/>
                  <a:pt x="4986815" y="5973994"/>
                </a:cubicBezTo>
                <a:cubicBezTo>
                  <a:pt x="4961187" y="5997051"/>
                  <a:pt x="4983444" y="6032039"/>
                  <a:pt x="4987776" y="6089693"/>
                </a:cubicBezTo>
                <a:lnTo>
                  <a:pt x="4991621" y="6224938"/>
                </a:lnTo>
                <a:cubicBezTo>
                  <a:pt x="4988442" y="6270972"/>
                  <a:pt x="5008962" y="6317522"/>
                  <a:pt x="5017157" y="6370251"/>
                </a:cubicBezTo>
                <a:cubicBezTo>
                  <a:pt x="5025353" y="6422980"/>
                  <a:pt x="5039938" y="6490855"/>
                  <a:pt x="5040797" y="6541313"/>
                </a:cubicBezTo>
                <a:cubicBezTo>
                  <a:pt x="5039898" y="6576319"/>
                  <a:pt x="5031912" y="6591883"/>
                  <a:pt x="5045375" y="6640957"/>
                </a:cubicBezTo>
                <a:cubicBezTo>
                  <a:pt x="5057505" y="6669536"/>
                  <a:pt x="5052276" y="6675394"/>
                  <a:pt x="5058442" y="6705297"/>
                </a:cubicBezTo>
                <a:cubicBezTo>
                  <a:pt x="5057367" y="6727133"/>
                  <a:pt x="5067901" y="6732087"/>
                  <a:pt x="5071125" y="6759582"/>
                </a:cubicBezTo>
                <a:cubicBezTo>
                  <a:pt x="5055614" y="6796071"/>
                  <a:pt x="5051656" y="6769544"/>
                  <a:pt x="5069172" y="6817746"/>
                </a:cubicBezTo>
                <a:cubicBezTo>
                  <a:pt x="5060956" y="6828354"/>
                  <a:pt x="5064525" y="6836369"/>
                  <a:pt x="5072322" y="6843646"/>
                </a:cubicBezTo>
                <a:lnTo>
                  <a:pt x="5091388" y="6857998"/>
                </a:lnTo>
                <a:lnTo>
                  <a:pt x="6096000" y="6857998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E2A078-AE72-E514-8D0B-D963F801F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9600"/>
            <a:ext cx="3739341" cy="133083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Power 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40EAA-AB28-1505-D434-5B5047BB5E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62366" y="2194102"/>
            <a:ext cx="3427001" cy="390858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2000" dirty="0"/>
              <a:t>The SiPM LV Board receives +12V and +5V that drive the DC-DC Converters and Telemetry, respectively.</a:t>
            </a:r>
          </a:p>
          <a:p>
            <a:pPr lvl="1"/>
            <a:r>
              <a:rPr lang="en-US" sz="1600" dirty="0"/>
              <a:t>This diagram also shows the grounding configuration</a:t>
            </a:r>
          </a:p>
          <a:p>
            <a:pPr lvl="1"/>
            <a:endParaRPr lang="en-US" sz="20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074FBC7F-1495-4FD9-D310-0A69D506400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857972" y="2130684"/>
            <a:ext cx="7229829" cy="2306305"/>
          </a:xfrm>
        </p:spPr>
      </p:pic>
    </p:spTree>
    <p:extLst>
      <p:ext uri="{BB962C8B-B14F-4D97-AF65-F5344CB8AC3E}">
        <p14:creationId xmlns:p14="http://schemas.microsoft.com/office/powerpoint/2010/main" val="56555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B3A2D1A-45FC-4F95-B150-1C13EF2F6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39C3C864-C625-4883-B868-9A4C470F4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3291" y="3296652"/>
            <a:ext cx="12202113" cy="3561346"/>
          </a:xfrm>
          <a:custGeom>
            <a:avLst/>
            <a:gdLst>
              <a:gd name="connsiteX0" fmla="*/ 0 w 12202113"/>
              <a:gd name="connsiteY0" fmla="*/ 3188466 h 3188466"/>
              <a:gd name="connsiteX1" fmla="*/ 10116 w 12202113"/>
              <a:gd name="connsiteY1" fmla="*/ 2657641 h 3188466"/>
              <a:gd name="connsiteX2" fmla="*/ 10116 w 12202113"/>
              <a:gd name="connsiteY2" fmla="*/ 0 h 3188466"/>
              <a:gd name="connsiteX3" fmla="*/ 12202113 w 12202113"/>
              <a:gd name="connsiteY3" fmla="*/ 0 h 3188466"/>
              <a:gd name="connsiteX4" fmla="*/ 12202113 w 12202113"/>
              <a:gd name="connsiteY4" fmla="*/ 2879832 h 3188466"/>
              <a:gd name="connsiteX5" fmla="*/ 12198167 w 12202113"/>
              <a:gd name="connsiteY5" fmla="*/ 2880360 h 3188466"/>
              <a:gd name="connsiteX6" fmla="*/ 12122128 w 12202113"/>
              <a:gd name="connsiteY6" fmla="*/ 2887194 h 3188466"/>
              <a:gd name="connsiteX7" fmla="*/ 12028868 w 12202113"/>
              <a:gd name="connsiteY7" fmla="*/ 2911786 h 3188466"/>
              <a:gd name="connsiteX8" fmla="*/ 11995238 w 12202113"/>
              <a:gd name="connsiteY8" fmla="*/ 2914090 h 3188466"/>
              <a:gd name="connsiteX9" fmla="*/ 11996460 w 12202113"/>
              <a:gd name="connsiteY9" fmla="*/ 2918442 h 3188466"/>
              <a:gd name="connsiteX10" fmla="*/ 11983968 w 12202113"/>
              <a:gd name="connsiteY10" fmla="*/ 2918762 h 3188466"/>
              <a:gd name="connsiteX11" fmla="*/ 11956084 w 12202113"/>
              <a:gd name="connsiteY11" fmla="*/ 2918868 h 3188466"/>
              <a:gd name="connsiteX12" fmla="*/ 11872586 w 12202113"/>
              <a:gd name="connsiteY12" fmla="*/ 2920076 h 3188466"/>
              <a:gd name="connsiteX13" fmla="*/ 11849804 w 12202113"/>
              <a:gd name="connsiteY13" fmla="*/ 2928420 h 3188466"/>
              <a:gd name="connsiteX14" fmla="*/ 11828254 w 12202113"/>
              <a:gd name="connsiteY14" fmla="*/ 2928551 h 3188466"/>
              <a:gd name="connsiteX15" fmla="*/ 11703277 w 12202113"/>
              <a:gd name="connsiteY15" fmla="*/ 2939735 h 3188466"/>
              <a:gd name="connsiteX16" fmla="*/ 11686094 w 12202113"/>
              <a:gd name="connsiteY16" fmla="*/ 2940570 h 3188466"/>
              <a:gd name="connsiteX17" fmla="*/ 11676788 w 12202113"/>
              <a:gd name="connsiteY17" fmla="*/ 2944321 h 3188466"/>
              <a:gd name="connsiteX18" fmla="*/ 11643464 w 12202113"/>
              <a:gd name="connsiteY18" fmla="*/ 2945066 h 3188466"/>
              <a:gd name="connsiteX19" fmla="*/ 11641922 w 12202113"/>
              <a:gd name="connsiteY19" fmla="*/ 2947200 h 3188466"/>
              <a:gd name="connsiteX20" fmla="*/ 11532386 w 12202113"/>
              <a:gd name="connsiteY20" fmla="*/ 2965529 h 3188466"/>
              <a:gd name="connsiteX21" fmla="*/ 11513619 w 12202113"/>
              <a:gd name="connsiteY21" fmla="*/ 2968556 h 3188466"/>
              <a:gd name="connsiteX22" fmla="*/ 11497404 w 12202113"/>
              <a:gd name="connsiteY22" fmla="*/ 2967639 h 3188466"/>
              <a:gd name="connsiteX23" fmla="*/ 11407630 w 12202113"/>
              <a:gd name="connsiteY23" fmla="*/ 2970255 h 3188466"/>
              <a:gd name="connsiteX24" fmla="*/ 11386276 w 12202113"/>
              <a:gd name="connsiteY24" fmla="*/ 2968648 h 3188466"/>
              <a:gd name="connsiteX25" fmla="*/ 11377296 w 12202113"/>
              <a:gd name="connsiteY25" fmla="*/ 2965257 h 3188466"/>
              <a:gd name="connsiteX26" fmla="*/ 11342536 w 12202113"/>
              <a:gd name="connsiteY26" fmla="*/ 2971666 h 3188466"/>
              <a:gd name="connsiteX27" fmla="*/ 11288902 w 12202113"/>
              <a:gd name="connsiteY27" fmla="*/ 2976058 h 3188466"/>
              <a:gd name="connsiteX28" fmla="*/ 11263411 w 12202113"/>
              <a:gd name="connsiteY28" fmla="*/ 2979228 h 3188466"/>
              <a:gd name="connsiteX29" fmla="*/ 11242843 w 12202113"/>
              <a:gd name="connsiteY29" fmla="*/ 2977303 h 3188466"/>
              <a:gd name="connsiteX30" fmla="*/ 11125798 w 12202113"/>
              <a:gd name="connsiteY30" fmla="*/ 2976816 h 3188466"/>
              <a:gd name="connsiteX31" fmla="*/ 11098884 w 12202113"/>
              <a:gd name="connsiteY31" fmla="*/ 2973758 h 3188466"/>
              <a:gd name="connsiteX32" fmla="*/ 11086128 w 12202113"/>
              <a:gd name="connsiteY32" fmla="*/ 2967663 h 3188466"/>
              <a:gd name="connsiteX33" fmla="*/ 11076132 w 12202113"/>
              <a:gd name="connsiteY33" fmla="*/ 2969836 h 3188466"/>
              <a:gd name="connsiteX34" fmla="*/ 11005337 w 12202113"/>
              <a:gd name="connsiteY34" fmla="*/ 2970053 h 3188466"/>
              <a:gd name="connsiteX35" fmla="*/ 10959154 w 12202113"/>
              <a:gd name="connsiteY35" fmla="*/ 2970750 h 3188466"/>
              <a:gd name="connsiteX36" fmla="*/ 10956347 w 12202113"/>
              <a:gd name="connsiteY36" fmla="*/ 2979118 h 3188466"/>
              <a:gd name="connsiteX37" fmla="*/ 10915223 w 12202113"/>
              <a:gd name="connsiteY37" fmla="*/ 2982099 h 3188466"/>
              <a:gd name="connsiteX38" fmla="*/ 10871398 w 12202113"/>
              <a:gd name="connsiteY38" fmla="*/ 2976728 h 3188466"/>
              <a:gd name="connsiteX39" fmla="*/ 10819743 w 12202113"/>
              <a:gd name="connsiteY39" fmla="*/ 2977481 h 3188466"/>
              <a:gd name="connsiteX40" fmla="*/ 10788834 w 12202113"/>
              <a:gd name="connsiteY40" fmla="*/ 2977840 h 3188466"/>
              <a:gd name="connsiteX41" fmla="*/ 10707711 w 12202113"/>
              <a:gd name="connsiteY41" fmla="*/ 2985644 h 3188466"/>
              <a:gd name="connsiteX42" fmla="*/ 10576086 w 12202113"/>
              <a:gd name="connsiteY42" fmla="*/ 3015319 h 3188466"/>
              <a:gd name="connsiteX43" fmla="*/ 10534761 w 12202113"/>
              <a:gd name="connsiteY43" fmla="*/ 3019524 h 3188466"/>
              <a:gd name="connsiteX44" fmla="*/ 10527537 w 12202113"/>
              <a:gd name="connsiteY44" fmla="*/ 3017814 h 3188466"/>
              <a:gd name="connsiteX45" fmla="*/ 10321799 w 12202113"/>
              <a:gd name="connsiteY45" fmla="*/ 3035635 h 3188466"/>
              <a:gd name="connsiteX46" fmla="*/ 10284989 w 12202113"/>
              <a:gd name="connsiteY46" fmla="*/ 3036679 h 3188466"/>
              <a:gd name="connsiteX47" fmla="*/ 10257423 w 12202113"/>
              <a:gd name="connsiteY47" fmla="*/ 3036027 h 3188466"/>
              <a:gd name="connsiteX48" fmla="*/ 10191450 w 12202113"/>
              <a:gd name="connsiteY48" fmla="*/ 3041963 h 3188466"/>
              <a:gd name="connsiteX49" fmla="*/ 10083845 w 12202113"/>
              <a:gd name="connsiteY49" fmla="*/ 3054978 h 3188466"/>
              <a:gd name="connsiteX50" fmla="*/ 10060611 w 12202113"/>
              <a:gd name="connsiteY50" fmla="*/ 3057035 h 3188466"/>
              <a:gd name="connsiteX51" fmla="*/ 10039363 w 12202113"/>
              <a:gd name="connsiteY51" fmla="*/ 3055961 h 3188466"/>
              <a:gd name="connsiteX52" fmla="*/ 10033322 w 12202113"/>
              <a:gd name="connsiteY52" fmla="*/ 3053238 h 3188466"/>
              <a:gd name="connsiteX53" fmla="*/ 10020337 w 12202113"/>
              <a:gd name="connsiteY53" fmla="*/ 3053912 h 3188466"/>
              <a:gd name="connsiteX54" fmla="*/ 10016616 w 12202113"/>
              <a:gd name="connsiteY54" fmla="*/ 3053498 h 3188466"/>
              <a:gd name="connsiteX55" fmla="*/ 9995549 w 12202113"/>
              <a:gd name="connsiteY55" fmla="*/ 3051719 h 3188466"/>
              <a:gd name="connsiteX56" fmla="*/ 9957212 w 12202113"/>
              <a:gd name="connsiteY56" fmla="*/ 3062663 h 3188466"/>
              <a:gd name="connsiteX57" fmla="*/ 9904584 w 12202113"/>
              <a:gd name="connsiteY57" fmla="*/ 3063999 h 3188466"/>
              <a:gd name="connsiteX58" fmla="*/ 9713857 w 12202113"/>
              <a:gd name="connsiteY58" fmla="*/ 3087955 h 3188466"/>
              <a:gd name="connsiteX59" fmla="*/ 9678879 w 12202113"/>
              <a:gd name="connsiteY59" fmla="*/ 3079676 h 3188466"/>
              <a:gd name="connsiteX60" fmla="*/ 9598760 w 12202113"/>
              <a:gd name="connsiteY60" fmla="*/ 3085228 h 3188466"/>
              <a:gd name="connsiteX61" fmla="*/ 9488796 w 12202113"/>
              <a:gd name="connsiteY61" fmla="*/ 3115384 h 3188466"/>
              <a:gd name="connsiteX62" fmla="*/ 9341972 w 12202113"/>
              <a:gd name="connsiteY62" fmla="*/ 3126583 h 3188466"/>
              <a:gd name="connsiteX63" fmla="*/ 9333795 w 12202113"/>
              <a:gd name="connsiteY63" fmla="*/ 3132083 h 3188466"/>
              <a:gd name="connsiteX64" fmla="*/ 9321736 w 12202113"/>
              <a:gd name="connsiteY64" fmla="*/ 3135834 h 3188466"/>
              <a:gd name="connsiteX65" fmla="*/ 9319405 w 12202113"/>
              <a:gd name="connsiteY65" fmla="*/ 3135561 h 3188466"/>
              <a:gd name="connsiteX66" fmla="*/ 9302847 w 12202113"/>
              <a:gd name="connsiteY66" fmla="*/ 3137746 h 3188466"/>
              <a:gd name="connsiteX67" fmla="*/ 9300930 w 12202113"/>
              <a:gd name="connsiteY67" fmla="*/ 3139687 h 3188466"/>
              <a:gd name="connsiteX68" fmla="*/ 9290106 w 12202113"/>
              <a:gd name="connsiteY68" fmla="*/ 3141645 h 3188466"/>
              <a:gd name="connsiteX69" fmla="*/ 9270220 w 12202113"/>
              <a:gd name="connsiteY69" fmla="*/ 3146737 h 3188466"/>
              <a:gd name="connsiteX70" fmla="*/ 9265150 w 12202113"/>
              <a:gd name="connsiteY70" fmla="*/ 3146531 h 3188466"/>
              <a:gd name="connsiteX71" fmla="*/ 9233057 w 12202113"/>
              <a:gd name="connsiteY71" fmla="*/ 3152408 h 3188466"/>
              <a:gd name="connsiteX72" fmla="*/ 9231974 w 12202113"/>
              <a:gd name="connsiteY72" fmla="*/ 3151938 h 3188466"/>
              <a:gd name="connsiteX73" fmla="*/ 9220130 w 12202113"/>
              <a:gd name="connsiteY73" fmla="*/ 3151189 h 3188466"/>
              <a:gd name="connsiteX74" fmla="*/ 9198955 w 12202113"/>
              <a:gd name="connsiteY74" fmla="*/ 3151015 h 3188466"/>
              <a:gd name="connsiteX75" fmla="*/ 9142196 w 12202113"/>
              <a:gd name="connsiteY75" fmla="*/ 3143802 h 3188466"/>
              <a:gd name="connsiteX76" fmla="*/ 9108665 w 12202113"/>
              <a:gd name="connsiteY76" fmla="*/ 3149868 h 3188466"/>
              <a:gd name="connsiteX77" fmla="*/ 9014086 w 12202113"/>
              <a:gd name="connsiteY77" fmla="*/ 3150791 h 3188466"/>
              <a:gd name="connsiteX78" fmla="*/ 8915037 w 12202113"/>
              <a:gd name="connsiteY78" fmla="*/ 3140020 h 3188466"/>
              <a:gd name="connsiteX79" fmla="*/ 8815667 w 12202113"/>
              <a:gd name="connsiteY79" fmla="*/ 3138606 h 3188466"/>
              <a:gd name="connsiteX80" fmla="*/ 8779688 w 12202113"/>
              <a:gd name="connsiteY80" fmla="*/ 3138895 h 3188466"/>
              <a:gd name="connsiteX81" fmla="*/ 8715556 w 12202113"/>
              <a:gd name="connsiteY81" fmla="*/ 3135878 h 3188466"/>
              <a:gd name="connsiteX82" fmla="*/ 8686183 w 12202113"/>
              <a:gd name="connsiteY82" fmla="*/ 3132307 h 3188466"/>
              <a:gd name="connsiteX83" fmla="*/ 8684895 w 12202113"/>
              <a:gd name="connsiteY83" fmla="*/ 3132527 h 3188466"/>
              <a:gd name="connsiteX84" fmla="*/ 8682270 w 12202113"/>
              <a:gd name="connsiteY84" fmla="*/ 3130989 h 3188466"/>
              <a:gd name="connsiteX85" fmla="*/ 8676836 w 12202113"/>
              <a:gd name="connsiteY85" fmla="*/ 3130278 h 3188466"/>
              <a:gd name="connsiteX86" fmla="*/ 8662002 w 12202113"/>
              <a:gd name="connsiteY86" fmla="*/ 3130735 h 3188466"/>
              <a:gd name="connsiteX87" fmla="*/ 8656423 w 12202113"/>
              <a:gd name="connsiteY87" fmla="*/ 3131304 h 3188466"/>
              <a:gd name="connsiteX88" fmla="*/ 8648261 w 12202113"/>
              <a:gd name="connsiteY88" fmla="*/ 3131294 h 3188466"/>
              <a:gd name="connsiteX89" fmla="*/ 8648057 w 12202113"/>
              <a:gd name="connsiteY89" fmla="*/ 3131167 h 3188466"/>
              <a:gd name="connsiteX90" fmla="*/ 8640412 w 12202113"/>
              <a:gd name="connsiteY90" fmla="*/ 3131403 h 3188466"/>
              <a:gd name="connsiteX91" fmla="*/ 8603003 w 12202113"/>
              <a:gd name="connsiteY91" fmla="*/ 3134155 h 3188466"/>
              <a:gd name="connsiteX92" fmla="*/ 8553571 w 12202113"/>
              <a:gd name="connsiteY92" fmla="*/ 3122125 h 3188466"/>
              <a:gd name="connsiteX93" fmla="*/ 8533128 w 12202113"/>
              <a:gd name="connsiteY93" fmla="*/ 3120039 h 3188466"/>
              <a:gd name="connsiteX94" fmla="*/ 8522209 w 12202113"/>
              <a:gd name="connsiteY94" fmla="*/ 3118252 h 3188466"/>
              <a:gd name="connsiteX95" fmla="*/ 8521532 w 12202113"/>
              <a:gd name="connsiteY95" fmla="*/ 3117705 h 3188466"/>
              <a:gd name="connsiteX96" fmla="*/ 8485667 w 12202113"/>
              <a:gd name="connsiteY96" fmla="*/ 3120406 h 3188466"/>
              <a:gd name="connsiteX97" fmla="*/ 8480905 w 12202113"/>
              <a:gd name="connsiteY97" fmla="*/ 3119749 h 3188466"/>
              <a:gd name="connsiteX98" fmla="*/ 8457530 w 12202113"/>
              <a:gd name="connsiteY98" fmla="*/ 3122810 h 3188466"/>
              <a:gd name="connsiteX99" fmla="*/ 8445451 w 12202113"/>
              <a:gd name="connsiteY99" fmla="*/ 3123697 h 3188466"/>
              <a:gd name="connsiteX100" fmla="*/ 8442039 w 12202113"/>
              <a:gd name="connsiteY100" fmla="*/ 3125378 h 3188466"/>
              <a:gd name="connsiteX101" fmla="*/ 8424215 w 12202113"/>
              <a:gd name="connsiteY101" fmla="*/ 3125963 h 3188466"/>
              <a:gd name="connsiteX102" fmla="*/ 8422165 w 12202113"/>
              <a:gd name="connsiteY102" fmla="*/ 3125491 h 3188466"/>
              <a:gd name="connsiteX103" fmla="*/ 8407465 w 12202113"/>
              <a:gd name="connsiteY103" fmla="*/ 3127979 h 3188466"/>
              <a:gd name="connsiteX104" fmla="*/ 8395146 w 12202113"/>
              <a:gd name="connsiteY104" fmla="*/ 3132488 h 3188466"/>
              <a:gd name="connsiteX105" fmla="*/ 8243538 w 12202113"/>
              <a:gd name="connsiteY105" fmla="*/ 3129873 h 3188466"/>
              <a:gd name="connsiteX106" fmla="*/ 8112685 w 12202113"/>
              <a:gd name="connsiteY106" fmla="*/ 3148698 h 3188466"/>
              <a:gd name="connsiteX107" fmla="*/ 8026741 w 12202113"/>
              <a:gd name="connsiteY107" fmla="*/ 3154015 h 3188466"/>
              <a:gd name="connsiteX108" fmla="*/ 8030400 w 12202113"/>
              <a:gd name="connsiteY108" fmla="*/ 3146736 h 3188466"/>
              <a:gd name="connsiteX109" fmla="*/ 8002987 w 12202113"/>
              <a:gd name="connsiteY109" fmla="*/ 3135663 h 3188466"/>
              <a:gd name="connsiteX110" fmla="*/ 7798568 w 12202113"/>
              <a:gd name="connsiteY110" fmla="*/ 3141249 h 3188466"/>
              <a:gd name="connsiteX111" fmla="*/ 7746353 w 12202113"/>
              <a:gd name="connsiteY111" fmla="*/ 3137755 h 3188466"/>
              <a:gd name="connsiteX112" fmla="*/ 7700395 w 12202113"/>
              <a:gd name="connsiteY112" fmla="*/ 3144729 h 3188466"/>
              <a:gd name="connsiteX113" fmla="*/ 7681335 w 12202113"/>
              <a:gd name="connsiteY113" fmla="*/ 3141120 h 3188466"/>
              <a:gd name="connsiteX114" fmla="*/ 7678044 w 12202113"/>
              <a:gd name="connsiteY114" fmla="*/ 3140387 h 3188466"/>
              <a:gd name="connsiteX115" fmla="*/ 7664890 w 12202113"/>
              <a:gd name="connsiteY115" fmla="*/ 3139855 h 3188466"/>
              <a:gd name="connsiteX116" fmla="*/ 7661183 w 12202113"/>
              <a:gd name="connsiteY116" fmla="*/ 3136706 h 3188466"/>
              <a:gd name="connsiteX117" fmla="*/ 7641383 w 12202113"/>
              <a:gd name="connsiteY117" fmla="*/ 3133755 h 3188466"/>
              <a:gd name="connsiteX118" fmla="*/ 7617169 w 12202113"/>
              <a:gd name="connsiteY118" fmla="*/ 3133614 h 3188466"/>
              <a:gd name="connsiteX119" fmla="*/ 7531143 w 12202113"/>
              <a:gd name="connsiteY119" fmla="*/ 3132781 h 3188466"/>
              <a:gd name="connsiteX120" fmla="*/ 7517113 w 12202113"/>
              <a:gd name="connsiteY120" fmla="*/ 3134483 h 3188466"/>
              <a:gd name="connsiteX121" fmla="*/ 7471320 w 12202113"/>
              <a:gd name="connsiteY121" fmla="*/ 3131645 h 3188466"/>
              <a:gd name="connsiteX122" fmla="*/ 7430512 w 12202113"/>
              <a:gd name="connsiteY122" fmla="*/ 3131007 h 3188466"/>
              <a:gd name="connsiteX123" fmla="*/ 7404071 w 12202113"/>
              <a:gd name="connsiteY123" fmla="*/ 3132361 h 3188466"/>
              <a:gd name="connsiteX124" fmla="*/ 7397140 w 12202113"/>
              <a:gd name="connsiteY124" fmla="*/ 3131239 h 3188466"/>
              <a:gd name="connsiteX125" fmla="*/ 7370514 w 12202113"/>
              <a:gd name="connsiteY125" fmla="*/ 3130516 h 3188466"/>
              <a:gd name="connsiteX126" fmla="*/ 7356953 w 12202113"/>
              <a:gd name="connsiteY126" fmla="*/ 3132179 h 3188466"/>
              <a:gd name="connsiteX127" fmla="*/ 7343567 w 12202113"/>
              <a:gd name="connsiteY127" fmla="*/ 3128350 h 3188466"/>
              <a:gd name="connsiteX128" fmla="*/ 7340295 w 12202113"/>
              <a:gd name="connsiteY128" fmla="*/ 3125545 h 3188466"/>
              <a:gd name="connsiteX129" fmla="*/ 7321348 w 12202113"/>
              <a:gd name="connsiteY129" fmla="*/ 3126804 h 3188466"/>
              <a:gd name="connsiteX130" fmla="*/ 7305815 w 12202113"/>
              <a:gd name="connsiteY130" fmla="*/ 3124063 h 3188466"/>
              <a:gd name="connsiteX131" fmla="*/ 7292274 w 12202113"/>
              <a:gd name="connsiteY131" fmla="*/ 3125855 h 3188466"/>
              <a:gd name="connsiteX132" fmla="*/ 7286654 w 12202113"/>
              <a:gd name="connsiteY132" fmla="*/ 3125451 h 3188466"/>
              <a:gd name="connsiteX133" fmla="*/ 7272685 w 12202113"/>
              <a:gd name="connsiteY133" fmla="*/ 3124094 h 3188466"/>
              <a:gd name="connsiteX134" fmla="*/ 7248584 w 12202113"/>
              <a:gd name="connsiteY134" fmla="*/ 3121080 h 3188466"/>
              <a:gd name="connsiteX135" fmla="*/ 7241065 w 12202113"/>
              <a:gd name="connsiteY135" fmla="*/ 3120661 h 3188466"/>
              <a:gd name="connsiteX136" fmla="*/ 7224696 w 12202113"/>
              <a:gd name="connsiteY136" fmla="*/ 3116051 h 3188466"/>
              <a:gd name="connsiteX137" fmla="*/ 7193009 w 12202113"/>
              <a:gd name="connsiteY137" fmla="*/ 3112108 h 3188466"/>
              <a:gd name="connsiteX138" fmla="*/ 7137220 w 12202113"/>
              <a:gd name="connsiteY138" fmla="*/ 3098354 h 3188466"/>
              <a:gd name="connsiteX139" fmla="*/ 7104427 w 12202113"/>
              <a:gd name="connsiteY139" fmla="*/ 3091790 h 3188466"/>
              <a:gd name="connsiteX140" fmla="*/ 7082240 w 12202113"/>
              <a:gd name="connsiteY140" fmla="*/ 3085740 h 3188466"/>
              <a:gd name="connsiteX141" fmla="*/ 7016754 w 12202113"/>
              <a:gd name="connsiteY141" fmla="*/ 3077196 h 3188466"/>
              <a:gd name="connsiteX142" fmla="*/ 6904436 w 12202113"/>
              <a:gd name="connsiteY142" fmla="*/ 3065900 h 3188466"/>
              <a:gd name="connsiteX143" fmla="*/ 6881434 w 12202113"/>
              <a:gd name="connsiteY143" fmla="*/ 3062865 h 3188466"/>
              <a:gd name="connsiteX144" fmla="*/ 6865273 w 12202113"/>
              <a:gd name="connsiteY144" fmla="*/ 3057749 h 3188466"/>
              <a:gd name="connsiteX145" fmla="*/ 6864671 w 12202113"/>
              <a:gd name="connsiteY145" fmla="*/ 3054378 h 3188466"/>
              <a:gd name="connsiteX146" fmla="*/ 6852599 w 12202113"/>
              <a:gd name="connsiteY146" fmla="*/ 3052306 h 3188466"/>
              <a:gd name="connsiteX147" fmla="*/ 6850143 w 12202113"/>
              <a:gd name="connsiteY147" fmla="*/ 3051232 h 3188466"/>
              <a:gd name="connsiteX148" fmla="*/ 6835301 w 12202113"/>
              <a:gd name="connsiteY148" fmla="*/ 3045593 h 3188466"/>
              <a:gd name="connsiteX149" fmla="*/ 6784871 w 12202113"/>
              <a:gd name="connsiteY149" fmla="*/ 3046562 h 3188466"/>
              <a:gd name="connsiteX150" fmla="*/ 6738245 w 12202113"/>
              <a:gd name="connsiteY150" fmla="*/ 3037055 h 3188466"/>
              <a:gd name="connsiteX151" fmla="*/ 6537703 w 12202113"/>
              <a:gd name="connsiteY151" fmla="*/ 3017736 h 3188466"/>
              <a:gd name="connsiteX152" fmla="*/ 6521858 w 12202113"/>
              <a:gd name="connsiteY152" fmla="*/ 3004158 h 3188466"/>
              <a:gd name="connsiteX153" fmla="*/ 6445069 w 12202113"/>
              <a:gd name="connsiteY153" fmla="*/ 2992470 h 3188466"/>
              <a:gd name="connsiteX154" fmla="*/ 6302447 w 12202113"/>
              <a:gd name="connsiteY154" fmla="*/ 2994274 h 3188466"/>
              <a:gd name="connsiteX155" fmla="*/ 6160029 w 12202113"/>
              <a:gd name="connsiteY155" fmla="*/ 2973666 h 3188466"/>
              <a:gd name="connsiteX156" fmla="*/ 6144046 w 12202113"/>
              <a:gd name="connsiteY156" fmla="*/ 2976380 h 3188466"/>
              <a:gd name="connsiteX157" fmla="*/ 6127670 w 12202113"/>
              <a:gd name="connsiteY157" fmla="*/ 2976929 h 3188466"/>
              <a:gd name="connsiteX158" fmla="*/ 6126155 w 12202113"/>
              <a:gd name="connsiteY158" fmla="*/ 2976245 h 3188466"/>
              <a:gd name="connsiteX159" fmla="*/ 6108575 w 12202113"/>
              <a:gd name="connsiteY159" fmla="*/ 2974651 h 3188466"/>
              <a:gd name="connsiteX160" fmla="*/ 6103746 w 12202113"/>
              <a:gd name="connsiteY160" fmla="*/ 2975803 h 3188466"/>
              <a:gd name="connsiteX161" fmla="*/ 6091377 w 12202113"/>
              <a:gd name="connsiteY161" fmla="*/ 2975180 h 3188466"/>
              <a:gd name="connsiteX162" fmla="*/ 6066183 w 12202113"/>
              <a:gd name="connsiteY162" fmla="*/ 2975222 h 3188466"/>
              <a:gd name="connsiteX163" fmla="*/ 6063287 w 12202113"/>
              <a:gd name="connsiteY163" fmla="*/ 2974353 h 3188466"/>
              <a:gd name="connsiteX164" fmla="*/ 6054813 w 12202113"/>
              <a:gd name="connsiteY164" fmla="*/ 2974911 h 3188466"/>
              <a:gd name="connsiteX165" fmla="*/ 6050809 w 12202113"/>
              <a:gd name="connsiteY165" fmla="*/ 2973985 h 3188466"/>
              <a:gd name="connsiteX166" fmla="*/ 6013979 w 12202113"/>
              <a:gd name="connsiteY166" fmla="*/ 2974553 h 3188466"/>
              <a:gd name="connsiteX167" fmla="*/ 6013800 w 12202113"/>
              <a:gd name="connsiteY167" fmla="*/ 2973973 h 3188466"/>
              <a:gd name="connsiteX168" fmla="*/ 6004866 w 12202113"/>
              <a:gd name="connsiteY168" fmla="*/ 2971570 h 3188466"/>
              <a:gd name="connsiteX169" fmla="*/ 5987036 w 12202113"/>
              <a:gd name="connsiteY169" fmla="*/ 2968315 h 3188466"/>
              <a:gd name="connsiteX170" fmla="*/ 5950027 w 12202113"/>
              <a:gd name="connsiteY170" fmla="*/ 2953546 h 3188466"/>
              <a:gd name="connsiteX171" fmla="*/ 5911668 w 12202113"/>
              <a:gd name="connsiteY171" fmla="*/ 2954074 h 3188466"/>
              <a:gd name="connsiteX172" fmla="*/ 5904110 w 12202113"/>
              <a:gd name="connsiteY172" fmla="*/ 2953861 h 3188466"/>
              <a:gd name="connsiteX173" fmla="*/ 5904026 w 12202113"/>
              <a:gd name="connsiteY173" fmla="*/ 2953724 h 3188466"/>
              <a:gd name="connsiteX174" fmla="*/ 5896189 w 12202113"/>
              <a:gd name="connsiteY174" fmla="*/ 2953236 h 3188466"/>
              <a:gd name="connsiteX175" fmla="*/ 5890331 w 12202113"/>
              <a:gd name="connsiteY175" fmla="*/ 2953471 h 3188466"/>
              <a:gd name="connsiteX176" fmla="*/ 5875672 w 12202113"/>
              <a:gd name="connsiteY176" fmla="*/ 2953056 h 3188466"/>
              <a:gd name="connsiteX177" fmla="*/ 5871070 w 12202113"/>
              <a:gd name="connsiteY177" fmla="*/ 2952035 h 3188466"/>
              <a:gd name="connsiteX178" fmla="*/ 5869888 w 12202113"/>
              <a:gd name="connsiteY178" fmla="*/ 2950364 h 3188466"/>
              <a:gd name="connsiteX179" fmla="*/ 5868461 w 12202113"/>
              <a:gd name="connsiteY179" fmla="*/ 2950506 h 3188466"/>
              <a:gd name="connsiteX180" fmla="*/ 5843343 w 12202113"/>
              <a:gd name="connsiteY180" fmla="*/ 2945262 h 3188466"/>
              <a:gd name="connsiteX181" fmla="*/ 5784331 w 12202113"/>
              <a:gd name="connsiteY181" fmla="*/ 2938531 h 3188466"/>
              <a:gd name="connsiteX182" fmla="*/ 5749498 w 12202113"/>
              <a:gd name="connsiteY182" fmla="*/ 2936713 h 3188466"/>
              <a:gd name="connsiteX183" fmla="*/ 5655214 w 12202113"/>
              <a:gd name="connsiteY183" fmla="*/ 2929503 h 3188466"/>
              <a:gd name="connsiteX184" fmla="*/ 5561446 w 12202113"/>
              <a:gd name="connsiteY184" fmla="*/ 2920575 h 3188466"/>
              <a:gd name="connsiteX185" fmla="*/ 5519456 w 12202113"/>
              <a:gd name="connsiteY185" fmla="*/ 2906631 h 3188466"/>
              <a:gd name="connsiteX186" fmla="*/ 5514099 w 12202113"/>
              <a:gd name="connsiteY186" fmla="*/ 2906097 h 3188466"/>
              <a:gd name="connsiteX187" fmla="*/ 5499273 w 12202113"/>
              <a:gd name="connsiteY187" fmla="*/ 2907057 h 3188466"/>
              <a:gd name="connsiteX188" fmla="*/ 5493664 w 12202113"/>
              <a:gd name="connsiteY188" fmla="*/ 2907817 h 3188466"/>
              <a:gd name="connsiteX189" fmla="*/ 5485530 w 12202113"/>
              <a:gd name="connsiteY189" fmla="*/ 2908080 h 3188466"/>
              <a:gd name="connsiteX190" fmla="*/ 5485337 w 12202113"/>
              <a:gd name="connsiteY190" fmla="*/ 2907959 h 3188466"/>
              <a:gd name="connsiteX191" fmla="*/ 5477696 w 12202113"/>
              <a:gd name="connsiteY191" fmla="*/ 2908455 h 3188466"/>
              <a:gd name="connsiteX192" fmla="*/ 5440170 w 12202113"/>
              <a:gd name="connsiteY192" fmla="*/ 2912482 h 3188466"/>
              <a:gd name="connsiteX193" fmla="*/ 5391911 w 12202113"/>
              <a:gd name="connsiteY193" fmla="*/ 2902040 h 3188466"/>
              <a:gd name="connsiteX194" fmla="*/ 5371708 w 12202113"/>
              <a:gd name="connsiteY194" fmla="*/ 2900629 h 3188466"/>
              <a:gd name="connsiteX195" fmla="*/ 5360976 w 12202113"/>
              <a:gd name="connsiteY195" fmla="*/ 2899197 h 3188466"/>
              <a:gd name="connsiteX196" fmla="*/ 5360345 w 12202113"/>
              <a:gd name="connsiteY196" fmla="*/ 2898671 h 3188466"/>
              <a:gd name="connsiteX197" fmla="*/ 5324367 w 12202113"/>
              <a:gd name="connsiteY197" fmla="*/ 2902593 h 3188466"/>
              <a:gd name="connsiteX198" fmla="*/ 5319673 w 12202113"/>
              <a:gd name="connsiteY198" fmla="*/ 2902094 h 3188466"/>
              <a:gd name="connsiteX199" fmla="*/ 5296114 w 12202113"/>
              <a:gd name="connsiteY199" fmla="*/ 2905958 h 3188466"/>
              <a:gd name="connsiteX200" fmla="*/ 5283999 w 12202113"/>
              <a:gd name="connsiteY200" fmla="*/ 2907258 h 3188466"/>
              <a:gd name="connsiteX201" fmla="*/ 5280460 w 12202113"/>
              <a:gd name="connsiteY201" fmla="*/ 2909063 h 3188466"/>
              <a:gd name="connsiteX202" fmla="*/ 5262637 w 12202113"/>
              <a:gd name="connsiteY202" fmla="*/ 2910250 h 3188466"/>
              <a:gd name="connsiteX203" fmla="*/ 5260635 w 12202113"/>
              <a:gd name="connsiteY203" fmla="*/ 2909845 h 3188466"/>
              <a:gd name="connsiteX204" fmla="*/ 5245770 w 12202113"/>
              <a:gd name="connsiteY204" fmla="*/ 2912842 h 3188466"/>
              <a:gd name="connsiteX205" fmla="*/ 5233108 w 12202113"/>
              <a:gd name="connsiteY205" fmla="*/ 2917794 h 3188466"/>
              <a:gd name="connsiteX206" fmla="*/ 5082201 w 12202113"/>
              <a:gd name="connsiteY206" fmla="*/ 2920260 h 3188466"/>
              <a:gd name="connsiteX207" fmla="*/ 4939211 w 12202113"/>
              <a:gd name="connsiteY207" fmla="*/ 2931760 h 3188466"/>
              <a:gd name="connsiteX208" fmla="*/ 4794309 w 12202113"/>
              <a:gd name="connsiteY208" fmla="*/ 2937227 h 3188466"/>
              <a:gd name="connsiteX209" fmla="*/ 4637676 w 12202113"/>
              <a:gd name="connsiteY209" fmla="*/ 2946666 h 3188466"/>
              <a:gd name="connsiteX210" fmla="*/ 4585922 w 12202113"/>
              <a:gd name="connsiteY210" fmla="*/ 2944906 h 3188466"/>
              <a:gd name="connsiteX211" fmla="*/ 4539516 w 12202113"/>
              <a:gd name="connsiteY211" fmla="*/ 2953466 h 3188466"/>
              <a:gd name="connsiteX212" fmla="*/ 4520819 w 12202113"/>
              <a:gd name="connsiteY212" fmla="*/ 2950477 h 3188466"/>
              <a:gd name="connsiteX213" fmla="*/ 4517604 w 12202113"/>
              <a:gd name="connsiteY213" fmla="*/ 2949852 h 3188466"/>
              <a:gd name="connsiteX214" fmla="*/ 4504537 w 12202113"/>
              <a:gd name="connsiteY214" fmla="*/ 2949759 h 3188466"/>
              <a:gd name="connsiteX215" fmla="*/ 4501104 w 12202113"/>
              <a:gd name="connsiteY215" fmla="*/ 2946715 h 3188466"/>
              <a:gd name="connsiteX216" fmla="*/ 4342695 w 12202113"/>
              <a:gd name="connsiteY216" fmla="*/ 2951638 h 3188466"/>
              <a:gd name="connsiteX217" fmla="*/ 4274096 w 12202113"/>
              <a:gd name="connsiteY217" fmla="*/ 2953640 h 3188466"/>
              <a:gd name="connsiteX218" fmla="*/ 4248170 w 12202113"/>
              <a:gd name="connsiteY218" fmla="*/ 2951384 h 3188466"/>
              <a:gd name="connsiteX219" fmla="*/ 4147924 w 12202113"/>
              <a:gd name="connsiteY219" fmla="*/ 2945945 h 3188466"/>
              <a:gd name="connsiteX220" fmla="*/ 4061825 w 12202113"/>
              <a:gd name="connsiteY220" fmla="*/ 2944206 h 3188466"/>
              <a:gd name="connsiteX221" fmla="*/ 3998557 w 12202113"/>
              <a:gd name="connsiteY221" fmla="*/ 2955821 h 3188466"/>
              <a:gd name="connsiteX222" fmla="*/ 3993107 w 12202113"/>
              <a:gd name="connsiteY222" fmla="*/ 2953708 h 3188466"/>
              <a:gd name="connsiteX223" fmla="*/ 3949713 w 12202113"/>
              <a:gd name="connsiteY223" fmla="*/ 2955441 h 3188466"/>
              <a:gd name="connsiteX224" fmla="*/ 3797284 w 12202113"/>
              <a:gd name="connsiteY224" fmla="*/ 2977037 h 3188466"/>
              <a:gd name="connsiteX225" fmla="*/ 3712498 w 12202113"/>
              <a:gd name="connsiteY225" fmla="*/ 2979996 h 3188466"/>
              <a:gd name="connsiteX226" fmla="*/ 3682471 w 12202113"/>
              <a:gd name="connsiteY226" fmla="*/ 2978543 h 3188466"/>
              <a:gd name="connsiteX227" fmla="*/ 3632163 w 12202113"/>
              <a:gd name="connsiteY227" fmla="*/ 2976264 h 3188466"/>
              <a:gd name="connsiteX228" fmla="*/ 3594728 w 12202113"/>
              <a:gd name="connsiteY228" fmla="*/ 2968398 h 3188466"/>
              <a:gd name="connsiteX229" fmla="*/ 3552594 w 12202113"/>
              <a:gd name="connsiteY229" fmla="*/ 2968934 h 3188466"/>
              <a:gd name="connsiteX230" fmla="*/ 3542589 w 12202113"/>
              <a:gd name="connsiteY230" fmla="*/ 2977031 h 3188466"/>
              <a:gd name="connsiteX231" fmla="*/ 3497591 w 12202113"/>
              <a:gd name="connsiteY231" fmla="*/ 2975018 h 3188466"/>
              <a:gd name="connsiteX232" fmla="*/ 3429352 w 12202113"/>
              <a:gd name="connsiteY232" fmla="*/ 2971090 h 3188466"/>
              <a:gd name="connsiteX233" fmla="*/ 3389938 w 12202113"/>
              <a:gd name="connsiteY233" fmla="*/ 2970884 h 3188466"/>
              <a:gd name="connsiteX234" fmla="*/ 3282344 w 12202113"/>
              <a:gd name="connsiteY234" fmla="*/ 2968084 h 3188466"/>
              <a:gd name="connsiteX235" fmla="*/ 3174624 w 12202113"/>
              <a:gd name="connsiteY235" fmla="*/ 2963576 h 3188466"/>
              <a:gd name="connsiteX236" fmla="*/ 3111077 w 12202113"/>
              <a:gd name="connsiteY236" fmla="*/ 2951285 h 3188466"/>
              <a:gd name="connsiteX237" fmla="*/ 3022501 w 12202113"/>
              <a:gd name="connsiteY237" fmla="*/ 2948619 h 3188466"/>
              <a:gd name="connsiteX238" fmla="*/ 3007714 w 12202113"/>
              <a:gd name="connsiteY238" fmla="*/ 2946762 h 3188466"/>
              <a:gd name="connsiteX239" fmla="*/ 2903098 w 12202113"/>
              <a:gd name="connsiteY239" fmla="*/ 2940576 h 3188466"/>
              <a:gd name="connsiteX240" fmla="*/ 2781591 w 12202113"/>
              <a:gd name="connsiteY240" fmla="*/ 2946394 h 3188466"/>
              <a:gd name="connsiteX241" fmla="*/ 2627942 w 12202113"/>
              <a:gd name="connsiteY241" fmla="*/ 2919996 h 3188466"/>
              <a:gd name="connsiteX242" fmla="*/ 2354959 w 12202113"/>
              <a:gd name="connsiteY242" fmla="*/ 2882080 h 3188466"/>
              <a:gd name="connsiteX243" fmla="*/ 2063184 w 12202113"/>
              <a:gd name="connsiteY243" fmla="*/ 2879109 h 3188466"/>
              <a:gd name="connsiteX244" fmla="*/ 1986946 w 12202113"/>
              <a:gd name="connsiteY244" fmla="*/ 2887619 h 3188466"/>
              <a:gd name="connsiteX245" fmla="*/ 1763479 w 12202113"/>
              <a:gd name="connsiteY245" fmla="*/ 2909077 h 3188466"/>
              <a:gd name="connsiteX246" fmla="*/ 1537980 w 12202113"/>
              <a:gd name="connsiteY246" fmla="*/ 2960398 h 3188466"/>
              <a:gd name="connsiteX247" fmla="*/ 1395229 w 12202113"/>
              <a:gd name="connsiteY247" fmla="*/ 2975625 h 3188466"/>
              <a:gd name="connsiteX248" fmla="*/ 1327834 w 12202113"/>
              <a:gd name="connsiteY248" fmla="*/ 2989485 h 3188466"/>
              <a:gd name="connsiteX249" fmla="*/ 1280757 w 12202113"/>
              <a:gd name="connsiteY249" fmla="*/ 2992959 h 3188466"/>
              <a:gd name="connsiteX250" fmla="*/ 1252582 w 12202113"/>
              <a:gd name="connsiteY250" fmla="*/ 2995877 h 3188466"/>
              <a:gd name="connsiteX251" fmla="*/ 1204670 w 12202113"/>
              <a:gd name="connsiteY251" fmla="*/ 3014826 h 3188466"/>
              <a:gd name="connsiteX252" fmla="*/ 1020457 w 12202113"/>
              <a:gd name="connsiteY252" fmla="*/ 3031603 h 3188466"/>
              <a:gd name="connsiteX253" fmla="*/ 843248 w 12202113"/>
              <a:gd name="connsiteY253" fmla="*/ 3026954 h 3188466"/>
              <a:gd name="connsiteX254" fmla="*/ 583517 w 12202113"/>
              <a:gd name="connsiteY254" fmla="*/ 3089095 h 3188466"/>
              <a:gd name="connsiteX255" fmla="*/ 556836 w 12202113"/>
              <a:gd name="connsiteY255" fmla="*/ 3094374 h 3188466"/>
              <a:gd name="connsiteX256" fmla="*/ 412089 w 12202113"/>
              <a:gd name="connsiteY256" fmla="*/ 3121334 h 3188466"/>
              <a:gd name="connsiteX257" fmla="*/ 83929 w 12202113"/>
              <a:gd name="connsiteY257" fmla="*/ 3150566 h 31884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</a:cxnLst>
            <a:rect l="l" t="t" r="r" b="b"/>
            <a:pathLst>
              <a:path w="12202113" h="3188466">
                <a:moveTo>
                  <a:pt x="0" y="3188466"/>
                </a:moveTo>
                <a:lnTo>
                  <a:pt x="10116" y="2657641"/>
                </a:lnTo>
                <a:lnTo>
                  <a:pt x="10116" y="0"/>
                </a:lnTo>
                <a:lnTo>
                  <a:pt x="12202113" y="0"/>
                </a:lnTo>
                <a:lnTo>
                  <a:pt x="12202113" y="2879832"/>
                </a:lnTo>
                <a:lnTo>
                  <a:pt x="12198167" y="2880360"/>
                </a:lnTo>
                <a:cubicBezTo>
                  <a:pt x="12163116" y="2884349"/>
                  <a:pt x="12143771" y="2884544"/>
                  <a:pt x="12122128" y="2887194"/>
                </a:cubicBezTo>
                <a:cubicBezTo>
                  <a:pt x="12087086" y="2893347"/>
                  <a:pt x="12050015" y="2907304"/>
                  <a:pt x="12028868" y="2911786"/>
                </a:cubicBezTo>
                <a:lnTo>
                  <a:pt x="11995238" y="2914090"/>
                </a:lnTo>
                <a:lnTo>
                  <a:pt x="11996460" y="2918442"/>
                </a:lnTo>
                <a:lnTo>
                  <a:pt x="11983968" y="2918762"/>
                </a:lnTo>
                <a:lnTo>
                  <a:pt x="11956084" y="2918868"/>
                </a:lnTo>
                <a:cubicBezTo>
                  <a:pt x="11938684" y="2919526"/>
                  <a:pt x="11890300" y="2918483"/>
                  <a:pt x="11872586" y="2920076"/>
                </a:cubicBezTo>
                <a:cubicBezTo>
                  <a:pt x="11867476" y="2924717"/>
                  <a:pt x="11859589" y="2927247"/>
                  <a:pt x="11849804" y="2928420"/>
                </a:cubicBezTo>
                <a:lnTo>
                  <a:pt x="11828254" y="2928551"/>
                </a:lnTo>
                <a:lnTo>
                  <a:pt x="11703277" y="2939735"/>
                </a:lnTo>
                <a:lnTo>
                  <a:pt x="11686094" y="2940570"/>
                </a:lnTo>
                <a:lnTo>
                  <a:pt x="11676788" y="2944321"/>
                </a:lnTo>
                <a:cubicBezTo>
                  <a:pt x="11669684" y="2945069"/>
                  <a:pt x="11649276" y="2944585"/>
                  <a:pt x="11643464" y="2945066"/>
                </a:cubicBezTo>
                <a:lnTo>
                  <a:pt x="11641922" y="2947200"/>
                </a:lnTo>
                <a:cubicBezTo>
                  <a:pt x="11623408" y="2950611"/>
                  <a:pt x="11553770" y="2961969"/>
                  <a:pt x="11532386" y="2965529"/>
                </a:cubicBezTo>
                <a:cubicBezTo>
                  <a:pt x="11528114" y="2962248"/>
                  <a:pt x="11518548" y="2967430"/>
                  <a:pt x="11513619" y="2968556"/>
                </a:cubicBezTo>
                <a:cubicBezTo>
                  <a:pt x="11512856" y="2966346"/>
                  <a:pt x="11500924" y="2965672"/>
                  <a:pt x="11497404" y="2967639"/>
                </a:cubicBezTo>
                <a:cubicBezTo>
                  <a:pt x="11413522" y="2978420"/>
                  <a:pt x="11455510" y="2956141"/>
                  <a:pt x="11407630" y="2970255"/>
                </a:cubicBezTo>
                <a:cubicBezTo>
                  <a:pt x="11399160" y="2971190"/>
                  <a:pt x="11392296" y="2970299"/>
                  <a:pt x="11386276" y="2968648"/>
                </a:cubicBezTo>
                <a:lnTo>
                  <a:pt x="11377296" y="2965257"/>
                </a:lnTo>
                <a:lnTo>
                  <a:pt x="11342536" y="2971666"/>
                </a:lnTo>
                <a:cubicBezTo>
                  <a:pt x="11325414" y="2973900"/>
                  <a:pt x="11307393" y="2975381"/>
                  <a:pt x="11288902" y="2976058"/>
                </a:cubicBezTo>
                <a:cubicBezTo>
                  <a:pt x="11284753" y="2971542"/>
                  <a:pt x="11270239" y="2977957"/>
                  <a:pt x="11263411" y="2979228"/>
                </a:cubicBezTo>
                <a:cubicBezTo>
                  <a:pt x="11263340" y="2976278"/>
                  <a:pt x="11248212" y="2974865"/>
                  <a:pt x="11242843" y="2977303"/>
                </a:cubicBezTo>
                <a:cubicBezTo>
                  <a:pt x="11130019" y="2987845"/>
                  <a:pt x="11193504" y="2960297"/>
                  <a:pt x="11125798" y="2976816"/>
                </a:cubicBezTo>
                <a:cubicBezTo>
                  <a:pt x="11114472" y="2977677"/>
                  <a:pt x="11105974" y="2976199"/>
                  <a:pt x="11098884" y="2973758"/>
                </a:cubicBezTo>
                <a:lnTo>
                  <a:pt x="11086128" y="2967663"/>
                </a:lnTo>
                <a:lnTo>
                  <a:pt x="11076132" y="2969836"/>
                </a:lnTo>
                <a:cubicBezTo>
                  <a:pt x="11038408" y="2970007"/>
                  <a:pt x="11027285" y="2963760"/>
                  <a:pt x="11005337" y="2970053"/>
                </a:cubicBezTo>
                <a:cubicBezTo>
                  <a:pt x="10972902" y="2956973"/>
                  <a:pt x="10983824" y="2968749"/>
                  <a:pt x="10959154" y="2970750"/>
                </a:cubicBezTo>
                <a:cubicBezTo>
                  <a:pt x="10939692" y="2973358"/>
                  <a:pt x="10975422" y="2978377"/>
                  <a:pt x="10956347" y="2979118"/>
                </a:cubicBezTo>
                <a:cubicBezTo>
                  <a:pt x="10935712" y="2975741"/>
                  <a:pt x="10936682" y="2986229"/>
                  <a:pt x="10915223" y="2982099"/>
                </a:cubicBezTo>
                <a:cubicBezTo>
                  <a:pt x="10920436" y="2974198"/>
                  <a:pt x="10872877" y="2983630"/>
                  <a:pt x="10871398" y="2976728"/>
                </a:cubicBezTo>
                <a:cubicBezTo>
                  <a:pt x="10853171" y="2986599"/>
                  <a:pt x="10844013" y="2974439"/>
                  <a:pt x="10819743" y="2977481"/>
                </a:cubicBezTo>
                <a:cubicBezTo>
                  <a:pt x="10808314" y="2981215"/>
                  <a:pt x="10800068" y="2981856"/>
                  <a:pt x="10788834" y="2977840"/>
                </a:cubicBezTo>
                <a:cubicBezTo>
                  <a:pt x="10736185" y="2996020"/>
                  <a:pt x="10756982" y="2978653"/>
                  <a:pt x="10707711" y="2985644"/>
                </a:cubicBezTo>
                <a:cubicBezTo>
                  <a:pt x="10665262" y="2992997"/>
                  <a:pt x="10617142" y="2997767"/>
                  <a:pt x="10576086" y="3015319"/>
                </a:cubicBezTo>
                <a:cubicBezTo>
                  <a:pt x="10568550" y="3020292"/>
                  <a:pt x="10550046" y="3022174"/>
                  <a:pt x="10534761" y="3019524"/>
                </a:cubicBezTo>
                <a:cubicBezTo>
                  <a:pt x="10532134" y="3019067"/>
                  <a:pt x="10529698" y="3018490"/>
                  <a:pt x="10527537" y="3017814"/>
                </a:cubicBezTo>
                <a:cubicBezTo>
                  <a:pt x="10492044" y="3020498"/>
                  <a:pt x="10362224" y="3032491"/>
                  <a:pt x="10321799" y="3035635"/>
                </a:cubicBezTo>
                <a:cubicBezTo>
                  <a:pt x="10318526" y="3029246"/>
                  <a:pt x="10298084" y="3040774"/>
                  <a:pt x="10284989" y="3036679"/>
                </a:cubicBezTo>
                <a:cubicBezTo>
                  <a:pt x="10275610" y="3033085"/>
                  <a:pt x="10267220" y="3035744"/>
                  <a:pt x="10257423" y="3036027"/>
                </a:cubicBezTo>
                <a:cubicBezTo>
                  <a:pt x="10244517" y="3033202"/>
                  <a:pt x="10202424" y="3038304"/>
                  <a:pt x="10191450" y="3041963"/>
                </a:cubicBezTo>
                <a:cubicBezTo>
                  <a:pt x="10165225" y="3054679"/>
                  <a:pt x="10105634" y="3045236"/>
                  <a:pt x="10083845" y="3054978"/>
                </a:cubicBezTo>
                <a:cubicBezTo>
                  <a:pt x="10075939" y="3056408"/>
                  <a:pt x="10068203" y="3056986"/>
                  <a:pt x="10060611" y="3057035"/>
                </a:cubicBezTo>
                <a:lnTo>
                  <a:pt x="10039363" y="3055961"/>
                </a:lnTo>
                <a:lnTo>
                  <a:pt x="10033322" y="3053238"/>
                </a:lnTo>
                <a:lnTo>
                  <a:pt x="10020337" y="3053912"/>
                </a:lnTo>
                <a:lnTo>
                  <a:pt x="10016616" y="3053498"/>
                </a:lnTo>
                <a:cubicBezTo>
                  <a:pt x="10009508" y="3052695"/>
                  <a:pt x="10002492" y="3051995"/>
                  <a:pt x="9995549" y="3051719"/>
                </a:cubicBezTo>
                <a:cubicBezTo>
                  <a:pt x="10004680" y="3065377"/>
                  <a:pt x="9937988" y="3051618"/>
                  <a:pt x="9957212" y="3062663"/>
                </a:cubicBezTo>
                <a:cubicBezTo>
                  <a:pt x="9920646" y="3063519"/>
                  <a:pt x="9948538" y="3073806"/>
                  <a:pt x="9904584" y="3063999"/>
                </a:cubicBezTo>
                <a:cubicBezTo>
                  <a:pt x="9847813" y="3075166"/>
                  <a:pt x="9758323" y="3071010"/>
                  <a:pt x="9713857" y="3087955"/>
                </a:cubicBezTo>
                <a:cubicBezTo>
                  <a:pt x="9719380" y="3081485"/>
                  <a:pt x="9695453" y="3076466"/>
                  <a:pt x="9678879" y="3079676"/>
                </a:cubicBezTo>
                <a:cubicBezTo>
                  <a:pt x="9698255" y="3054291"/>
                  <a:pt x="9613348" y="3102551"/>
                  <a:pt x="9598760" y="3085228"/>
                </a:cubicBezTo>
                <a:cubicBezTo>
                  <a:pt x="9598041" y="3101310"/>
                  <a:pt x="9523758" y="3128579"/>
                  <a:pt x="9488796" y="3115384"/>
                </a:cubicBezTo>
                <a:cubicBezTo>
                  <a:pt x="9435532" y="3118605"/>
                  <a:pt x="9397815" y="3131898"/>
                  <a:pt x="9341972" y="3126583"/>
                </a:cubicBezTo>
                <a:cubicBezTo>
                  <a:pt x="9340239" y="3128735"/>
                  <a:pt x="9337399" y="3130536"/>
                  <a:pt x="9333795" y="3132083"/>
                </a:cubicBezTo>
                <a:lnTo>
                  <a:pt x="9321736" y="3135834"/>
                </a:lnTo>
                <a:lnTo>
                  <a:pt x="9319405" y="3135561"/>
                </a:lnTo>
                <a:cubicBezTo>
                  <a:pt x="9310247" y="3135512"/>
                  <a:pt x="9305558" y="3136419"/>
                  <a:pt x="9302847" y="3137746"/>
                </a:cubicBezTo>
                <a:lnTo>
                  <a:pt x="9300930" y="3139687"/>
                </a:lnTo>
                <a:lnTo>
                  <a:pt x="9290106" y="3141645"/>
                </a:lnTo>
                <a:lnTo>
                  <a:pt x="9270220" y="3146737"/>
                </a:lnTo>
                <a:lnTo>
                  <a:pt x="9265150" y="3146531"/>
                </a:lnTo>
                <a:lnTo>
                  <a:pt x="9233057" y="3152408"/>
                </a:lnTo>
                <a:lnTo>
                  <a:pt x="9231974" y="3151938"/>
                </a:lnTo>
                <a:cubicBezTo>
                  <a:pt x="9228816" y="3151020"/>
                  <a:pt x="9225099" y="3150595"/>
                  <a:pt x="9220130" y="3151189"/>
                </a:cubicBezTo>
                <a:cubicBezTo>
                  <a:pt x="9218372" y="3142213"/>
                  <a:pt x="9213458" y="3148467"/>
                  <a:pt x="9198955" y="3151015"/>
                </a:cubicBezTo>
                <a:cubicBezTo>
                  <a:pt x="9192986" y="3137641"/>
                  <a:pt x="9157451" y="3149750"/>
                  <a:pt x="9142196" y="3143802"/>
                </a:cubicBezTo>
                <a:cubicBezTo>
                  <a:pt x="9131673" y="3145976"/>
                  <a:pt x="9120437" y="3148030"/>
                  <a:pt x="9108665" y="3149868"/>
                </a:cubicBezTo>
                <a:lnTo>
                  <a:pt x="9014086" y="3150791"/>
                </a:lnTo>
                <a:lnTo>
                  <a:pt x="8915037" y="3140020"/>
                </a:lnTo>
                <a:cubicBezTo>
                  <a:pt x="8878400" y="3139785"/>
                  <a:pt x="8846675" y="3135786"/>
                  <a:pt x="8815667" y="3138606"/>
                </a:cubicBezTo>
                <a:cubicBezTo>
                  <a:pt x="8803071" y="3135495"/>
                  <a:pt x="8791199" y="3134238"/>
                  <a:pt x="8779688" y="3138895"/>
                </a:cubicBezTo>
                <a:cubicBezTo>
                  <a:pt x="8745498" y="3137342"/>
                  <a:pt x="8737221" y="3130691"/>
                  <a:pt x="8715556" y="3135878"/>
                </a:cubicBezTo>
                <a:cubicBezTo>
                  <a:pt x="8696347" y="3125121"/>
                  <a:pt x="8695210" y="3129227"/>
                  <a:pt x="8686183" y="3132307"/>
                </a:cubicBezTo>
                <a:lnTo>
                  <a:pt x="8684895" y="3132527"/>
                </a:lnTo>
                <a:lnTo>
                  <a:pt x="8682270" y="3130989"/>
                </a:lnTo>
                <a:lnTo>
                  <a:pt x="8676836" y="3130278"/>
                </a:lnTo>
                <a:lnTo>
                  <a:pt x="8662002" y="3130735"/>
                </a:lnTo>
                <a:lnTo>
                  <a:pt x="8656423" y="3131304"/>
                </a:lnTo>
                <a:cubicBezTo>
                  <a:pt x="8652581" y="3131550"/>
                  <a:pt x="8650028" y="3131521"/>
                  <a:pt x="8648261" y="3131294"/>
                </a:cubicBezTo>
                <a:lnTo>
                  <a:pt x="8648057" y="3131167"/>
                </a:lnTo>
                <a:lnTo>
                  <a:pt x="8640412" y="3131403"/>
                </a:lnTo>
                <a:cubicBezTo>
                  <a:pt x="8627510" y="3132092"/>
                  <a:pt x="8614954" y="3133035"/>
                  <a:pt x="8603003" y="3134155"/>
                </a:cubicBezTo>
                <a:cubicBezTo>
                  <a:pt x="8592897" y="3127095"/>
                  <a:pt x="8548738" y="3135435"/>
                  <a:pt x="8553571" y="3122125"/>
                </a:cubicBezTo>
                <a:cubicBezTo>
                  <a:pt x="8537450" y="3123243"/>
                  <a:pt x="8527699" y="3128769"/>
                  <a:pt x="8533128" y="3120039"/>
                </a:cubicBezTo>
                <a:cubicBezTo>
                  <a:pt x="8527821" y="3120156"/>
                  <a:pt x="8524551" y="3119414"/>
                  <a:pt x="8522209" y="3118252"/>
                </a:cubicBezTo>
                <a:lnTo>
                  <a:pt x="8521532" y="3117705"/>
                </a:lnTo>
                <a:lnTo>
                  <a:pt x="8485667" y="3120406"/>
                </a:lnTo>
                <a:lnTo>
                  <a:pt x="8480905" y="3119749"/>
                </a:lnTo>
                <a:lnTo>
                  <a:pt x="8457530" y="3122810"/>
                </a:lnTo>
                <a:lnTo>
                  <a:pt x="8445451" y="3123697"/>
                </a:lnTo>
                <a:lnTo>
                  <a:pt x="8442039" y="3125378"/>
                </a:lnTo>
                <a:cubicBezTo>
                  <a:pt x="8438355" y="3126399"/>
                  <a:pt x="8433075" y="3126839"/>
                  <a:pt x="8424215" y="3125963"/>
                </a:cubicBezTo>
                <a:lnTo>
                  <a:pt x="8422165" y="3125491"/>
                </a:lnTo>
                <a:lnTo>
                  <a:pt x="8407465" y="3127979"/>
                </a:lnTo>
                <a:cubicBezTo>
                  <a:pt x="8402731" y="3129129"/>
                  <a:pt x="8398540" y="3130592"/>
                  <a:pt x="8395146" y="3132488"/>
                </a:cubicBezTo>
                <a:cubicBezTo>
                  <a:pt x="8345093" y="3122354"/>
                  <a:pt x="8297866" y="3131626"/>
                  <a:pt x="8243538" y="3129873"/>
                </a:cubicBezTo>
                <a:cubicBezTo>
                  <a:pt x="8220052" y="3114107"/>
                  <a:pt x="8126172" y="3133411"/>
                  <a:pt x="8112685" y="3148698"/>
                </a:cubicBezTo>
                <a:cubicBezTo>
                  <a:pt x="8112380" y="3135302"/>
                  <a:pt x="8044302" y="3153542"/>
                  <a:pt x="8026741" y="3154015"/>
                </a:cubicBezTo>
                <a:cubicBezTo>
                  <a:pt x="8020887" y="3154173"/>
                  <a:pt x="8020646" y="3152357"/>
                  <a:pt x="8030400" y="3146736"/>
                </a:cubicBezTo>
                <a:cubicBezTo>
                  <a:pt x="8011739" y="3148301"/>
                  <a:pt x="7992477" y="3141339"/>
                  <a:pt x="8002987" y="3135663"/>
                </a:cubicBezTo>
                <a:cubicBezTo>
                  <a:pt x="7946297" y="3147811"/>
                  <a:pt x="7862627" y="3135732"/>
                  <a:pt x="7798568" y="3141249"/>
                </a:cubicBezTo>
                <a:cubicBezTo>
                  <a:pt x="7763645" y="3127901"/>
                  <a:pt x="7782577" y="3140251"/>
                  <a:pt x="7746353" y="3137755"/>
                </a:cubicBezTo>
                <a:cubicBezTo>
                  <a:pt x="7756261" y="3150042"/>
                  <a:pt x="7702377" y="3130861"/>
                  <a:pt x="7700395" y="3144729"/>
                </a:cubicBezTo>
                <a:cubicBezTo>
                  <a:pt x="7693866" y="3143835"/>
                  <a:pt x="7687603" y="3142532"/>
                  <a:pt x="7681335" y="3141120"/>
                </a:cubicBezTo>
                <a:lnTo>
                  <a:pt x="7678044" y="3140387"/>
                </a:lnTo>
                <a:lnTo>
                  <a:pt x="7664890" y="3139855"/>
                </a:lnTo>
                <a:lnTo>
                  <a:pt x="7661183" y="3136706"/>
                </a:lnTo>
                <a:lnTo>
                  <a:pt x="7641383" y="3133755"/>
                </a:lnTo>
                <a:cubicBezTo>
                  <a:pt x="7633967" y="3133115"/>
                  <a:pt x="7625987" y="3132967"/>
                  <a:pt x="7617169" y="3133614"/>
                </a:cubicBezTo>
                <a:cubicBezTo>
                  <a:pt x="7595475" y="3139109"/>
                  <a:pt x="7561695" y="3132374"/>
                  <a:pt x="7531143" y="3132781"/>
                </a:cubicBezTo>
                <a:lnTo>
                  <a:pt x="7517113" y="3134483"/>
                </a:lnTo>
                <a:lnTo>
                  <a:pt x="7471320" y="3131645"/>
                </a:lnTo>
                <a:cubicBezTo>
                  <a:pt x="7458285" y="3131095"/>
                  <a:pt x="7444756" y="3130805"/>
                  <a:pt x="7430512" y="3131007"/>
                </a:cubicBezTo>
                <a:lnTo>
                  <a:pt x="7404071" y="3132361"/>
                </a:lnTo>
                <a:lnTo>
                  <a:pt x="7397140" y="3131239"/>
                </a:lnTo>
                <a:cubicBezTo>
                  <a:pt x="7385068" y="3131364"/>
                  <a:pt x="7369091" y="3135313"/>
                  <a:pt x="7370514" y="3130516"/>
                </a:cubicBezTo>
                <a:lnTo>
                  <a:pt x="7356953" y="3132179"/>
                </a:lnTo>
                <a:lnTo>
                  <a:pt x="7343567" y="3128350"/>
                </a:lnTo>
                <a:cubicBezTo>
                  <a:pt x="7342101" y="3127461"/>
                  <a:pt x="7340998" y="3126514"/>
                  <a:pt x="7340295" y="3125545"/>
                </a:cubicBezTo>
                <a:lnTo>
                  <a:pt x="7321348" y="3126804"/>
                </a:lnTo>
                <a:lnTo>
                  <a:pt x="7305815" y="3124063"/>
                </a:lnTo>
                <a:lnTo>
                  <a:pt x="7292274" y="3125855"/>
                </a:lnTo>
                <a:lnTo>
                  <a:pt x="7286654" y="3125451"/>
                </a:lnTo>
                <a:lnTo>
                  <a:pt x="7272685" y="3124094"/>
                </a:lnTo>
                <a:cubicBezTo>
                  <a:pt x="7265523" y="3123143"/>
                  <a:pt x="7257508" y="3121997"/>
                  <a:pt x="7248584" y="3121080"/>
                </a:cubicBezTo>
                <a:lnTo>
                  <a:pt x="7241065" y="3120661"/>
                </a:lnTo>
                <a:lnTo>
                  <a:pt x="7224696" y="3116051"/>
                </a:lnTo>
                <a:cubicBezTo>
                  <a:pt x="7212786" y="3112566"/>
                  <a:pt x="7203412" y="3110217"/>
                  <a:pt x="7193009" y="3112108"/>
                </a:cubicBezTo>
                <a:cubicBezTo>
                  <a:pt x="7175276" y="3107606"/>
                  <a:pt x="7162888" y="3094987"/>
                  <a:pt x="7137220" y="3098354"/>
                </a:cubicBezTo>
                <a:cubicBezTo>
                  <a:pt x="7145010" y="3092637"/>
                  <a:pt x="7108715" y="3097662"/>
                  <a:pt x="7104427" y="3091790"/>
                </a:cubicBezTo>
                <a:cubicBezTo>
                  <a:pt x="7102447" y="3087061"/>
                  <a:pt x="7090976" y="3087484"/>
                  <a:pt x="7082240" y="3085740"/>
                </a:cubicBezTo>
                <a:cubicBezTo>
                  <a:pt x="7076014" y="3080911"/>
                  <a:pt x="7032058" y="3076501"/>
                  <a:pt x="7016754" y="3077196"/>
                </a:cubicBezTo>
                <a:cubicBezTo>
                  <a:pt x="6973620" y="3082001"/>
                  <a:pt x="6938923" y="3062558"/>
                  <a:pt x="6904436" y="3065900"/>
                </a:cubicBezTo>
                <a:cubicBezTo>
                  <a:pt x="6895406" y="3065445"/>
                  <a:pt x="6887919" y="3064350"/>
                  <a:pt x="6881434" y="3062865"/>
                </a:cubicBezTo>
                <a:lnTo>
                  <a:pt x="6865273" y="3057749"/>
                </a:lnTo>
                <a:cubicBezTo>
                  <a:pt x="6865072" y="3056626"/>
                  <a:pt x="6864871" y="3055502"/>
                  <a:pt x="6864671" y="3054378"/>
                </a:cubicBezTo>
                <a:lnTo>
                  <a:pt x="6852599" y="3052306"/>
                </a:lnTo>
                <a:lnTo>
                  <a:pt x="6850143" y="3051232"/>
                </a:lnTo>
                <a:cubicBezTo>
                  <a:pt x="6845470" y="3049168"/>
                  <a:pt x="6840704" y="3047206"/>
                  <a:pt x="6835301" y="3045593"/>
                </a:cubicBezTo>
                <a:cubicBezTo>
                  <a:pt x="6820447" y="3058242"/>
                  <a:pt x="6786888" y="3033956"/>
                  <a:pt x="6784871" y="3046562"/>
                </a:cubicBezTo>
                <a:cubicBezTo>
                  <a:pt x="6752593" y="3039899"/>
                  <a:pt x="6759140" y="3053646"/>
                  <a:pt x="6738245" y="3037055"/>
                </a:cubicBezTo>
                <a:cubicBezTo>
                  <a:pt x="6671880" y="3034501"/>
                  <a:pt x="6603220" y="3013245"/>
                  <a:pt x="6537703" y="3017736"/>
                </a:cubicBezTo>
                <a:cubicBezTo>
                  <a:pt x="6553051" y="3013722"/>
                  <a:pt x="6541149" y="3004943"/>
                  <a:pt x="6521858" y="3004158"/>
                </a:cubicBezTo>
                <a:cubicBezTo>
                  <a:pt x="6580141" y="2987944"/>
                  <a:pt x="6428765" y="3009117"/>
                  <a:pt x="6445069" y="2992470"/>
                </a:cubicBezTo>
                <a:cubicBezTo>
                  <a:pt x="6417897" y="3005060"/>
                  <a:pt x="6310156" y="3011743"/>
                  <a:pt x="6302447" y="2994274"/>
                </a:cubicBezTo>
                <a:cubicBezTo>
                  <a:pt x="6252173" y="2986131"/>
                  <a:pt x="6198382" y="2989085"/>
                  <a:pt x="6160029" y="2973666"/>
                </a:cubicBezTo>
                <a:cubicBezTo>
                  <a:pt x="6155014" y="2975022"/>
                  <a:pt x="6149642" y="2975878"/>
                  <a:pt x="6144046" y="2976380"/>
                </a:cubicBezTo>
                <a:lnTo>
                  <a:pt x="6127670" y="2976929"/>
                </a:lnTo>
                <a:lnTo>
                  <a:pt x="6126155" y="2976245"/>
                </a:lnTo>
                <a:cubicBezTo>
                  <a:pt x="6118509" y="2974369"/>
                  <a:pt x="6113052" y="2974144"/>
                  <a:pt x="6108575" y="2974651"/>
                </a:cubicBezTo>
                <a:lnTo>
                  <a:pt x="6103746" y="2975803"/>
                </a:lnTo>
                <a:lnTo>
                  <a:pt x="6091377" y="2975180"/>
                </a:lnTo>
                <a:lnTo>
                  <a:pt x="6066183" y="2975222"/>
                </a:lnTo>
                <a:lnTo>
                  <a:pt x="6063287" y="2974353"/>
                </a:lnTo>
                <a:lnTo>
                  <a:pt x="6054813" y="2974911"/>
                </a:lnTo>
                <a:lnTo>
                  <a:pt x="6050809" y="2973985"/>
                </a:lnTo>
                <a:lnTo>
                  <a:pt x="6013979" y="2974553"/>
                </a:lnTo>
                <a:cubicBezTo>
                  <a:pt x="6013918" y="2974361"/>
                  <a:pt x="6013860" y="2974167"/>
                  <a:pt x="6013800" y="2973973"/>
                </a:cubicBezTo>
                <a:cubicBezTo>
                  <a:pt x="6012565" y="2972689"/>
                  <a:pt x="6010070" y="2971765"/>
                  <a:pt x="6004866" y="2971570"/>
                </a:cubicBezTo>
                <a:cubicBezTo>
                  <a:pt x="6017706" y="2963268"/>
                  <a:pt x="6003515" y="2968156"/>
                  <a:pt x="5987036" y="2968315"/>
                </a:cubicBezTo>
                <a:cubicBezTo>
                  <a:pt x="6003302" y="2955458"/>
                  <a:pt x="5953573" y="2961108"/>
                  <a:pt x="5950027" y="2953546"/>
                </a:cubicBezTo>
                <a:cubicBezTo>
                  <a:pt x="5937559" y="2953953"/>
                  <a:pt x="5924668" y="2954151"/>
                  <a:pt x="5911668" y="2954074"/>
                </a:cubicBezTo>
                <a:lnTo>
                  <a:pt x="5904110" y="2953861"/>
                </a:lnTo>
                <a:cubicBezTo>
                  <a:pt x="5904082" y="2953815"/>
                  <a:pt x="5904053" y="2953769"/>
                  <a:pt x="5904026" y="2953724"/>
                </a:cubicBezTo>
                <a:cubicBezTo>
                  <a:pt x="5902528" y="2953395"/>
                  <a:pt x="5900097" y="2953219"/>
                  <a:pt x="5896189" y="2953236"/>
                </a:cubicBezTo>
                <a:lnTo>
                  <a:pt x="5890331" y="2953471"/>
                </a:lnTo>
                <a:lnTo>
                  <a:pt x="5875672" y="2953056"/>
                </a:lnTo>
                <a:lnTo>
                  <a:pt x="5871070" y="2952035"/>
                </a:lnTo>
                <a:lnTo>
                  <a:pt x="5869888" y="2950364"/>
                </a:lnTo>
                <a:lnTo>
                  <a:pt x="5868461" y="2950506"/>
                </a:lnTo>
                <a:cubicBezTo>
                  <a:pt x="5857092" y="2953019"/>
                  <a:pt x="5852416" y="2957005"/>
                  <a:pt x="5843343" y="2945262"/>
                </a:cubicBezTo>
                <a:cubicBezTo>
                  <a:pt x="5817989" y="2949116"/>
                  <a:pt x="5815840" y="2942065"/>
                  <a:pt x="5784331" y="2938531"/>
                </a:cubicBezTo>
                <a:cubicBezTo>
                  <a:pt x="5769202" y="2942455"/>
                  <a:pt x="5758885" y="2940521"/>
                  <a:pt x="5749498" y="2936713"/>
                </a:cubicBezTo>
                <a:cubicBezTo>
                  <a:pt x="5717228" y="2937683"/>
                  <a:pt x="5690227" y="2931877"/>
                  <a:pt x="5655214" y="2929503"/>
                </a:cubicBezTo>
                <a:cubicBezTo>
                  <a:pt x="5614827" y="2933899"/>
                  <a:pt x="5598877" y="2923069"/>
                  <a:pt x="5561446" y="2920575"/>
                </a:cubicBezTo>
                <a:cubicBezTo>
                  <a:pt x="5525084" y="2929276"/>
                  <a:pt x="5537471" y="2911136"/>
                  <a:pt x="5519456" y="2906631"/>
                </a:cubicBezTo>
                <a:lnTo>
                  <a:pt x="5514099" y="2906097"/>
                </a:lnTo>
                <a:lnTo>
                  <a:pt x="5499273" y="2907057"/>
                </a:lnTo>
                <a:lnTo>
                  <a:pt x="5493664" y="2907817"/>
                </a:lnTo>
                <a:cubicBezTo>
                  <a:pt x="5489815" y="2908191"/>
                  <a:pt x="5487270" y="2908250"/>
                  <a:pt x="5485530" y="2908080"/>
                </a:cubicBezTo>
                <a:lnTo>
                  <a:pt x="5485337" y="2907959"/>
                </a:lnTo>
                <a:lnTo>
                  <a:pt x="5477696" y="2908455"/>
                </a:lnTo>
                <a:cubicBezTo>
                  <a:pt x="5464775" y="2909581"/>
                  <a:pt x="5452182" y="2910951"/>
                  <a:pt x="5440170" y="2912482"/>
                </a:cubicBezTo>
                <a:cubicBezTo>
                  <a:pt x="5430698" y="2905718"/>
                  <a:pt x="5385970" y="2915593"/>
                  <a:pt x="5391911" y="2902040"/>
                </a:cubicBezTo>
                <a:cubicBezTo>
                  <a:pt x="5375744" y="2903707"/>
                  <a:pt x="5365560" y="2909594"/>
                  <a:pt x="5371708" y="2900629"/>
                </a:cubicBezTo>
                <a:cubicBezTo>
                  <a:pt x="5366408" y="2900926"/>
                  <a:pt x="5363213" y="2900288"/>
                  <a:pt x="5360976" y="2899197"/>
                </a:cubicBezTo>
                <a:lnTo>
                  <a:pt x="5360345" y="2898671"/>
                </a:lnTo>
                <a:lnTo>
                  <a:pt x="5324367" y="2902593"/>
                </a:lnTo>
                <a:lnTo>
                  <a:pt x="5319673" y="2902094"/>
                </a:lnTo>
                <a:lnTo>
                  <a:pt x="5296114" y="2905958"/>
                </a:lnTo>
                <a:lnTo>
                  <a:pt x="5283999" y="2907258"/>
                </a:lnTo>
                <a:lnTo>
                  <a:pt x="5280460" y="2909063"/>
                </a:lnTo>
                <a:cubicBezTo>
                  <a:pt x="5276699" y="2910214"/>
                  <a:pt x="5271395" y="2910834"/>
                  <a:pt x="5262637" y="2910250"/>
                </a:cubicBezTo>
                <a:lnTo>
                  <a:pt x="5260635" y="2909845"/>
                </a:lnTo>
                <a:lnTo>
                  <a:pt x="5245770" y="2912842"/>
                </a:lnTo>
                <a:cubicBezTo>
                  <a:pt x="5240955" y="2914159"/>
                  <a:pt x="5236652" y="2915770"/>
                  <a:pt x="5233108" y="2917794"/>
                </a:cubicBezTo>
                <a:cubicBezTo>
                  <a:pt x="5184071" y="2909280"/>
                  <a:pt x="5136210" y="2920197"/>
                  <a:pt x="5082201" y="2920260"/>
                </a:cubicBezTo>
                <a:lnTo>
                  <a:pt x="4939211" y="2931760"/>
                </a:lnTo>
                <a:cubicBezTo>
                  <a:pt x="4920477" y="2933960"/>
                  <a:pt x="4783353" y="2943291"/>
                  <a:pt x="4794309" y="2937227"/>
                </a:cubicBezTo>
                <a:cubicBezTo>
                  <a:pt x="4736776" y="2951353"/>
                  <a:pt x="4701995" y="2938961"/>
                  <a:pt x="4637676" y="2946666"/>
                </a:cubicBezTo>
                <a:cubicBezTo>
                  <a:pt x="4603987" y="2934412"/>
                  <a:pt x="4621816" y="2946201"/>
                  <a:pt x="4585922" y="2944906"/>
                </a:cubicBezTo>
                <a:cubicBezTo>
                  <a:pt x="4594760" y="2956935"/>
                  <a:pt x="4542663" y="2939450"/>
                  <a:pt x="4539516" y="2953466"/>
                </a:cubicBezTo>
                <a:cubicBezTo>
                  <a:pt x="4533082" y="2952789"/>
                  <a:pt x="4526953" y="2951687"/>
                  <a:pt x="4520819" y="2950477"/>
                </a:cubicBezTo>
                <a:lnTo>
                  <a:pt x="4517604" y="2949852"/>
                </a:lnTo>
                <a:lnTo>
                  <a:pt x="4504537" y="2949759"/>
                </a:lnTo>
                <a:lnTo>
                  <a:pt x="4501104" y="2946715"/>
                </a:lnTo>
                <a:lnTo>
                  <a:pt x="4342695" y="2951638"/>
                </a:lnTo>
                <a:cubicBezTo>
                  <a:pt x="4328954" y="2954609"/>
                  <a:pt x="4284038" y="2957184"/>
                  <a:pt x="4274096" y="2953640"/>
                </a:cubicBezTo>
                <a:cubicBezTo>
                  <a:pt x="4264434" y="2953346"/>
                  <a:pt x="4254047" y="2955481"/>
                  <a:pt x="4248170" y="2951384"/>
                </a:cubicBezTo>
                <a:lnTo>
                  <a:pt x="4147924" y="2945945"/>
                </a:lnTo>
                <a:cubicBezTo>
                  <a:pt x="4131656" y="2952619"/>
                  <a:pt x="4104816" y="2942907"/>
                  <a:pt x="4061825" y="2944206"/>
                </a:cubicBezTo>
                <a:cubicBezTo>
                  <a:pt x="4044045" y="2951860"/>
                  <a:pt x="4032845" y="2944993"/>
                  <a:pt x="3998557" y="2955821"/>
                </a:cubicBezTo>
                <a:cubicBezTo>
                  <a:pt x="3997072" y="2955023"/>
                  <a:pt x="3995237" y="2954313"/>
                  <a:pt x="3993107" y="2953708"/>
                </a:cubicBezTo>
                <a:cubicBezTo>
                  <a:pt x="3980729" y="2950196"/>
                  <a:pt x="3961302" y="2950972"/>
                  <a:pt x="3949713" y="2955441"/>
                </a:cubicBezTo>
                <a:cubicBezTo>
                  <a:pt x="3894925" y="2970367"/>
                  <a:pt x="3844508" y="2972262"/>
                  <a:pt x="3797284" y="2977037"/>
                </a:cubicBezTo>
                <a:cubicBezTo>
                  <a:pt x="3743822" y="2981057"/>
                  <a:pt x="3778974" y="2965129"/>
                  <a:pt x="3712498" y="2979996"/>
                </a:cubicBezTo>
                <a:cubicBezTo>
                  <a:pt x="3705202" y="2975373"/>
                  <a:pt x="3696720" y="2975524"/>
                  <a:pt x="3682471" y="2978543"/>
                </a:cubicBezTo>
                <a:cubicBezTo>
                  <a:pt x="3656488" y="2980127"/>
                  <a:pt x="3658300" y="2967587"/>
                  <a:pt x="3632163" y="2976264"/>
                </a:cubicBezTo>
                <a:cubicBezTo>
                  <a:pt x="3636766" y="2969363"/>
                  <a:pt x="3582819" y="2975892"/>
                  <a:pt x="3594728" y="2968398"/>
                </a:cubicBezTo>
                <a:cubicBezTo>
                  <a:pt x="3577705" y="2963064"/>
                  <a:pt x="3569481" y="2973476"/>
                  <a:pt x="3552594" y="2968934"/>
                </a:cubicBezTo>
                <a:cubicBezTo>
                  <a:pt x="3533613" y="2968552"/>
                  <a:pt x="3563577" y="2975594"/>
                  <a:pt x="3542589" y="2977031"/>
                </a:cubicBezTo>
                <a:cubicBezTo>
                  <a:pt x="3517131" y="2977564"/>
                  <a:pt x="3517346" y="2989828"/>
                  <a:pt x="3497591" y="2975018"/>
                </a:cubicBezTo>
                <a:lnTo>
                  <a:pt x="3429352" y="2971090"/>
                </a:lnTo>
                <a:cubicBezTo>
                  <a:pt x="3414141" y="2975624"/>
                  <a:pt x="3401904" y="2974195"/>
                  <a:pt x="3389938" y="2970884"/>
                </a:cubicBezTo>
                <a:cubicBezTo>
                  <a:pt x="3354504" y="2973297"/>
                  <a:pt x="3322178" y="2968827"/>
                  <a:pt x="3282344" y="2968084"/>
                </a:cubicBezTo>
                <a:cubicBezTo>
                  <a:pt x="3239277" y="2974224"/>
                  <a:pt x="3217192" y="2964327"/>
                  <a:pt x="3174624" y="2963576"/>
                </a:cubicBezTo>
                <a:cubicBezTo>
                  <a:pt x="3132504" y="2975210"/>
                  <a:pt x="3146911" y="2949576"/>
                  <a:pt x="3111077" y="2951285"/>
                </a:cubicBezTo>
                <a:cubicBezTo>
                  <a:pt x="3052732" y="2962418"/>
                  <a:pt x="3112543" y="2942881"/>
                  <a:pt x="3022501" y="2948619"/>
                </a:cubicBezTo>
                <a:cubicBezTo>
                  <a:pt x="3017399" y="2950352"/>
                  <a:pt x="3006521" y="2948989"/>
                  <a:pt x="3007714" y="2946762"/>
                </a:cubicBezTo>
                <a:cubicBezTo>
                  <a:pt x="2987987" y="2948105"/>
                  <a:pt x="2931270" y="2937206"/>
                  <a:pt x="2903098" y="2940576"/>
                </a:cubicBezTo>
                <a:cubicBezTo>
                  <a:pt x="2848155" y="2935894"/>
                  <a:pt x="2821430" y="2947095"/>
                  <a:pt x="2781591" y="2946394"/>
                </a:cubicBezTo>
                <a:cubicBezTo>
                  <a:pt x="2735559" y="2940279"/>
                  <a:pt x="2708563" y="2934146"/>
                  <a:pt x="2627942" y="2919996"/>
                </a:cubicBezTo>
                <a:lnTo>
                  <a:pt x="2354959" y="2882080"/>
                </a:lnTo>
                <a:cubicBezTo>
                  <a:pt x="2252426" y="2847776"/>
                  <a:pt x="2124519" y="2878188"/>
                  <a:pt x="2063184" y="2879109"/>
                </a:cubicBezTo>
                <a:cubicBezTo>
                  <a:pt x="2038620" y="2892844"/>
                  <a:pt x="2017217" y="2880735"/>
                  <a:pt x="1986946" y="2887619"/>
                </a:cubicBezTo>
                <a:cubicBezTo>
                  <a:pt x="1919067" y="2894646"/>
                  <a:pt x="1852404" y="2912737"/>
                  <a:pt x="1763479" y="2909077"/>
                </a:cubicBezTo>
                <a:cubicBezTo>
                  <a:pt x="1726097" y="2949538"/>
                  <a:pt x="1621108" y="2933327"/>
                  <a:pt x="1537980" y="2960398"/>
                </a:cubicBezTo>
                <a:cubicBezTo>
                  <a:pt x="1489205" y="2967965"/>
                  <a:pt x="1410921" y="2954082"/>
                  <a:pt x="1395229" y="2975625"/>
                </a:cubicBezTo>
                <a:cubicBezTo>
                  <a:pt x="1371975" y="2964548"/>
                  <a:pt x="1352259" y="2986116"/>
                  <a:pt x="1327834" y="2989485"/>
                </a:cubicBezTo>
                <a:cubicBezTo>
                  <a:pt x="1307734" y="2982782"/>
                  <a:pt x="1298456" y="2990289"/>
                  <a:pt x="1280757" y="2992959"/>
                </a:cubicBezTo>
                <a:cubicBezTo>
                  <a:pt x="1272383" y="2988567"/>
                  <a:pt x="1257337" y="2989790"/>
                  <a:pt x="1252582" y="2995877"/>
                </a:cubicBezTo>
                <a:cubicBezTo>
                  <a:pt x="1260705" y="3008688"/>
                  <a:pt x="1207969" y="3005420"/>
                  <a:pt x="1204670" y="3014826"/>
                </a:cubicBezTo>
                <a:cubicBezTo>
                  <a:pt x="1174431" y="3018683"/>
                  <a:pt x="1041848" y="3015513"/>
                  <a:pt x="1020457" y="3031603"/>
                </a:cubicBezTo>
                <a:cubicBezTo>
                  <a:pt x="959520" y="3042500"/>
                  <a:pt x="869308" y="3024872"/>
                  <a:pt x="843248" y="3026954"/>
                </a:cubicBezTo>
                <a:cubicBezTo>
                  <a:pt x="815646" y="3001836"/>
                  <a:pt x="694189" y="3080490"/>
                  <a:pt x="583517" y="3089095"/>
                </a:cubicBezTo>
                <a:cubicBezTo>
                  <a:pt x="568425" y="3087467"/>
                  <a:pt x="560448" y="3088013"/>
                  <a:pt x="556836" y="3094374"/>
                </a:cubicBezTo>
                <a:cubicBezTo>
                  <a:pt x="528264" y="3099747"/>
                  <a:pt x="471823" y="3109156"/>
                  <a:pt x="412089" y="3121334"/>
                </a:cubicBezTo>
                <a:cubicBezTo>
                  <a:pt x="367235" y="3131096"/>
                  <a:pt x="143790" y="3139436"/>
                  <a:pt x="83929" y="315056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552A456-724F-3B16-CCD1-9A42E419C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5833"/>
            <a:ext cx="4215063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Input EMI/EMC Network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9070BD-DF1D-5F56-EC5D-9F2DEA2CED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30779" y="3884452"/>
            <a:ext cx="5723021" cy="239871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2000" dirty="0"/>
              <a:t>EMI/EMC Network is consistent with other designs that use the same CUI Converters of this class</a:t>
            </a:r>
          </a:p>
          <a:p>
            <a:pPr lvl="1"/>
            <a:r>
              <a:rPr lang="en-US" sz="1600" dirty="0"/>
              <a:t>Switching Frequency:  280kHz for all PDQ10-Q24’s</a:t>
            </a:r>
          </a:p>
          <a:p>
            <a:pPr lvl="1"/>
            <a:r>
              <a:rPr lang="en-US" sz="1600" dirty="0"/>
              <a:t>Input Network F</a:t>
            </a:r>
            <a:r>
              <a:rPr lang="en-US" sz="1600" baseline="-25000" dirty="0"/>
              <a:t>C</a:t>
            </a:r>
            <a:r>
              <a:rPr lang="en-US" sz="1600" dirty="0"/>
              <a:t> = 29kHz, Z</a:t>
            </a:r>
            <a:r>
              <a:rPr lang="en-US" sz="1600" baseline="-25000" dirty="0"/>
              <a:t>IN</a:t>
            </a:r>
            <a:r>
              <a:rPr lang="en-US" sz="1600" dirty="0"/>
              <a:t> = 0.55</a:t>
            </a:r>
            <a:r>
              <a:rPr lang="en-US" sz="1600" dirty="0">
                <a:latin typeface="Symbol" panose="05050102010706020507" pitchFamily="18" charset="2"/>
              </a:rPr>
              <a:t>W</a:t>
            </a:r>
          </a:p>
          <a:p>
            <a:pPr lvl="2"/>
            <a:r>
              <a:rPr lang="en-US" sz="1200" dirty="0"/>
              <a:t>Z</a:t>
            </a:r>
            <a:r>
              <a:rPr lang="en-US" sz="1200" baseline="-25000" dirty="0"/>
              <a:t>IN(U3)</a:t>
            </a:r>
            <a:r>
              <a:rPr lang="en-US" sz="1200" dirty="0"/>
              <a:t> = 80</a:t>
            </a:r>
            <a:r>
              <a:rPr lang="en-US" sz="1200" dirty="0">
                <a:latin typeface="Symbol" panose="05050102010706020507" pitchFamily="18" charset="2"/>
              </a:rPr>
              <a:t>W</a:t>
            </a:r>
            <a:endParaRPr lang="en-US" sz="1200" dirty="0"/>
          </a:p>
          <a:p>
            <a:pPr lvl="1"/>
            <a:endParaRPr lang="en-US" sz="1600" dirty="0"/>
          </a:p>
          <a:p>
            <a:pPr lvl="1"/>
            <a:endParaRPr lang="en-US" sz="2000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C75A8AFA-31C6-1FC8-EB8E-8547D4B34F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2156" y="502380"/>
            <a:ext cx="11200023" cy="2219438"/>
          </a:xfrm>
        </p:spPr>
      </p:pic>
    </p:spTree>
    <p:extLst>
      <p:ext uri="{BB962C8B-B14F-4D97-AF65-F5344CB8AC3E}">
        <p14:creationId xmlns:p14="http://schemas.microsoft.com/office/powerpoint/2010/main" val="3357592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69D47016-023F-44BD-981C-50E7A10A66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1DA3BEE-9DD0-08F0-5932-65A1B04FE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/>
              <a:t>Enable / Disable Circuitry</a:t>
            </a:r>
          </a:p>
        </p:txBody>
      </p:sp>
      <p:sp>
        <p:nvSpPr>
          <p:cNvPr id="16" name="sketchy line">
            <a:extLst>
              <a:ext uri="{FF2B5EF4-FFF2-40B4-BE49-F238E27FC236}">
                <a16:creationId xmlns:a16="http://schemas.microsoft.com/office/drawing/2014/main" id="{6D8B37B0-0682-433E-BC8D-498C04ABD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471415" y="1412748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62DC4D-1BDA-89BD-AD43-4C21C00DA1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41263" y="457200"/>
            <a:ext cx="6007608" cy="1929384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200" dirty="0"/>
              <a:t>PDQ10-Q24-S(x)-D Enable Signal</a:t>
            </a:r>
          </a:p>
          <a:p>
            <a:pPr lvl="1"/>
            <a:r>
              <a:rPr lang="en-US" sz="1200" dirty="0"/>
              <a:t>There is a 10kW Pull-Up resistor internal to the Converter that defaults the block to </a:t>
            </a:r>
            <a:r>
              <a:rPr lang="en-US" sz="1200" b="1" i="1" dirty="0"/>
              <a:t>enabled</a:t>
            </a:r>
            <a:r>
              <a:rPr lang="en-US" sz="1200" dirty="0"/>
              <a:t> if no external control circuitry is added.</a:t>
            </a:r>
          </a:p>
          <a:p>
            <a:pPr lvl="1"/>
            <a:r>
              <a:rPr lang="en-US" sz="1200" dirty="0"/>
              <a:t>Am using an opto-coupler to control this function</a:t>
            </a:r>
          </a:p>
          <a:p>
            <a:pPr lvl="1"/>
            <a:r>
              <a:rPr lang="en-US" sz="1200" dirty="0"/>
              <a:t>ISP281D:</a:t>
            </a:r>
          </a:p>
          <a:p>
            <a:pPr lvl="2"/>
            <a:r>
              <a:rPr lang="en-US" sz="1200" dirty="0"/>
              <a:t>Current Transfer Ratio (CTR):  300 to 600%</a:t>
            </a:r>
          </a:p>
          <a:p>
            <a:pPr lvl="2"/>
            <a:r>
              <a:rPr lang="en-US" sz="1200" dirty="0"/>
              <a:t>I</a:t>
            </a:r>
            <a:r>
              <a:rPr lang="en-US" sz="1200" baseline="-25000" dirty="0"/>
              <a:t>D</a:t>
            </a:r>
            <a:r>
              <a:rPr lang="en-US" sz="1200" dirty="0"/>
              <a:t> = 100nA</a:t>
            </a:r>
          </a:p>
          <a:p>
            <a:pPr lvl="2"/>
            <a:r>
              <a:rPr lang="en-US" sz="1200" dirty="0"/>
              <a:t>I</a:t>
            </a:r>
            <a:r>
              <a:rPr lang="en-US" sz="1200" baseline="-25000" dirty="0"/>
              <a:t>SAT</a:t>
            </a:r>
            <a:r>
              <a:rPr lang="en-US" sz="1200" dirty="0"/>
              <a:t> = 60 to 120mA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BE6F0D-B401-5C85-3B8E-222769B6372C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466344" y="2775333"/>
            <a:ext cx="5468112" cy="3267197"/>
          </a:xfrm>
          <a:prstGeom prst="rect">
            <a:avLst/>
          </a:prstGeom>
        </p:spPr>
      </p:pic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12A929B-201C-638C-1EA1-A4E7129CFD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423608"/>
              </p:ext>
            </p:extLst>
          </p:nvPr>
        </p:nvGraphicFramePr>
        <p:xfrm>
          <a:off x="6437621" y="2623566"/>
          <a:ext cx="5093153" cy="3570732"/>
        </p:xfrm>
        <a:graphic>
          <a:graphicData uri="http://schemas.openxmlformats.org/drawingml/2006/table">
            <a:tbl>
              <a:tblPr/>
              <a:tblGrid>
                <a:gridCol w="1552712">
                  <a:extLst>
                    <a:ext uri="{9D8B030D-6E8A-4147-A177-3AD203B41FA5}">
                      <a16:colId xmlns:a16="http://schemas.microsoft.com/office/drawing/2014/main" val="280163412"/>
                    </a:ext>
                  </a:extLst>
                </a:gridCol>
                <a:gridCol w="1815465">
                  <a:extLst>
                    <a:ext uri="{9D8B030D-6E8A-4147-A177-3AD203B41FA5}">
                      <a16:colId xmlns:a16="http://schemas.microsoft.com/office/drawing/2014/main" val="995917184"/>
                    </a:ext>
                  </a:extLst>
                </a:gridCol>
                <a:gridCol w="1724976">
                  <a:extLst>
                    <a:ext uri="{9D8B030D-6E8A-4147-A177-3AD203B41FA5}">
                      <a16:colId xmlns:a16="http://schemas.microsoft.com/office/drawing/2014/main" val="398431566"/>
                    </a:ext>
                  </a:extLst>
                </a:gridCol>
              </a:tblGrid>
              <a:tr h="64122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en-US" sz="33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Truth Table</a:t>
                      </a: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661798"/>
                  </a:ext>
                </a:extLst>
              </a:tr>
              <a:tr h="641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SiPM_LV_Enable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190023"/>
                  </a:ext>
                </a:extLst>
              </a:tr>
              <a:tr h="1144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 Line</a:t>
                      </a: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Low</a:t>
                      </a: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High</a:t>
                      </a: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5615369"/>
                  </a:ext>
                </a:extLst>
              </a:tr>
              <a:tr h="114414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DC-DC Conv.</a:t>
                      </a: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Disabled</a:t>
                      </a: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Enabled</a:t>
                      </a:r>
                    </a:p>
                  </a:txBody>
                  <a:tcPr marL="28575" marR="28575" marT="28575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90736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8100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1481</TotalTime>
  <Words>535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Symbol</vt:lpstr>
      <vt:lpstr>Office Theme</vt:lpstr>
      <vt:lpstr>Gamma Ray and Anti-Matter Survey  (GRAMS)</vt:lpstr>
      <vt:lpstr>Agenda</vt:lpstr>
      <vt:lpstr>Board Power</vt:lpstr>
      <vt:lpstr>Block Diagram of TPC SiPM Box</vt:lpstr>
      <vt:lpstr>Schematic Review of SiPM LV Board</vt:lpstr>
      <vt:lpstr>On-Board DC-DC Converters</vt:lpstr>
      <vt:lpstr>Power Rails</vt:lpstr>
      <vt:lpstr>Input EMI/EMC Network</vt:lpstr>
      <vt:lpstr>Enable / Disable Circuitry</vt:lpstr>
      <vt:lpstr>Telemetry Points</vt:lpstr>
      <vt:lpstr>LED Indicator</vt:lpstr>
      <vt:lpstr>Layout Review of SiPM LV Board</vt:lpstr>
      <vt:lpstr>Layer Definition and Stack-Up</vt:lpstr>
    </vt:vector>
  </TitlesOfParts>
  <Company>NASA OCIO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Gamma Ray and Anti-Matter Survey  (GRAMS)</dc:title>
  <dc:creator>Durachka, David Ryan. (GSFC-5640)</dc:creator>
  <cp:lastModifiedBy>Durachka, David Ryan. (GSFC-5640)</cp:lastModifiedBy>
  <cp:revision>25</cp:revision>
  <dcterms:created xsi:type="dcterms:W3CDTF">2024-11-27T19:07:44Z</dcterms:created>
  <dcterms:modified xsi:type="dcterms:W3CDTF">2025-01-14T21:25:54Z</dcterms:modified>
</cp:coreProperties>
</file>