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BE0C-068E-688F-A0D3-EDD74121C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DC49C-2CCA-7218-360F-EC59615EE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CD5F4-8157-C151-557A-B8B2C279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D709-5701-4303-A0CE-D11493CF4CC5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778AA-D9B5-445B-F714-5E757A01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991D3-745D-7889-92CC-CABB1781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50F1C-2975-4350-92DB-AE49CE76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4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F2B7-BFD9-2646-E1E9-612D4A45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FB339-6B9F-8AFC-7A56-673AC8E52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68EC9-7C94-7642-EBED-126E015B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D709-5701-4303-A0CE-D11493CF4CC5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C5F84-1FD7-D860-5A97-1B84765F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56647-C76F-24E6-0BAC-6BA84340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50F1C-2975-4350-92DB-AE49CE76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2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7F6A1-9BAC-953A-9B20-00413B012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D17C2-26B4-FC4A-EB20-56D361204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30919-906B-DB50-5442-813D5720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D709-5701-4303-A0CE-D11493CF4CC5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F5FC6-34C2-7B4F-7E77-4219C58C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31E2-BB7B-1AB8-CB6C-13F40ED7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50F1C-2975-4350-92DB-AE49CE76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1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7F10-4125-6AF1-0887-9C479C47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4A05D-FA00-4847-46CF-94134FBF0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00298-60E1-524C-0A77-5AF11BA1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D709-5701-4303-A0CE-D11493CF4CC5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ABF0E-FB5C-91E0-9D60-F9D8E5C4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E9B61-1508-576D-9136-8E277D4A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50F1C-2975-4350-92DB-AE49CE76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6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ED44-3C4F-67C1-4A9D-7EE265CB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8070D-B8FB-B2C8-9BD5-5ECE51AEB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D200D-730A-0AD5-2834-2937C5A8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D709-5701-4303-A0CE-D11493CF4CC5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52B94-B8AA-A6A0-3BBF-6B71A3E3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B70D5-FFD7-7143-E972-B8F18B8E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50F1C-2975-4350-92DB-AE49CE76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7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5832-F6E4-784C-8FF8-D86A6D55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65129-09C8-4F0C-2C7C-524888BA0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C47C0-70E1-F206-A843-830DB91FB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108F5-4AD3-E99D-8DC9-4103A6E8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D709-5701-4303-A0CE-D11493CF4CC5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9AE1F-953D-5B38-A458-D4BBE66B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563D6-73A0-B0D1-7046-C0E75A4F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50F1C-2975-4350-92DB-AE49CE76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2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2031-2345-8964-3DAF-E3B648F5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9AE38-2A0C-9551-4C30-F8E487D92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7B880-1F4D-C45B-7F7E-5C3CECE85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368FB-FCFA-2FBF-1D41-256CF4CCE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B29CB-8A22-18F6-985A-28A8DFAFF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DB375-1FB2-9AC7-1517-CCAC1BA8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D709-5701-4303-A0CE-D11493CF4CC5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2BE45-22B3-E3A8-1705-6542D074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282E2-746E-C1C0-CC65-29B25A81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50F1C-2975-4350-92DB-AE49CE76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A90F-9CB5-19EA-5390-B88A6CA8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1FE79-D1F7-1465-8C55-B50A3E05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D709-5701-4303-A0CE-D11493CF4CC5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592CE-8968-0D1C-4901-2D4ACCE2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FC902-BD0C-850D-1381-FCCF0E41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50F1C-2975-4350-92DB-AE49CE76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7A736-E07D-59F7-EF01-95B95722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D709-5701-4303-A0CE-D11493CF4CC5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F11F3-9A28-9F1E-ADA8-98FF0FB3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85424-F1A3-1B7F-7E6A-27A5D603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50F1C-2975-4350-92DB-AE49CE76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4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C489-CF31-E42D-6F51-E538E036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379F-78AE-F13D-AD28-B3A84A68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EA4C5-99BF-70EE-5AF4-EB0DDDB1B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EA9F2-9983-7FC6-45E9-6CD021FA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D709-5701-4303-A0CE-D11493CF4CC5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7404F-0097-E318-DECE-1A72F22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F6A67-28A5-300B-32B4-45998DF0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50F1C-2975-4350-92DB-AE49CE76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5F85-C7CC-A834-1CAD-084FE043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23BD8-0017-8ABE-6133-FF6D87C89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BCC5D-D657-D406-E8C2-6E76BB8DA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12BDA-D10B-E528-0D4A-1A592530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D709-5701-4303-A0CE-D11493CF4CC5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4EE89-C5C7-5F41-C808-540F4763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8AF37-E12F-6F33-7492-EE40D404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50F1C-2975-4350-92DB-AE49CE76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3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83A5F-87A2-80C7-8451-D78BFAC3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CF415-5BDA-F4BE-99F4-52175E0E2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51FB6-9E2F-E3CD-CA87-0F80070C1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9D709-5701-4303-A0CE-D11493CF4CC5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AC43C-9D90-D2EC-9EA5-D5592E924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77F53-1AE4-E810-DD42-DED5A565A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50F1C-2975-4350-92DB-AE49CE76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5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6199-A6B5-150A-432B-47C68F8C2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GRAMS Telemetry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EEFB6-E32A-6466-4C8D-B80B7256EE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4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8CF2-A300-E2F8-1AFD-0D8784C2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COLD TPC (Low Voltage PDU) +2.5 / -5V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8432F5-BD2D-DA73-5E0B-1091D537D0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5977" y="1825625"/>
            <a:ext cx="4446046" cy="435133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1B3EAA-7309-9324-DD0B-277D2B08EF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97341"/>
            <a:ext cx="5181600" cy="3207905"/>
          </a:xfrm>
        </p:spPr>
      </p:pic>
    </p:spTree>
    <p:extLst>
      <p:ext uri="{BB962C8B-B14F-4D97-AF65-F5344CB8AC3E}">
        <p14:creationId xmlns:p14="http://schemas.microsoft.com/office/powerpoint/2010/main" val="182501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7BAA-5CD7-8CBE-4CA7-922687D5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COLD TPC (Pre-Amplifier PDU) +/- 5V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2570A07-EADA-98DC-5F6A-9A2CB5AEEC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6614" y="1825625"/>
            <a:ext cx="4824772" cy="435133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53C833D-18B2-54BE-86CB-C6DB324D99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79921"/>
            <a:ext cx="5181600" cy="2642745"/>
          </a:xfrm>
        </p:spPr>
      </p:pic>
    </p:spTree>
    <p:extLst>
      <p:ext uri="{BB962C8B-B14F-4D97-AF65-F5344CB8AC3E}">
        <p14:creationId xmlns:p14="http://schemas.microsoft.com/office/powerpoint/2010/main" val="147589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FF46-BBD0-41FA-713A-590832E3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COLD TPC (HV Bias) 0 to +60V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14164E-4864-0606-81EA-95AB33598F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966376"/>
            <a:ext cx="5181600" cy="2069836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E37093-DF8E-E7A3-16D7-060C0FC3B7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67410"/>
            <a:ext cx="5181600" cy="3067767"/>
          </a:xfrm>
        </p:spPr>
      </p:pic>
    </p:spTree>
    <p:extLst>
      <p:ext uri="{BB962C8B-B14F-4D97-AF65-F5344CB8AC3E}">
        <p14:creationId xmlns:p14="http://schemas.microsoft.com/office/powerpoint/2010/main" val="41885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E1D2AB-F471-65DB-6E74-2553BB23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TPC Cold PDU Box Block Diagram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2539F8-CEC1-8115-7436-4812CFF7F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6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CE72E9-C200-1DC0-3B03-58E84EE43C88}"/>
              </a:ext>
            </a:extLst>
          </p:cNvPr>
          <p:cNvSpPr/>
          <p:nvPr/>
        </p:nvSpPr>
        <p:spPr>
          <a:xfrm>
            <a:off x="5830786" y="195942"/>
            <a:ext cx="5937662" cy="5812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6FA77A-48E8-897E-8AE1-10760C2EB95F}"/>
              </a:ext>
            </a:extLst>
          </p:cNvPr>
          <p:cNvSpPr/>
          <p:nvPr/>
        </p:nvSpPr>
        <p:spPr>
          <a:xfrm>
            <a:off x="5830781" y="1219348"/>
            <a:ext cx="2131621" cy="8906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Telemetry Power Board for SiPM HV Boards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7E11B-A365-711B-0572-2BEE52D8F586}"/>
              </a:ext>
            </a:extLst>
          </p:cNvPr>
          <p:cNvSpPr/>
          <p:nvPr/>
        </p:nvSpPr>
        <p:spPr>
          <a:xfrm>
            <a:off x="5830777" y="3809799"/>
            <a:ext cx="2131621" cy="8906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Telemetry Power Board for COLD TPC LV Boards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3B580-051B-1E03-0267-E8370929D93A}"/>
              </a:ext>
            </a:extLst>
          </p:cNvPr>
          <p:cNvSpPr/>
          <p:nvPr/>
        </p:nvSpPr>
        <p:spPr>
          <a:xfrm>
            <a:off x="9636827" y="373232"/>
            <a:ext cx="2131621" cy="4542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SiPM HV Bias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354F8-2A95-E634-18C6-59250DC3FE11}"/>
              </a:ext>
            </a:extLst>
          </p:cNvPr>
          <p:cNvSpPr/>
          <p:nvPr/>
        </p:nvSpPr>
        <p:spPr>
          <a:xfrm>
            <a:off x="9636823" y="962219"/>
            <a:ext cx="2131621" cy="4542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SiPM HV Bias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EA30B-F3AA-3F8B-06E8-6F27BC4B3B34}"/>
              </a:ext>
            </a:extLst>
          </p:cNvPr>
          <p:cNvSpPr/>
          <p:nvPr/>
        </p:nvSpPr>
        <p:spPr>
          <a:xfrm>
            <a:off x="9636825" y="1531076"/>
            <a:ext cx="2131621" cy="4542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SiPM HV Bias 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F9BFF2-A61F-9BDB-57D6-7D5BB5C0542A}"/>
              </a:ext>
            </a:extLst>
          </p:cNvPr>
          <p:cNvSpPr/>
          <p:nvPr/>
        </p:nvSpPr>
        <p:spPr>
          <a:xfrm>
            <a:off x="10586853" y="2109997"/>
            <a:ext cx="71252" cy="682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412296-DA55-E927-7731-6CE4CEA9E49A}"/>
              </a:ext>
            </a:extLst>
          </p:cNvPr>
          <p:cNvSpPr/>
          <p:nvPr/>
        </p:nvSpPr>
        <p:spPr>
          <a:xfrm>
            <a:off x="10586853" y="2262397"/>
            <a:ext cx="71252" cy="682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49A5C3-2A09-1AC9-B704-28A36BB15BF6}"/>
              </a:ext>
            </a:extLst>
          </p:cNvPr>
          <p:cNvSpPr/>
          <p:nvPr/>
        </p:nvSpPr>
        <p:spPr>
          <a:xfrm>
            <a:off x="10586853" y="2414797"/>
            <a:ext cx="71252" cy="682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5F4CA9-9E22-7D48-6001-C43F82E52E96}"/>
              </a:ext>
            </a:extLst>
          </p:cNvPr>
          <p:cNvSpPr/>
          <p:nvPr/>
        </p:nvSpPr>
        <p:spPr>
          <a:xfrm>
            <a:off x="9636824" y="2652645"/>
            <a:ext cx="2131621" cy="4542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SiPM HV Bias 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97914A-C8C0-72DF-8221-6070E001722C}"/>
              </a:ext>
            </a:extLst>
          </p:cNvPr>
          <p:cNvSpPr/>
          <p:nvPr/>
        </p:nvSpPr>
        <p:spPr>
          <a:xfrm>
            <a:off x="5717959" y="1523363"/>
            <a:ext cx="112818" cy="3058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183CBE-D70A-A72F-BCC1-7C2991640B86}"/>
              </a:ext>
            </a:extLst>
          </p:cNvPr>
          <p:cNvSpPr/>
          <p:nvPr/>
        </p:nvSpPr>
        <p:spPr>
          <a:xfrm>
            <a:off x="5717959" y="4157111"/>
            <a:ext cx="112815" cy="2714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C6AC52-20E0-19E0-459C-3DFB367BCAF9}"/>
              </a:ext>
            </a:extLst>
          </p:cNvPr>
          <p:cNvSpPr/>
          <p:nvPr/>
        </p:nvSpPr>
        <p:spPr>
          <a:xfrm>
            <a:off x="9553158" y="403924"/>
            <a:ext cx="77185" cy="172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4A502A-9231-1AF0-E67E-DBC91E847903}"/>
              </a:ext>
            </a:extLst>
          </p:cNvPr>
          <p:cNvSpPr/>
          <p:nvPr/>
        </p:nvSpPr>
        <p:spPr>
          <a:xfrm>
            <a:off x="9636814" y="3580803"/>
            <a:ext cx="2131621" cy="6920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Cold TPC (+2.5V / -5V)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344538-69AD-621B-4784-D77B38BAC6A1}"/>
              </a:ext>
            </a:extLst>
          </p:cNvPr>
          <p:cNvSpPr/>
          <p:nvPr/>
        </p:nvSpPr>
        <p:spPr>
          <a:xfrm>
            <a:off x="9636821" y="4537361"/>
            <a:ext cx="2131621" cy="6920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Cold TPC (Pre-Amplifier PDU)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26D272-E1B1-1852-3CB9-661F48B2913E}"/>
              </a:ext>
            </a:extLst>
          </p:cNvPr>
          <p:cNvSpPr/>
          <p:nvPr/>
        </p:nvSpPr>
        <p:spPr>
          <a:xfrm>
            <a:off x="9559630" y="3636955"/>
            <a:ext cx="77185" cy="172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37EB99-AFCD-1926-D40E-08072B1263CC}"/>
              </a:ext>
            </a:extLst>
          </p:cNvPr>
          <p:cNvSpPr/>
          <p:nvPr/>
        </p:nvSpPr>
        <p:spPr>
          <a:xfrm>
            <a:off x="9559630" y="3983809"/>
            <a:ext cx="77185" cy="172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070FBF-53AA-7391-85C7-4A541807D026}"/>
              </a:ext>
            </a:extLst>
          </p:cNvPr>
          <p:cNvSpPr/>
          <p:nvPr/>
        </p:nvSpPr>
        <p:spPr>
          <a:xfrm>
            <a:off x="9559630" y="4639987"/>
            <a:ext cx="77185" cy="172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726C78-D536-1253-BB0F-386BB8418AC7}"/>
              </a:ext>
            </a:extLst>
          </p:cNvPr>
          <p:cNvSpPr/>
          <p:nvPr/>
        </p:nvSpPr>
        <p:spPr>
          <a:xfrm>
            <a:off x="9559630" y="4986841"/>
            <a:ext cx="77185" cy="172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99DA98-D246-CC2C-FAD3-E6FB03991740}"/>
              </a:ext>
            </a:extLst>
          </p:cNvPr>
          <p:cNvSpPr/>
          <p:nvPr/>
        </p:nvSpPr>
        <p:spPr>
          <a:xfrm>
            <a:off x="7962398" y="3992395"/>
            <a:ext cx="77185" cy="172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835E74-1990-306C-BD2B-7EDBF19FFE3A}"/>
              </a:ext>
            </a:extLst>
          </p:cNvPr>
          <p:cNvSpPr/>
          <p:nvPr/>
        </p:nvSpPr>
        <p:spPr>
          <a:xfrm>
            <a:off x="7962398" y="4301741"/>
            <a:ext cx="77185" cy="172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1B207D-CCDB-8032-8E49-94D2AC3EF0D1}"/>
              </a:ext>
            </a:extLst>
          </p:cNvPr>
          <p:cNvSpPr/>
          <p:nvPr/>
        </p:nvSpPr>
        <p:spPr>
          <a:xfrm>
            <a:off x="5741241" y="2695437"/>
            <a:ext cx="77185" cy="172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C53BC1-390A-D217-C072-85BF93C88952}"/>
              </a:ext>
            </a:extLst>
          </p:cNvPr>
          <p:cNvSpPr/>
          <p:nvPr/>
        </p:nvSpPr>
        <p:spPr>
          <a:xfrm>
            <a:off x="5753588" y="5032052"/>
            <a:ext cx="77185" cy="172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7C785A-CB47-4516-AD27-DD1199324552}"/>
              </a:ext>
            </a:extLst>
          </p:cNvPr>
          <p:cNvSpPr/>
          <p:nvPr/>
        </p:nvSpPr>
        <p:spPr>
          <a:xfrm rot="16200000">
            <a:off x="9884219" y="5132909"/>
            <a:ext cx="112818" cy="3058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B8AC24-320F-5BE0-49D7-406D1CECAD5C}"/>
              </a:ext>
            </a:extLst>
          </p:cNvPr>
          <p:cNvSpPr/>
          <p:nvPr/>
        </p:nvSpPr>
        <p:spPr>
          <a:xfrm>
            <a:off x="9553158" y="1012316"/>
            <a:ext cx="77185" cy="172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4E9FBE-27CD-C68C-615F-67F322CF1210}"/>
              </a:ext>
            </a:extLst>
          </p:cNvPr>
          <p:cNvSpPr/>
          <p:nvPr/>
        </p:nvSpPr>
        <p:spPr>
          <a:xfrm>
            <a:off x="9559628" y="1556125"/>
            <a:ext cx="77185" cy="172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3A756F-DE02-E47C-AADA-5ECA1095DA96}"/>
              </a:ext>
            </a:extLst>
          </p:cNvPr>
          <p:cNvSpPr/>
          <p:nvPr/>
        </p:nvSpPr>
        <p:spPr>
          <a:xfrm>
            <a:off x="9559628" y="2665279"/>
            <a:ext cx="77185" cy="172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92329B-C3D0-0E5F-A89A-979403024EA1}"/>
              </a:ext>
            </a:extLst>
          </p:cNvPr>
          <p:cNvSpPr/>
          <p:nvPr/>
        </p:nvSpPr>
        <p:spPr>
          <a:xfrm>
            <a:off x="5717959" y="423361"/>
            <a:ext cx="112818" cy="3058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D21CB68-E253-A12D-38E8-EDE7597F2BFF}"/>
              </a:ext>
            </a:extLst>
          </p:cNvPr>
          <p:cNvCxnSpPr>
            <a:stCxn id="30" idx="1"/>
            <a:endCxn id="31" idx="3"/>
          </p:cNvCxnSpPr>
          <p:nvPr/>
        </p:nvCxnSpPr>
        <p:spPr>
          <a:xfrm rot="10800000">
            <a:off x="5830778" y="576287"/>
            <a:ext cx="3728851" cy="2175174"/>
          </a:xfrm>
          <a:prstGeom prst="bentConnector3">
            <a:avLst>
              <a:gd name="adj1" fmla="val 23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2C8ADBB-447E-9FE4-012F-904D768DB41D}"/>
              </a:ext>
            </a:extLst>
          </p:cNvPr>
          <p:cNvCxnSpPr>
            <a:stCxn id="24" idx="3"/>
            <a:endCxn id="21" idx="1"/>
          </p:cNvCxnSpPr>
          <p:nvPr/>
        </p:nvCxnSpPr>
        <p:spPr>
          <a:xfrm>
            <a:off x="8039583" y="4387923"/>
            <a:ext cx="1520047" cy="338246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7C4955E-0F55-DB60-BEA8-2F4363B2CD1E}"/>
              </a:ext>
            </a:extLst>
          </p:cNvPr>
          <p:cNvSpPr/>
          <p:nvPr/>
        </p:nvSpPr>
        <p:spPr>
          <a:xfrm rot="16200000">
            <a:off x="9884219" y="3371468"/>
            <a:ext cx="112818" cy="3058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823B7A-1B2F-330F-5CF9-F3864748A389}"/>
              </a:ext>
            </a:extLst>
          </p:cNvPr>
          <p:cNvSpPr txBox="1"/>
          <p:nvPr/>
        </p:nvSpPr>
        <p:spPr>
          <a:xfrm>
            <a:off x="9598221" y="4600396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Telemetry PWR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0C322D-0B64-CD04-0FA6-43B5AEBAC6E9}"/>
              </a:ext>
            </a:extLst>
          </p:cNvPr>
          <p:cNvSpPr txBox="1"/>
          <p:nvPr/>
        </p:nvSpPr>
        <p:spPr>
          <a:xfrm>
            <a:off x="9609564" y="3955467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Telemetry PWR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ABE47A-B3FF-18A2-1373-954910E508ED}"/>
              </a:ext>
            </a:extLst>
          </p:cNvPr>
          <p:cNvSpPr txBox="1"/>
          <p:nvPr/>
        </p:nvSpPr>
        <p:spPr>
          <a:xfrm>
            <a:off x="9598221" y="3585483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Secondary PWR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F9E618-FBEE-F720-8FFD-C78CEB46AFBB}"/>
              </a:ext>
            </a:extLst>
          </p:cNvPr>
          <p:cNvSpPr txBox="1"/>
          <p:nvPr/>
        </p:nvSpPr>
        <p:spPr>
          <a:xfrm>
            <a:off x="9609564" y="4943142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Secondary PWR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BA6F796-3265-249E-D1A1-41600001FF80}"/>
              </a:ext>
            </a:extLst>
          </p:cNvPr>
          <p:cNvCxnSpPr>
            <a:stCxn id="22" idx="1"/>
            <a:endCxn id="26" idx="3"/>
          </p:cNvCxnSpPr>
          <p:nvPr/>
        </p:nvCxnSpPr>
        <p:spPr>
          <a:xfrm rot="10800000" flipV="1">
            <a:off x="5830774" y="5073022"/>
            <a:ext cx="3728857" cy="4521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E4C78CE-8642-8685-75AA-25FA8444A02D}"/>
              </a:ext>
            </a:extLst>
          </p:cNvPr>
          <p:cNvCxnSpPr>
            <a:stCxn id="29" idx="1"/>
            <a:endCxn id="31" idx="3"/>
          </p:cNvCxnSpPr>
          <p:nvPr/>
        </p:nvCxnSpPr>
        <p:spPr>
          <a:xfrm rot="10800000">
            <a:off x="5830778" y="576287"/>
            <a:ext cx="3728851" cy="1066020"/>
          </a:xfrm>
          <a:prstGeom prst="bentConnector3">
            <a:avLst>
              <a:gd name="adj1" fmla="val 238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34C2961-0F49-C7A3-C0BA-579828E72804}"/>
              </a:ext>
            </a:extLst>
          </p:cNvPr>
          <p:cNvCxnSpPr>
            <a:stCxn id="28" idx="1"/>
            <a:endCxn id="31" idx="3"/>
          </p:cNvCxnSpPr>
          <p:nvPr/>
        </p:nvCxnSpPr>
        <p:spPr>
          <a:xfrm rot="10800000">
            <a:off x="5830778" y="576288"/>
            <a:ext cx="3722381" cy="522211"/>
          </a:xfrm>
          <a:prstGeom prst="bentConnector3">
            <a:avLst>
              <a:gd name="adj1" fmla="val 236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BAC7F82-7855-036F-49DA-5338C5580D86}"/>
              </a:ext>
            </a:extLst>
          </p:cNvPr>
          <p:cNvCxnSpPr>
            <a:stCxn id="16" idx="1"/>
            <a:endCxn id="31" idx="3"/>
          </p:cNvCxnSpPr>
          <p:nvPr/>
        </p:nvCxnSpPr>
        <p:spPr>
          <a:xfrm rot="10800000" flipV="1">
            <a:off x="5830778" y="490105"/>
            <a:ext cx="3722381" cy="86181"/>
          </a:xfrm>
          <a:prstGeom prst="bentConnector3">
            <a:avLst>
              <a:gd name="adj1" fmla="val 239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B74B3D16-C77A-6FA2-4750-E190309E0A97}"/>
              </a:ext>
            </a:extLst>
          </p:cNvPr>
          <p:cNvSpPr/>
          <p:nvPr/>
        </p:nvSpPr>
        <p:spPr>
          <a:xfrm>
            <a:off x="8628483" y="536858"/>
            <a:ext cx="77185" cy="78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99498D0-33BF-7D0C-0A70-9C2F2931D2DB}"/>
              </a:ext>
            </a:extLst>
          </p:cNvPr>
          <p:cNvSpPr/>
          <p:nvPr/>
        </p:nvSpPr>
        <p:spPr>
          <a:xfrm>
            <a:off x="8628483" y="1057777"/>
            <a:ext cx="77185" cy="78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150EC89-55E8-4EE2-17FF-791A861CABA5}"/>
              </a:ext>
            </a:extLst>
          </p:cNvPr>
          <p:cNvSpPr/>
          <p:nvPr/>
        </p:nvSpPr>
        <p:spPr>
          <a:xfrm>
            <a:off x="8628483" y="1604007"/>
            <a:ext cx="77185" cy="78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E23407-5413-9D96-E7E8-74626C1B01DE}"/>
              </a:ext>
            </a:extLst>
          </p:cNvPr>
          <p:cNvSpPr txBox="1"/>
          <p:nvPr/>
        </p:nvSpPr>
        <p:spPr>
          <a:xfrm>
            <a:off x="5806085" y="384403"/>
            <a:ext cx="19191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44-Pin D-Sub</a:t>
            </a:r>
            <a:br>
              <a:rPr lang="en-US" sz="1050" dirty="0"/>
            </a:br>
            <a:r>
              <a:rPr lang="en-US" sz="1050" dirty="0"/>
              <a:t>(Telemetry for SiPM HV Boards)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92379B-FB83-F022-94B2-A7152FF30382}"/>
              </a:ext>
            </a:extLst>
          </p:cNvPr>
          <p:cNvSpPr txBox="1"/>
          <p:nvPr/>
        </p:nvSpPr>
        <p:spPr>
          <a:xfrm>
            <a:off x="4625955" y="1467774"/>
            <a:ext cx="11801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9-Pin D-Sub</a:t>
            </a:r>
            <a:br>
              <a:rPr lang="en-US" sz="1050" dirty="0"/>
            </a:br>
            <a:r>
              <a:rPr lang="en-US" sz="1050" dirty="0"/>
              <a:t>Secondary Power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4E1920-25D1-E39B-69B6-3993CC688131}"/>
              </a:ext>
            </a:extLst>
          </p:cNvPr>
          <p:cNvSpPr txBox="1"/>
          <p:nvPr/>
        </p:nvSpPr>
        <p:spPr>
          <a:xfrm>
            <a:off x="4573449" y="2571042"/>
            <a:ext cx="11801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9-Pin D-Sub</a:t>
            </a:r>
            <a:br>
              <a:rPr lang="en-US" sz="1050" dirty="0"/>
            </a:br>
            <a:r>
              <a:rPr lang="en-US" sz="1050" dirty="0"/>
              <a:t>Secondary Power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5E2723-DBAE-6662-C518-70CCF026A68B}"/>
              </a:ext>
            </a:extLst>
          </p:cNvPr>
          <p:cNvSpPr txBox="1"/>
          <p:nvPr/>
        </p:nvSpPr>
        <p:spPr>
          <a:xfrm>
            <a:off x="4583223" y="4083975"/>
            <a:ext cx="11801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9-Pin D-Sub</a:t>
            </a:r>
            <a:br>
              <a:rPr lang="en-US" sz="1050" dirty="0"/>
            </a:br>
            <a:r>
              <a:rPr lang="en-US" sz="1050" dirty="0"/>
              <a:t>Secondary Power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A3834E-EC7F-6986-3BB0-F7E7D9EFC8A4}"/>
              </a:ext>
            </a:extLst>
          </p:cNvPr>
          <p:cNvSpPr txBox="1"/>
          <p:nvPr/>
        </p:nvSpPr>
        <p:spPr>
          <a:xfrm>
            <a:off x="4559830" y="4902790"/>
            <a:ext cx="11801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9-Pin D-Sub</a:t>
            </a:r>
            <a:br>
              <a:rPr lang="en-US" sz="1050" dirty="0"/>
            </a:br>
            <a:r>
              <a:rPr lang="en-US" sz="1050" dirty="0"/>
              <a:t>Secondary Power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A7694D0-C7C4-E9F2-8F29-ABFE56B7E070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 flipV="1">
            <a:off x="8039583" y="4069991"/>
            <a:ext cx="1520047" cy="858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D30AD6B-9145-B7D2-152E-6DAF6ECBD828}"/>
              </a:ext>
            </a:extLst>
          </p:cNvPr>
          <p:cNvCxnSpPr>
            <a:stCxn id="19" idx="1"/>
            <a:endCxn id="25" idx="3"/>
          </p:cNvCxnSpPr>
          <p:nvPr/>
        </p:nvCxnSpPr>
        <p:spPr>
          <a:xfrm rot="10800000">
            <a:off x="5818426" y="2781619"/>
            <a:ext cx="3741204" cy="941518"/>
          </a:xfrm>
          <a:prstGeom prst="bentConnector3">
            <a:avLst>
              <a:gd name="adj1" fmla="val 2841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B3CA89A-84CC-CB1B-048B-DED781C64A05}"/>
              </a:ext>
            </a:extLst>
          </p:cNvPr>
          <p:cNvSpPr/>
          <p:nvPr/>
        </p:nvSpPr>
        <p:spPr>
          <a:xfrm>
            <a:off x="5753579" y="5365291"/>
            <a:ext cx="77191" cy="4380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3A493CE-8BCC-0BC9-3F73-98293E297763}"/>
              </a:ext>
            </a:extLst>
          </p:cNvPr>
          <p:cNvSpPr/>
          <p:nvPr/>
        </p:nvSpPr>
        <p:spPr>
          <a:xfrm>
            <a:off x="7962398" y="1307401"/>
            <a:ext cx="77185" cy="566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54A2C24-EF3B-ED86-80E5-A15FED542347}"/>
              </a:ext>
            </a:extLst>
          </p:cNvPr>
          <p:cNvSpPr/>
          <p:nvPr/>
        </p:nvSpPr>
        <p:spPr>
          <a:xfrm>
            <a:off x="9553158" y="613608"/>
            <a:ext cx="77185" cy="172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C92CC6A-3AB5-DA4A-A581-C79ADBD73CB2}"/>
              </a:ext>
            </a:extLst>
          </p:cNvPr>
          <p:cNvSpPr/>
          <p:nvPr/>
        </p:nvSpPr>
        <p:spPr>
          <a:xfrm>
            <a:off x="9547287" y="1219608"/>
            <a:ext cx="77185" cy="172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186ECE3-7907-AE01-0D84-50956EB7AE57}"/>
              </a:ext>
            </a:extLst>
          </p:cNvPr>
          <p:cNvSpPr/>
          <p:nvPr/>
        </p:nvSpPr>
        <p:spPr>
          <a:xfrm>
            <a:off x="9560148" y="1776884"/>
            <a:ext cx="77185" cy="172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864D006-5338-4C4E-3F8F-A68FA5640E71}"/>
              </a:ext>
            </a:extLst>
          </p:cNvPr>
          <p:cNvSpPr/>
          <p:nvPr/>
        </p:nvSpPr>
        <p:spPr>
          <a:xfrm>
            <a:off x="9557888" y="2910290"/>
            <a:ext cx="77185" cy="1723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BE57303A-872B-71DA-DA82-AC66D7037F09}"/>
              </a:ext>
            </a:extLst>
          </p:cNvPr>
          <p:cNvCxnSpPr>
            <a:stCxn id="89" idx="3"/>
            <a:endCxn id="93" idx="1"/>
          </p:cNvCxnSpPr>
          <p:nvPr/>
        </p:nvCxnSpPr>
        <p:spPr>
          <a:xfrm flipV="1">
            <a:off x="8039583" y="699790"/>
            <a:ext cx="1513575" cy="890939"/>
          </a:xfrm>
          <a:prstGeom prst="bentConnector3">
            <a:avLst>
              <a:gd name="adj1" fmla="val 6825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6330B18E-617D-8B88-2061-8AFAC9B8DEF1}"/>
              </a:ext>
            </a:extLst>
          </p:cNvPr>
          <p:cNvCxnSpPr>
            <a:stCxn id="89" idx="3"/>
            <a:endCxn id="94" idx="1"/>
          </p:cNvCxnSpPr>
          <p:nvPr/>
        </p:nvCxnSpPr>
        <p:spPr>
          <a:xfrm flipV="1">
            <a:off x="8039583" y="1305790"/>
            <a:ext cx="1507704" cy="284939"/>
          </a:xfrm>
          <a:prstGeom prst="bentConnector3">
            <a:avLst>
              <a:gd name="adj1" fmla="val 68531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1A3838E5-38C3-7258-879C-315CD53346C2}"/>
              </a:ext>
            </a:extLst>
          </p:cNvPr>
          <p:cNvCxnSpPr>
            <a:stCxn id="89" idx="3"/>
            <a:endCxn id="95" idx="1"/>
          </p:cNvCxnSpPr>
          <p:nvPr/>
        </p:nvCxnSpPr>
        <p:spPr>
          <a:xfrm>
            <a:off x="8039583" y="1590729"/>
            <a:ext cx="1520565" cy="272337"/>
          </a:xfrm>
          <a:prstGeom prst="bentConnector3">
            <a:avLst>
              <a:gd name="adj1" fmla="val 67957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C13043F5-B96F-67B1-99F2-FEC7A21BA879}"/>
              </a:ext>
            </a:extLst>
          </p:cNvPr>
          <p:cNvCxnSpPr>
            <a:stCxn id="89" idx="3"/>
            <a:endCxn id="96" idx="1"/>
          </p:cNvCxnSpPr>
          <p:nvPr/>
        </p:nvCxnSpPr>
        <p:spPr>
          <a:xfrm>
            <a:off x="8039583" y="1590729"/>
            <a:ext cx="1518305" cy="1405743"/>
          </a:xfrm>
          <a:prstGeom prst="bentConnector3">
            <a:avLst>
              <a:gd name="adj1" fmla="val 67984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E129D250-EDFD-554D-EFF3-DDA179CD2C32}"/>
              </a:ext>
            </a:extLst>
          </p:cNvPr>
          <p:cNvSpPr/>
          <p:nvPr/>
        </p:nvSpPr>
        <p:spPr>
          <a:xfrm>
            <a:off x="9028219" y="1258715"/>
            <a:ext cx="77185" cy="782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7C1E37A-51D4-62D8-B111-E8639EA6E577}"/>
              </a:ext>
            </a:extLst>
          </p:cNvPr>
          <p:cNvSpPr/>
          <p:nvPr/>
        </p:nvSpPr>
        <p:spPr>
          <a:xfrm>
            <a:off x="9028219" y="1551616"/>
            <a:ext cx="77185" cy="782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A0DD67C-8868-2951-5FCF-9103C24FAA1E}"/>
              </a:ext>
            </a:extLst>
          </p:cNvPr>
          <p:cNvSpPr/>
          <p:nvPr/>
        </p:nvSpPr>
        <p:spPr>
          <a:xfrm>
            <a:off x="9028219" y="1828601"/>
            <a:ext cx="77185" cy="7822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B11D6EF-BC03-069A-B714-038EA35731F0}"/>
              </a:ext>
            </a:extLst>
          </p:cNvPr>
          <p:cNvSpPr txBox="1"/>
          <p:nvPr/>
        </p:nvSpPr>
        <p:spPr>
          <a:xfrm>
            <a:off x="9576149" y="593088"/>
            <a:ext cx="16450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Secondary / Telemetry PWR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FB2EFC6-2D43-D43F-0E54-DB08079DFA26}"/>
              </a:ext>
            </a:extLst>
          </p:cNvPr>
          <p:cNvSpPr txBox="1"/>
          <p:nvPr/>
        </p:nvSpPr>
        <p:spPr>
          <a:xfrm>
            <a:off x="9597679" y="341801"/>
            <a:ext cx="912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Telemetry I/O</a:t>
            </a: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DDDE8CAB-329A-3F03-A4D4-FBDD0DFC34FA}"/>
              </a:ext>
            </a:extLst>
          </p:cNvPr>
          <p:cNvCxnSpPr>
            <a:stCxn id="39" idx="3"/>
            <a:endCxn id="76" idx="3"/>
          </p:cNvCxnSpPr>
          <p:nvPr/>
        </p:nvCxnSpPr>
        <p:spPr>
          <a:xfrm rot="16200000" flipH="1" flipV="1">
            <a:off x="6827535" y="2471219"/>
            <a:ext cx="2116327" cy="4109858"/>
          </a:xfrm>
          <a:prstGeom prst="bentConnector4">
            <a:avLst>
              <a:gd name="adj1" fmla="val -10802"/>
              <a:gd name="adj2" fmla="val 210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423E0DB8-2F77-EBDC-7580-26A9FE1C65E6}"/>
              </a:ext>
            </a:extLst>
          </p:cNvPr>
          <p:cNvCxnSpPr>
            <a:stCxn id="27" idx="1"/>
            <a:endCxn id="76" idx="3"/>
          </p:cNvCxnSpPr>
          <p:nvPr/>
        </p:nvCxnSpPr>
        <p:spPr>
          <a:xfrm rot="5400000">
            <a:off x="7764665" y="3408349"/>
            <a:ext cx="242068" cy="410985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711CAF5A-CFAB-C973-7229-66DD9DA781C6}"/>
              </a:ext>
            </a:extLst>
          </p:cNvPr>
          <p:cNvSpPr/>
          <p:nvPr/>
        </p:nvSpPr>
        <p:spPr>
          <a:xfrm>
            <a:off x="9028219" y="5532933"/>
            <a:ext cx="77185" cy="782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70E1117-1B36-4D18-5D54-1F4E28697C13}"/>
              </a:ext>
            </a:extLst>
          </p:cNvPr>
          <p:cNvSpPr txBox="1"/>
          <p:nvPr/>
        </p:nvSpPr>
        <p:spPr>
          <a:xfrm>
            <a:off x="5885043" y="5378905"/>
            <a:ext cx="20954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37-Pin D-Sub</a:t>
            </a:r>
            <a:br>
              <a:rPr lang="en-US" sz="1050" dirty="0"/>
            </a:br>
            <a:r>
              <a:rPr lang="en-US" sz="1050" dirty="0"/>
              <a:t>(Telemetry for Cold TPC LV Boards)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F9A1B0E-E73B-FB83-FBEC-6A1E33E28622}"/>
              </a:ext>
            </a:extLst>
          </p:cNvPr>
          <p:cNvSpPr txBox="1"/>
          <p:nvPr/>
        </p:nvSpPr>
        <p:spPr>
          <a:xfrm>
            <a:off x="122918" y="619837"/>
            <a:ext cx="4425839" cy="95410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NOTES</a:t>
            </a:r>
            <a:r>
              <a:rPr lang="en-US" sz="14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of the 9-Pin Secondary Power connectors have the </a:t>
            </a:r>
            <a:br>
              <a:rPr lang="en-US" sz="1400" dirty="0"/>
            </a:br>
            <a:r>
              <a:rPr lang="en-US" sz="1400" dirty="0"/>
              <a:t>same configuration.  All of these will be receiving power from the main PDU Board.</a:t>
            </a: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428D76DE-6F57-A29B-6F65-FCE145D38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051" y="1775906"/>
            <a:ext cx="2471762" cy="244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9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168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GRAMS Telemetry</vt:lpstr>
      <vt:lpstr>COLD TPC (Low Voltage PDU) +2.5 / -5V</vt:lpstr>
      <vt:lpstr>COLD TPC (Pre-Amplifier PDU) +/- 5V</vt:lpstr>
      <vt:lpstr>COLD TPC (HV Bias) 0 to +60V</vt:lpstr>
      <vt:lpstr>TPC Cold PDU Box Block Diagram</vt:lpstr>
      <vt:lpstr>PowerPoint Presentation</vt:lpstr>
    </vt:vector>
  </TitlesOfParts>
  <Company>NASA OCIO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GRAMS Telemetry</dc:title>
  <dc:creator>Durachka, David Ryan. (GSFC-5640)</dc:creator>
  <cp:lastModifiedBy>Durachka, David Ryan. (GSFC-5640)</cp:lastModifiedBy>
  <cp:revision>4</cp:revision>
  <dcterms:created xsi:type="dcterms:W3CDTF">2025-02-05T19:42:46Z</dcterms:created>
  <dcterms:modified xsi:type="dcterms:W3CDTF">2025-02-05T22:15:04Z</dcterms:modified>
</cp:coreProperties>
</file>