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FDCA6-2342-CE35-C857-CC6D3092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5CD89-B0EF-BF1F-016D-46D4638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4D3F9-36CF-FBDA-0A7C-6DCB4021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2194-C447-43C6-841C-86452AA54D9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76E7E-4CC7-2330-66C0-9680281A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C58D6-D0DF-38F9-B52F-F2CD8FC9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9A6E-801F-43A7-A66D-A8261E72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3A93-CE5F-9221-9D1C-B8EC1E75A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18840-887F-BC61-1083-A120660C6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FF006-B7EB-C61D-EC61-082215FC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2194-C447-43C6-841C-86452AA54D9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36F9-A5E9-C23D-FFB1-5730AED2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2E499-87A8-9FAA-E4B2-7A40B91F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9A6E-801F-43A7-A66D-A8261E72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5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916BE-D1FC-2667-0477-9A029E9E4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2F8E-AB6B-DF7E-5466-9B9D8341D0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8918C-1531-2D96-2E7F-91960A23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2194-C447-43C6-841C-86452AA54D9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C73F-C834-2DC5-DEB4-2E43BB0C6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890C9-63BD-B4E5-FBAE-4B5A041A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9A6E-801F-43A7-A66D-A8261E72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53F6-382E-276C-8194-32E77C20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98676-56BC-830A-E145-B32476331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707B-EE89-DCD8-5E62-990E356F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2194-C447-43C6-841C-86452AA54D9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7CA0-9509-BEDB-7F96-B63C99B9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D56F9-5F6D-4E25-E13D-3924B098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9A6E-801F-43A7-A66D-A8261E72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2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37DE-69B4-6A7E-009D-36D9E4B9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07A1-9330-CA4F-EA63-8099D2A69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9C5AA-5E90-67A3-2879-EB58B3DF3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2194-C447-43C6-841C-86452AA54D9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35A77-0253-F871-F00D-AA2676A3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0DE6-39A9-7D57-D9AD-2365D8BE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9A6E-801F-43A7-A66D-A8261E72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EBEE-3AF8-5831-A30B-B4D7A383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4D27-4FA6-45EE-898C-283CA93F9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E1CF5-3F15-04FD-3C52-F52C42C9C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7CEF-E8E7-B09C-0CEB-F02B70D9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2194-C447-43C6-841C-86452AA54D9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79AFE-0450-D563-59F5-59E18B2E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F5F6D-8DC0-993C-94A6-53D7B4A19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9A6E-801F-43A7-A66D-A8261E72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51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0F27-89F3-6FEC-4E5F-483C84306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F4D00-FC5B-64D2-B557-5DD148A90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21C90-2DCA-9F56-699B-9272D1EC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75E184-285F-29E1-53B9-E7DABB343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38450A-1C2E-36AB-783B-6E58E626F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8D7C7-C791-BA49-8D49-E2493AFB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2194-C447-43C6-841C-86452AA54D9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D3B6F-CB70-22CE-A861-94FAA0F5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1DE4A6-5783-CBD3-7342-17600B5F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9A6E-801F-43A7-A66D-A8261E72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004B-47CB-567B-779F-DB60CFA9B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53989-81F2-B625-FDFB-AA17B694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2194-C447-43C6-841C-86452AA54D9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AC700-538F-89D2-0A01-EA671CF8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0CB9B-989C-A8B5-A0C8-97E0DC77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9A6E-801F-43A7-A66D-A8261E72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8CDAC-6244-276F-82D7-CECB9C5A1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2194-C447-43C6-841C-86452AA54D9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AE6B4-21E6-6034-0678-0AD918F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D43B2-474F-A28A-19D8-36FAD5BD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9A6E-801F-43A7-A66D-A8261E72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8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067C-19F4-0733-B60E-9A23CC65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B15C-BBFF-23AC-0B3E-6E677B211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AB04E-90D6-D014-B95A-C98A54F32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4F19A-325C-2188-BA34-3B26E3F0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2194-C447-43C6-841C-86452AA54D9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5BBD-3729-D3EF-47D9-123244F1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6592D-9099-74A6-D62F-0D5FC9E94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9A6E-801F-43A7-A66D-A8261E72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6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D37A-E246-25D4-7DC9-BFD8F605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DEE59-AAD0-3A0C-455D-637642AB9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DA092-55D0-5CF0-053D-2683F37C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045F6-2802-74EA-E956-219F68203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E2194-C447-43C6-841C-86452AA54D9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1C347-078E-8F99-55F1-9D46073EF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3E61E-AA31-F71F-4D37-5B1FCAB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9A6E-801F-43A7-A66D-A8261E72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4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89B66-09E4-5D0E-A038-78D43D74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AC68E-BCCB-73CE-EACA-39F49A19A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40253-7AA3-5A6B-3F19-152DA2406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E2194-C447-43C6-841C-86452AA54D9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FFAB0-9C10-EEDC-9D19-76BCB1BC3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C2102-58F3-2D65-78C4-5109FA61F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9A6E-801F-43A7-A66D-A8261E720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10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3183AE-F9EB-66AF-3A6B-DEB033D8E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015" y="1057563"/>
            <a:ext cx="6205970" cy="4742873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A017721-91DB-3C30-CE21-82C53837925F}"/>
              </a:ext>
            </a:extLst>
          </p:cNvPr>
          <p:cNvSpPr/>
          <p:nvPr/>
        </p:nvSpPr>
        <p:spPr>
          <a:xfrm>
            <a:off x="9198985" y="1385455"/>
            <a:ext cx="203633" cy="87745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BF557-94D4-AEB3-2877-1FD066A8159E}"/>
              </a:ext>
            </a:extLst>
          </p:cNvPr>
          <p:cNvSpPr txBox="1"/>
          <p:nvPr/>
        </p:nvSpPr>
        <p:spPr>
          <a:xfrm>
            <a:off x="9481740" y="1562572"/>
            <a:ext cx="213096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These go out to the actual </a:t>
            </a:r>
            <a:br>
              <a:rPr lang="en-US" sz="1400" dirty="0"/>
            </a:br>
            <a:r>
              <a:rPr lang="en-US" sz="1400" dirty="0"/>
              <a:t>loads of the DUTs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57D1869-74E7-A03D-400E-38C60F4602D9}"/>
              </a:ext>
            </a:extLst>
          </p:cNvPr>
          <p:cNvSpPr/>
          <p:nvPr/>
        </p:nvSpPr>
        <p:spPr>
          <a:xfrm>
            <a:off x="9223458" y="2545387"/>
            <a:ext cx="203633" cy="226368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4000C0-CDA2-5447-91D2-C8A1FB4736DB}"/>
              </a:ext>
            </a:extLst>
          </p:cNvPr>
          <p:cNvSpPr txBox="1"/>
          <p:nvPr/>
        </p:nvSpPr>
        <p:spPr>
          <a:xfrm>
            <a:off x="9481740" y="3415617"/>
            <a:ext cx="236545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These are all the inputs to the</a:t>
            </a:r>
            <a:br>
              <a:rPr lang="en-US" sz="1400" dirty="0"/>
            </a:br>
            <a:r>
              <a:rPr lang="en-US" sz="1400" dirty="0"/>
              <a:t>Arduino Analog Inputs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DAE924D-454F-DD5F-A567-955323707602}"/>
              </a:ext>
            </a:extLst>
          </p:cNvPr>
          <p:cNvSpPr/>
          <p:nvPr/>
        </p:nvSpPr>
        <p:spPr>
          <a:xfrm rot="10800000">
            <a:off x="2800295" y="3552919"/>
            <a:ext cx="276142" cy="133234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C26E57-A15C-081B-8BA6-33755FF82CEA}"/>
              </a:ext>
            </a:extLst>
          </p:cNvPr>
          <p:cNvSpPr txBox="1"/>
          <p:nvPr/>
        </p:nvSpPr>
        <p:spPr>
          <a:xfrm>
            <a:off x="238805" y="3938837"/>
            <a:ext cx="2506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These are the various telemetry</a:t>
            </a:r>
            <a:br>
              <a:rPr lang="en-US" sz="1400" dirty="0"/>
            </a:br>
            <a:r>
              <a:rPr lang="en-US" sz="1400" dirty="0"/>
              <a:t>inputs from the DUTs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23C61415-0CCE-045B-CDD6-E8AA3B7A972A}"/>
              </a:ext>
            </a:extLst>
          </p:cNvPr>
          <p:cNvSpPr/>
          <p:nvPr/>
        </p:nvSpPr>
        <p:spPr>
          <a:xfrm rot="10800000">
            <a:off x="2830471" y="1419618"/>
            <a:ext cx="276142" cy="9425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27CDCB-AD12-7A72-6B64-9DFF6CD96E0B}"/>
              </a:ext>
            </a:extLst>
          </p:cNvPr>
          <p:cNvSpPr txBox="1"/>
          <p:nvPr/>
        </p:nvSpPr>
        <p:spPr>
          <a:xfrm>
            <a:off x="282542" y="1408093"/>
            <a:ext cx="250684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Power Rails.  The P5V_IN is also</a:t>
            </a:r>
            <a:br>
              <a:rPr lang="en-US" sz="1400" dirty="0"/>
            </a:br>
            <a:r>
              <a:rPr lang="en-US" sz="1400" dirty="0"/>
              <a:t>powering the circuitry on this board, all of these rails are going out to the DUTs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EC53F2-B877-48AF-469A-91C6E6B4BF6A}"/>
              </a:ext>
            </a:extLst>
          </p:cNvPr>
          <p:cNvSpPr txBox="1"/>
          <p:nvPr/>
        </p:nvSpPr>
        <p:spPr>
          <a:xfrm>
            <a:off x="439250" y="5277340"/>
            <a:ext cx="21059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You </a:t>
            </a:r>
            <a:r>
              <a:rPr lang="en-US" sz="1400" b="1" i="1" dirty="0"/>
              <a:t>always</a:t>
            </a:r>
            <a:r>
              <a:rPr lang="en-US" sz="1400" dirty="0"/>
              <a:t> need a return!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9CF5B9-0B56-3A8E-AA8E-133EEC6D7DD3}"/>
              </a:ext>
            </a:extLst>
          </p:cNvPr>
          <p:cNvCxnSpPr>
            <a:stCxn id="14" idx="3"/>
          </p:cNvCxnSpPr>
          <p:nvPr/>
        </p:nvCxnSpPr>
        <p:spPr>
          <a:xfrm flipV="1">
            <a:off x="2545211" y="5291667"/>
            <a:ext cx="531226" cy="139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7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Durachka, David Ryan. (GSFC-5640)</dc:creator>
  <cp:lastModifiedBy>Durachka, David Ryan. (GSFC-5640)</cp:lastModifiedBy>
  <cp:revision>1</cp:revision>
  <dcterms:created xsi:type="dcterms:W3CDTF">2025-02-11T18:28:06Z</dcterms:created>
  <dcterms:modified xsi:type="dcterms:W3CDTF">2025-02-11T19:58:58Z</dcterms:modified>
</cp:coreProperties>
</file>