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</p:sldIdLst>
  <p:sldSz cx="15544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1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1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5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31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606C5-6C81-4056-8E0C-55B6038780DA}" type="datetimeFigureOut">
              <a:rPr lang="en-US" smtClean="0"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E0C53-4ADA-4117-902A-F70461DFE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1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8703-4401-18CB-110E-6F63C5D3E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SiPM HV Board</a:t>
            </a:r>
            <a:br>
              <a:rPr lang="en-US" dirty="0"/>
            </a:br>
            <a:r>
              <a:rPr lang="en-US" dirty="0"/>
              <a:t>(Box Concept)</a:t>
            </a:r>
          </a:p>
        </p:txBody>
      </p:sp>
    </p:spTree>
    <p:extLst>
      <p:ext uri="{BB962C8B-B14F-4D97-AF65-F5344CB8AC3E}">
        <p14:creationId xmlns:p14="http://schemas.microsoft.com/office/powerpoint/2010/main" val="298543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0CE4981-70E3-8245-609A-2B455A55F5F9}"/>
              </a:ext>
            </a:extLst>
          </p:cNvPr>
          <p:cNvSpPr/>
          <p:nvPr/>
        </p:nvSpPr>
        <p:spPr>
          <a:xfrm>
            <a:off x="1490667" y="638176"/>
            <a:ext cx="8842349" cy="9034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FF216-CCDF-897E-B4C4-160127F0C129}"/>
              </a:ext>
            </a:extLst>
          </p:cNvPr>
          <p:cNvSpPr/>
          <p:nvPr/>
        </p:nvSpPr>
        <p:spPr>
          <a:xfrm>
            <a:off x="8219920" y="928504"/>
            <a:ext cx="2108937" cy="13670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4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90E494-9CA3-004E-B7EB-26F4E6EEFE13}"/>
              </a:ext>
            </a:extLst>
          </p:cNvPr>
          <p:cNvSpPr/>
          <p:nvPr/>
        </p:nvSpPr>
        <p:spPr>
          <a:xfrm>
            <a:off x="2504661" y="4126137"/>
            <a:ext cx="2943103" cy="106404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4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5B0D2-5914-ED5D-50F2-5C70D68D41D5}"/>
              </a:ext>
            </a:extLst>
          </p:cNvPr>
          <p:cNvSpPr txBox="1"/>
          <p:nvPr/>
        </p:nvSpPr>
        <p:spPr>
          <a:xfrm>
            <a:off x="3250359" y="4474591"/>
            <a:ext cx="1462260" cy="2539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Telemetry Supply (+5V)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FD09BC-77F3-FE62-FD8C-DD07A9B5E1B4}"/>
              </a:ext>
            </a:extLst>
          </p:cNvPr>
          <p:cNvSpPr/>
          <p:nvPr/>
        </p:nvSpPr>
        <p:spPr>
          <a:xfrm>
            <a:off x="8065374" y="1712890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24C29F-371F-5713-8E93-4211465CFF4A}"/>
              </a:ext>
            </a:extLst>
          </p:cNvPr>
          <p:cNvSpPr/>
          <p:nvPr/>
        </p:nvSpPr>
        <p:spPr>
          <a:xfrm>
            <a:off x="8065374" y="1880315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E9DB1-9D00-41A3-D3CF-9F964A394404}"/>
              </a:ext>
            </a:extLst>
          </p:cNvPr>
          <p:cNvSpPr/>
          <p:nvPr/>
        </p:nvSpPr>
        <p:spPr>
          <a:xfrm>
            <a:off x="5447764" y="4836886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236DC-A1C9-3CF7-6111-791822157C1F}"/>
              </a:ext>
            </a:extLst>
          </p:cNvPr>
          <p:cNvSpPr/>
          <p:nvPr/>
        </p:nvSpPr>
        <p:spPr>
          <a:xfrm>
            <a:off x="5447764" y="4988628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8522CB-F0E4-261C-7FA6-4FA40125F5D0}"/>
              </a:ext>
            </a:extLst>
          </p:cNvPr>
          <p:cNvSpPr txBox="1"/>
          <p:nvPr/>
        </p:nvSpPr>
        <p:spPr>
          <a:xfrm>
            <a:off x="4803365" y="4789793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V+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D064-4225-7F6C-08C5-5901069D2B7F}"/>
              </a:ext>
            </a:extLst>
          </p:cNvPr>
          <p:cNvSpPr txBox="1"/>
          <p:nvPr/>
        </p:nvSpPr>
        <p:spPr>
          <a:xfrm>
            <a:off x="4745656" y="4945383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RTN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B22011-8734-7BF7-22C3-B5FD0D2ECD1E}"/>
              </a:ext>
            </a:extLst>
          </p:cNvPr>
          <p:cNvSpPr txBox="1"/>
          <p:nvPr/>
        </p:nvSpPr>
        <p:spPr>
          <a:xfrm>
            <a:off x="8163345" y="166895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V+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317DFE-0B45-DE74-07C3-EAEBEC6C73AB}"/>
              </a:ext>
            </a:extLst>
          </p:cNvPr>
          <p:cNvSpPr txBox="1"/>
          <p:nvPr/>
        </p:nvSpPr>
        <p:spPr>
          <a:xfrm>
            <a:off x="8162778" y="1812647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RTN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9EF4472-6034-48C8-51EB-30A5A08AC98B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5602310" y="1796603"/>
            <a:ext cx="2463064" cy="3123996"/>
          </a:xfrm>
          <a:prstGeom prst="bentConnector3">
            <a:avLst>
              <a:gd name="adj1" fmla="val 205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7BDD60-11D1-3DE4-1219-758D4AB9C658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rot="10800000" flipV="1">
            <a:off x="5602310" y="1964027"/>
            <a:ext cx="2463064" cy="3108313"/>
          </a:xfrm>
          <a:prstGeom prst="bentConnector3">
            <a:avLst>
              <a:gd name="adj1" fmla="val 726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D28A16-55B5-EDA5-862B-B57BF6BBB136}"/>
              </a:ext>
            </a:extLst>
          </p:cNvPr>
          <p:cNvSpPr/>
          <p:nvPr/>
        </p:nvSpPr>
        <p:spPr>
          <a:xfrm>
            <a:off x="1292087" y="4039242"/>
            <a:ext cx="208722" cy="621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6A9A65-F70B-A612-9CB6-01FF631C700D}"/>
              </a:ext>
            </a:extLst>
          </p:cNvPr>
          <p:cNvSpPr/>
          <p:nvPr/>
        </p:nvSpPr>
        <p:spPr>
          <a:xfrm>
            <a:off x="1292087" y="4658161"/>
            <a:ext cx="208722" cy="6210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633176-550C-AADF-E79F-EE49A4BF6339}"/>
              </a:ext>
            </a:extLst>
          </p:cNvPr>
          <p:cNvSpPr/>
          <p:nvPr/>
        </p:nvSpPr>
        <p:spPr>
          <a:xfrm>
            <a:off x="5452239" y="4175023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F09F1E5-901F-ABAD-DEA5-43C921597910}"/>
              </a:ext>
            </a:extLst>
          </p:cNvPr>
          <p:cNvSpPr/>
          <p:nvPr/>
        </p:nvSpPr>
        <p:spPr>
          <a:xfrm>
            <a:off x="5452239" y="4326765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BC5E94-D30C-8A00-5058-C022E261E859}"/>
              </a:ext>
            </a:extLst>
          </p:cNvPr>
          <p:cNvSpPr txBox="1"/>
          <p:nvPr/>
        </p:nvSpPr>
        <p:spPr>
          <a:xfrm>
            <a:off x="4973631" y="4136862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26E25-71C4-9CF4-EAF6-37A6DD7D9C0B}"/>
              </a:ext>
            </a:extLst>
          </p:cNvPr>
          <p:cNvSpPr txBox="1"/>
          <p:nvPr/>
        </p:nvSpPr>
        <p:spPr>
          <a:xfrm>
            <a:off x="4703957" y="4280856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84C13E-1F66-38B1-91BA-7040DDDC8C63}"/>
              </a:ext>
            </a:extLst>
          </p:cNvPr>
          <p:cNvSpPr/>
          <p:nvPr/>
        </p:nvSpPr>
        <p:spPr>
          <a:xfrm>
            <a:off x="8065374" y="987402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62ECD4-C417-3CD2-A7F4-40D38ADFF202}"/>
              </a:ext>
            </a:extLst>
          </p:cNvPr>
          <p:cNvSpPr/>
          <p:nvPr/>
        </p:nvSpPr>
        <p:spPr>
          <a:xfrm>
            <a:off x="8065374" y="1139144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184AA1-B087-B488-8023-B8747D8875B2}"/>
              </a:ext>
            </a:extLst>
          </p:cNvPr>
          <p:cNvSpPr txBox="1"/>
          <p:nvPr/>
        </p:nvSpPr>
        <p:spPr>
          <a:xfrm>
            <a:off x="8163986" y="9368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4F36C2-7C30-AC23-2FB3-5EF865AA4CC5}"/>
              </a:ext>
            </a:extLst>
          </p:cNvPr>
          <p:cNvSpPr txBox="1"/>
          <p:nvPr/>
        </p:nvSpPr>
        <p:spPr>
          <a:xfrm>
            <a:off x="8161564" y="1085976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B9E061-AF30-3BEC-5ABE-3BFC7757776B}"/>
              </a:ext>
            </a:extLst>
          </p:cNvPr>
          <p:cNvSpPr txBox="1"/>
          <p:nvPr/>
        </p:nvSpPr>
        <p:spPr>
          <a:xfrm>
            <a:off x="6092697" y="158208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26D2C95-ABBF-8D52-D5C1-8816359A96C7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5606785" y="1071115"/>
            <a:ext cx="2458589" cy="3187621"/>
          </a:xfrm>
          <a:prstGeom prst="bentConnector3">
            <a:avLst>
              <a:gd name="adj1" fmla="val 325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A36FB9-96D2-11DF-4DFE-F7F366CFA927}"/>
              </a:ext>
            </a:extLst>
          </p:cNvPr>
          <p:cNvSpPr txBox="1"/>
          <p:nvPr/>
        </p:nvSpPr>
        <p:spPr>
          <a:xfrm>
            <a:off x="5602309" y="856597"/>
            <a:ext cx="479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+12V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F6C53F6-BDFE-430D-0202-61C5BFAACAC0}"/>
              </a:ext>
            </a:extLst>
          </p:cNvPr>
          <p:cNvCxnSpPr>
            <a:stCxn id="37" idx="1"/>
            <a:endCxn id="33" idx="3"/>
          </p:cNvCxnSpPr>
          <p:nvPr/>
        </p:nvCxnSpPr>
        <p:spPr>
          <a:xfrm rot="10800000" flipV="1">
            <a:off x="5606786" y="1222856"/>
            <a:ext cx="2458589" cy="3187621"/>
          </a:xfrm>
          <a:prstGeom prst="bentConnector3">
            <a:avLst>
              <a:gd name="adj1" fmla="val 913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146FD-76AD-CDEC-D81D-E179217529DA}"/>
              </a:ext>
            </a:extLst>
          </p:cNvPr>
          <p:cNvSpPr/>
          <p:nvPr/>
        </p:nvSpPr>
        <p:spPr>
          <a:xfrm>
            <a:off x="2293824" y="4280856"/>
            <a:ext cx="208599" cy="35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CA0CDAB-4B32-B562-ED93-A25265A9DF4C}"/>
              </a:ext>
            </a:extLst>
          </p:cNvPr>
          <p:cNvSpPr/>
          <p:nvPr/>
        </p:nvSpPr>
        <p:spPr>
          <a:xfrm>
            <a:off x="2293824" y="4638184"/>
            <a:ext cx="208599" cy="35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F2E561-7ECB-C4C7-9508-927298A7DBC4}"/>
              </a:ext>
            </a:extLst>
          </p:cNvPr>
          <p:cNvSpPr txBox="1"/>
          <p:nvPr/>
        </p:nvSpPr>
        <p:spPr>
          <a:xfrm>
            <a:off x="2472777" y="434599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3A1FEF3-0D54-B916-4DAA-2BD9757CE0D3}"/>
              </a:ext>
            </a:extLst>
          </p:cNvPr>
          <p:cNvSpPr txBox="1"/>
          <p:nvPr/>
        </p:nvSpPr>
        <p:spPr>
          <a:xfrm>
            <a:off x="2443332" y="4689930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580FEA4-77F3-3501-0E66-9B5859BCFBD5}"/>
              </a:ext>
            </a:extLst>
          </p:cNvPr>
          <p:cNvSpPr txBox="1"/>
          <p:nvPr/>
        </p:nvSpPr>
        <p:spPr>
          <a:xfrm>
            <a:off x="705722" y="4240274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667BB2-C5E0-4EB0-F343-B7F0D406C3D4}"/>
              </a:ext>
            </a:extLst>
          </p:cNvPr>
          <p:cNvSpPr txBox="1"/>
          <p:nvPr/>
        </p:nvSpPr>
        <p:spPr>
          <a:xfrm>
            <a:off x="513462" y="4775284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3179A07-4A96-E1F3-DF55-839941914EAB}"/>
              </a:ext>
            </a:extLst>
          </p:cNvPr>
          <p:cNvCxnSpPr>
            <a:stCxn id="23" idx="3"/>
            <a:endCxn id="49" idx="1"/>
          </p:cNvCxnSpPr>
          <p:nvPr/>
        </p:nvCxnSpPr>
        <p:spPr>
          <a:xfrm>
            <a:off x="1500809" y="4349743"/>
            <a:ext cx="793015" cy="10977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7D8339B-B487-D017-170D-7EC98E96974B}"/>
              </a:ext>
            </a:extLst>
          </p:cNvPr>
          <p:cNvCxnSpPr>
            <a:stCxn id="50" idx="1"/>
            <a:endCxn id="24" idx="3"/>
          </p:cNvCxnSpPr>
          <p:nvPr/>
        </p:nvCxnSpPr>
        <p:spPr>
          <a:xfrm rot="10800000" flipV="1">
            <a:off x="1500810" y="4816848"/>
            <a:ext cx="793015" cy="15181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5744F6-6964-6F6E-6897-B7DAC2DFB7B3}"/>
              </a:ext>
            </a:extLst>
          </p:cNvPr>
          <p:cNvSpPr txBox="1"/>
          <p:nvPr/>
        </p:nvSpPr>
        <p:spPr>
          <a:xfrm>
            <a:off x="1477134" y="4130815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+12V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C88F1D-8764-4DDE-61CF-FC18A66BF0E5}"/>
              </a:ext>
            </a:extLst>
          </p:cNvPr>
          <p:cNvSpPr txBox="1"/>
          <p:nvPr/>
        </p:nvSpPr>
        <p:spPr>
          <a:xfrm>
            <a:off x="9123545" y="12996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AD6811-4EE9-8C61-084C-3047B620E431}"/>
              </a:ext>
            </a:extLst>
          </p:cNvPr>
          <p:cNvSpPr/>
          <p:nvPr/>
        </p:nvSpPr>
        <p:spPr>
          <a:xfrm>
            <a:off x="10328857" y="987402"/>
            <a:ext cx="139320" cy="594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9BDFDE1-7039-5763-055C-291AD3A3F31A}"/>
              </a:ext>
            </a:extLst>
          </p:cNvPr>
          <p:cNvSpPr txBox="1"/>
          <p:nvPr/>
        </p:nvSpPr>
        <p:spPr>
          <a:xfrm>
            <a:off x="8716973" y="673396"/>
            <a:ext cx="11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SiPM HV Board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3E6AB23-6F8D-4940-1F6D-525E72AC9BAF}"/>
              </a:ext>
            </a:extLst>
          </p:cNvPr>
          <p:cNvSpPr/>
          <p:nvPr/>
        </p:nvSpPr>
        <p:spPr>
          <a:xfrm>
            <a:off x="10333017" y="1686597"/>
            <a:ext cx="139320" cy="22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0846E86-376B-6375-18E8-BD76729A26B5}"/>
              </a:ext>
            </a:extLst>
          </p:cNvPr>
          <p:cNvSpPr txBox="1"/>
          <p:nvPr/>
        </p:nvSpPr>
        <p:spPr>
          <a:xfrm>
            <a:off x="9524560" y="118091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9-Pos D-Sub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B74AE1-56F5-4769-2D86-FA47C2031465}"/>
              </a:ext>
            </a:extLst>
          </p:cNvPr>
          <p:cNvSpPr txBox="1"/>
          <p:nvPr/>
        </p:nvSpPr>
        <p:spPr>
          <a:xfrm>
            <a:off x="9835328" y="1676644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SMA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160CC16-2C11-A32C-A0A5-4978E3B11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470" y="1923429"/>
            <a:ext cx="398551" cy="308652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C23EEDE1-A638-EE39-9B54-0E192845FB65}"/>
              </a:ext>
            </a:extLst>
          </p:cNvPr>
          <p:cNvSpPr/>
          <p:nvPr/>
        </p:nvSpPr>
        <p:spPr>
          <a:xfrm>
            <a:off x="8222056" y="2616104"/>
            <a:ext cx="2108937" cy="13670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4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CD260C-7CCE-16CD-FAC5-D5178AD62E06}"/>
              </a:ext>
            </a:extLst>
          </p:cNvPr>
          <p:cNvSpPr/>
          <p:nvPr/>
        </p:nvSpPr>
        <p:spPr>
          <a:xfrm>
            <a:off x="8067510" y="3400490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4F61E2-7EC8-BEE8-5944-821F2874D662}"/>
              </a:ext>
            </a:extLst>
          </p:cNvPr>
          <p:cNvSpPr/>
          <p:nvPr/>
        </p:nvSpPr>
        <p:spPr>
          <a:xfrm>
            <a:off x="8067510" y="3567915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CA5A93C-0D84-AA6E-89AE-BAF4A9BDD6EB}"/>
              </a:ext>
            </a:extLst>
          </p:cNvPr>
          <p:cNvSpPr txBox="1"/>
          <p:nvPr/>
        </p:nvSpPr>
        <p:spPr>
          <a:xfrm>
            <a:off x="8165481" y="335655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V+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62BEFE-F3B8-A2AE-FC83-A86BB133010B}"/>
              </a:ext>
            </a:extLst>
          </p:cNvPr>
          <p:cNvSpPr txBox="1"/>
          <p:nvPr/>
        </p:nvSpPr>
        <p:spPr>
          <a:xfrm>
            <a:off x="8164914" y="3500247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RTN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9A62DAA-3115-1FCD-9274-D502EB8D820C}"/>
              </a:ext>
            </a:extLst>
          </p:cNvPr>
          <p:cNvSpPr/>
          <p:nvPr/>
        </p:nvSpPr>
        <p:spPr>
          <a:xfrm>
            <a:off x="8067510" y="2675002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69E53F1-B12B-2188-4D6A-3E3228E4D35D}"/>
              </a:ext>
            </a:extLst>
          </p:cNvPr>
          <p:cNvSpPr/>
          <p:nvPr/>
        </p:nvSpPr>
        <p:spPr>
          <a:xfrm>
            <a:off x="8067510" y="2826744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AB2A469-ECD9-1A17-10BA-0CB82BD1F990}"/>
              </a:ext>
            </a:extLst>
          </p:cNvPr>
          <p:cNvSpPr txBox="1"/>
          <p:nvPr/>
        </p:nvSpPr>
        <p:spPr>
          <a:xfrm>
            <a:off x="8166122" y="262448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689DE1-3442-F8BF-AFB8-99F12CE5B96E}"/>
              </a:ext>
            </a:extLst>
          </p:cNvPr>
          <p:cNvSpPr txBox="1"/>
          <p:nvPr/>
        </p:nvSpPr>
        <p:spPr>
          <a:xfrm>
            <a:off x="8163700" y="2773576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17CDEB2-1700-454E-AA60-C4E303CD7101}"/>
              </a:ext>
            </a:extLst>
          </p:cNvPr>
          <p:cNvSpPr txBox="1"/>
          <p:nvPr/>
        </p:nvSpPr>
        <p:spPr>
          <a:xfrm>
            <a:off x="9125681" y="2987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FD1CACD-8BD4-8CA9-FEB8-B1BDCA507F83}"/>
              </a:ext>
            </a:extLst>
          </p:cNvPr>
          <p:cNvSpPr/>
          <p:nvPr/>
        </p:nvSpPr>
        <p:spPr>
          <a:xfrm>
            <a:off x="10330993" y="2675002"/>
            <a:ext cx="139320" cy="594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835E1CC-86B2-70FA-B428-170877CAC7C3}"/>
              </a:ext>
            </a:extLst>
          </p:cNvPr>
          <p:cNvSpPr txBox="1"/>
          <p:nvPr/>
        </p:nvSpPr>
        <p:spPr>
          <a:xfrm>
            <a:off x="8719109" y="2360996"/>
            <a:ext cx="11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SiPM HV Board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9126881-FDA6-8283-1D0C-FECA363C3644}"/>
              </a:ext>
            </a:extLst>
          </p:cNvPr>
          <p:cNvSpPr/>
          <p:nvPr/>
        </p:nvSpPr>
        <p:spPr>
          <a:xfrm>
            <a:off x="10335153" y="3374197"/>
            <a:ext cx="139320" cy="22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389CB0-5EF9-084E-4052-3929BF4FD7E4}"/>
              </a:ext>
            </a:extLst>
          </p:cNvPr>
          <p:cNvSpPr txBox="1"/>
          <p:nvPr/>
        </p:nvSpPr>
        <p:spPr>
          <a:xfrm>
            <a:off x="9526696" y="286851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9-Pos D-Sub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DB9026-53D1-2F16-942F-93C70C63C4B4}"/>
              </a:ext>
            </a:extLst>
          </p:cNvPr>
          <p:cNvSpPr txBox="1"/>
          <p:nvPr/>
        </p:nvSpPr>
        <p:spPr>
          <a:xfrm>
            <a:off x="9837464" y="3364244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SMA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893B1C99-4CCD-65A1-635B-EF1C7C8A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4606" y="3611029"/>
            <a:ext cx="398551" cy="308652"/>
          </a:xfrm>
          <a:prstGeom prst="rect">
            <a:avLst/>
          </a:prstGeom>
        </p:spPr>
      </p:pic>
      <p:sp>
        <p:nvSpPr>
          <p:cNvPr id="98" name="Oval 97">
            <a:extLst>
              <a:ext uri="{FF2B5EF4-FFF2-40B4-BE49-F238E27FC236}">
                <a16:creationId xmlns:a16="http://schemas.microsoft.com/office/drawing/2014/main" id="{529715B9-4E53-3D9E-B2A4-BDFC6C35A62C}"/>
              </a:ext>
            </a:extLst>
          </p:cNvPr>
          <p:cNvSpPr/>
          <p:nvPr/>
        </p:nvSpPr>
        <p:spPr>
          <a:xfrm>
            <a:off x="5657794" y="2723410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60022D6-5403-785A-7F84-8E15140CE194}"/>
              </a:ext>
            </a:extLst>
          </p:cNvPr>
          <p:cNvSpPr/>
          <p:nvPr/>
        </p:nvSpPr>
        <p:spPr>
          <a:xfrm>
            <a:off x="5780542" y="2881328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1398E49-6B19-1C57-0C14-A98C68AE10F8}"/>
              </a:ext>
            </a:extLst>
          </p:cNvPr>
          <p:cNvSpPr/>
          <p:nvPr/>
        </p:nvSpPr>
        <p:spPr>
          <a:xfrm>
            <a:off x="6081927" y="3439634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FF658E6-3492-99FC-4475-0F24E617A671}"/>
              </a:ext>
            </a:extLst>
          </p:cNvPr>
          <p:cNvSpPr/>
          <p:nvPr/>
        </p:nvSpPr>
        <p:spPr>
          <a:xfrm>
            <a:off x="6234863" y="3607545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90DBA15-3154-EDB4-FB7B-78B22308D5C9}"/>
              </a:ext>
            </a:extLst>
          </p:cNvPr>
          <p:cNvCxnSpPr>
            <a:stCxn id="101" idx="6"/>
            <a:endCxn id="84" idx="1"/>
          </p:cNvCxnSpPr>
          <p:nvPr/>
        </p:nvCxnSpPr>
        <p:spPr>
          <a:xfrm>
            <a:off x="6296439" y="3642849"/>
            <a:ext cx="1771071" cy="8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F4DDDC-9140-B22E-72CD-6464F0ADE82F}"/>
              </a:ext>
            </a:extLst>
          </p:cNvPr>
          <p:cNvCxnSpPr>
            <a:stCxn id="100" idx="6"/>
            <a:endCxn id="83" idx="1"/>
          </p:cNvCxnSpPr>
          <p:nvPr/>
        </p:nvCxnSpPr>
        <p:spPr>
          <a:xfrm>
            <a:off x="6143503" y="3474938"/>
            <a:ext cx="1924007" cy="9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1647995-F493-7AD2-0BD5-F8AEA7E624F3}"/>
              </a:ext>
            </a:extLst>
          </p:cNvPr>
          <p:cNvCxnSpPr>
            <a:stCxn id="98" idx="6"/>
            <a:endCxn id="87" idx="1"/>
          </p:cNvCxnSpPr>
          <p:nvPr/>
        </p:nvCxnSpPr>
        <p:spPr>
          <a:xfrm>
            <a:off x="5719370" y="2758714"/>
            <a:ext cx="234814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26F0E38-331E-397B-3131-AA65A846329D}"/>
              </a:ext>
            </a:extLst>
          </p:cNvPr>
          <p:cNvCxnSpPr>
            <a:stCxn id="99" idx="6"/>
            <a:endCxn id="88" idx="1"/>
          </p:cNvCxnSpPr>
          <p:nvPr/>
        </p:nvCxnSpPr>
        <p:spPr>
          <a:xfrm flipV="1">
            <a:off x="5842118" y="2910457"/>
            <a:ext cx="2225392" cy="61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A988609-E745-53AF-4749-2FB9AE542688}"/>
              </a:ext>
            </a:extLst>
          </p:cNvPr>
          <p:cNvSpPr/>
          <p:nvPr/>
        </p:nvSpPr>
        <p:spPr>
          <a:xfrm>
            <a:off x="8219920" y="5688994"/>
            <a:ext cx="2108937" cy="13670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4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2E3697F-CBC6-DC02-8336-305F74CBDBE4}"/>
              </a:ext>
            </a:extLst>
          </p:cNvPr>
          <p:cNvSpPr/>
          <p:nvPr/>
        </p:nvSpPr>
        <p:spPr>
          <a:xfrm>
            <a:off x="8065374" y="6473380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A034133-DF45-A80E-65DB-B07F501FBE24}"/>
              </a:ext>
            </a:extLst>
          </p:cNvPr>
          <p:cNvSpPr/>
          <p:nvPr/>
        </p:nvSpPr>
        <p:spPr>
          <a:xfrm>
            <a:off x="8065374" y="6640805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8B30844-33D7-ABE9-922D-A52BE42D5E8E}"/>
              </a:ext>
            </a:extLst>
          </p:cNvPr>
          <p:cNvSpPr txBox="1"/>
          <p:nvPr/>
        </p:nvSpPr>
        <p:spPr>
          <a:xfrm>
            <a:off x="8163345" y="6429440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V+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1CA5A48-DB73-8B01-02DE-6423C72BC2AB}"/>
              </a:ext>
            </a:extLst>
          </p:cNvPr>
          <p:cNvSpPr txBox="1"/>
          <p:nvPr/>
        </p:nvSpPr>
        <p:spPr>
          <a:xfrm>
            <a:off x="8162778" y="6573137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RTN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A89AC67-EE23-CF59-F82B-08518E2E1585}"/>
              </a:ext>
            </a:extLst>
          </p:cNvPr>
          <p:cNvSpPr/>
          <p:nvPr/>
        </p:nvSpPr>
        <p:spPr>
          <a:xfrm>
            <a:off x="8065374" y="5747892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A383D51-E2B7-4F64-B4F3-682C2409FAC4}"/>
              </a:ext>
            </a:extLst>
          </p:cNvPr>
          <p:cNvSpPr/>
          <p:nvPr/>
        </p:nvSpPr>
        <p:spPr>
          <a:xfrm>
            <a:off x="8065374" y="5899634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06E2758-94F0-7F9F-D80D-A93EBDD99FF2}"/>
              </a:ext>
            </a:extLst>
          </p:cNvPr>
          <p:cNvSpPr txBox="1"/>
          <p:nvPr/>
        </p:nvSpPr>
        <p:spPr>
          <a:xfrm>
            <a:off x="8163986" y="5697378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AB9-6F31-05CB-8012-0629DA950360}"/>
              </a:ext>
            </a:extLst>
          </p:cNvPr>
          <p:cNvSpPr txBox="1"/>
          <p:nvPr/>
        </p:nvSpPr>
        <p:spPr>
          <a:xfrm>
            <a:off x="8161564" y="5846466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2A54674-DFC0-82DB-E157-5AD3916C2A23}"/>
              </a:ext>
            </a:extLst>
          </p:cNvPr>
          <p:cNvSpPr txBox="1"/>
          <p:nvPr/>
        </p:nvSpPr>
        <p:spPr>
          <a:xfrm>
            <a:off x="9123545" y="60601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448A96B-7470-1406-C343-929F90C7177D}"/>
              </a:ext>
            </a:extLst>
          </p:cNvPr>
          <p:cNvSpPr/>
          <p:nvPr/>
        </p:nvSpPr>
        <p:spPr>
          <a:xfrm>
            <a:off x="10328857" y="5747892"/>
            <a:ext cx="139320" cy="594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821FDE9-9DA5-9DF4-723A-1593017E9D55}"/>
              </a:ext>
            </a:extLst>
          </p:cNvPr>
          <p:cNvSpPr txBox="1"/>
          <p:nvPr/>
        </p:nvSpPr>
        <p:spPr>
          <a:xfrm>
            <a:off x="8706609" y="5435795"/>
            <a:ext cx="11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SiPM HV Board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8CA0D58-D5D0-A7F4-3849-6D385C4CB997}"/>
              </a:ext>
            </a:extLst>
          </p:cNvPr>
          <p:cNvSpPr/>
          <p:nvPr/>
        </p:nvSpPr>
        <p:spPr>
          <a:xfrm>
            <a:off x="10333017" y="6447087"/>
            <a:ext cx="139320" cy="2200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2B9B4E-7BA2-F5DF-17CC-4B194B89028C}"/>
              </a:ext>
            </a:extLst>
          </p:cNvPr>
          <p:cNvSpPr txBox="1"/>
          <p:nvPr/>
        </p:nvSpPr>
        <p:spPr>
          <a:xfrm>
            <a:off x="9524560" y="5941407"/>
            <a:ext cx="87395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9-Pos D-Sub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83DB737-74E1-8BC5-4F3F-85B403542FB9}"/>
              </a:ext>
            </a:extLst>
          </p:cNvPr>
          <p:cNvSpPr txBox="1"/>
          <p:nvPr/>
        </p:nvSpPr>
        <p:spPr>
          <a:xfrm>
            <a:off x="9835328" y="6437134"/>
            <a:ext cx="44114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SMA</a:t>
            </a: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9B800D42-A3F3-46FB-6640-C2989A34B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470" y="6683919"/>
            <a:ext cx="398551" cy="3086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C562D-135C-2DCC-069F-E51F0BF41DB9}"/>
              </a:ext>
            </a:extLst>
          </p:cNvPr>
          <p:cNvCxnSpPr>
            <a:cxnSpLocks/>
          </p:cNvCxnSpPr>
          <p:nvPr/>
        </p:nvCxnSpPr>
        <p:spPr>
          <a:xfrm>
            <a:off x="9213850" y="4136862"/>
            <a:ext cx="0" cy="1233628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B6B09E9F-01C4-23D3-6D2B-AD64705DD2E3}"/>
              </a:ext>
            </a:extLst>
          </p:cNvPr>
          <p:cNvSpPr/>
          <p:nvPr/>
        </p:nvSpPr>
        <p:spPr>
          <a:xfrm>
            <a:off x="5653429" y="4060208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2C656-A6A0-EAF1-490D-6A752D655781}"/>
              </a:ext>
            </a:extLst>
          </p:cNvPr>
          <p:cNvSpPr/>
          <p:nvPr/>
        </p:nvSpPr>
        <p:spPr>
          <a:xfrm>
            <a:off x="5791479" y="4254434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7DBC2CC-6BC5-A858-6914-4D228978CA13}"/>
              </a:ext>
            </a:extLst>
          </p:cNvPr>
          <p:cNvSpPr/>
          <p:nvPr/>
        </p:nvSpPr>
        <p:spPr>
          <a:xfrm>
            <a:off x="6081927" y="4874179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F074DE-24E9-7BDC-6125-FD23B3DB00F1}"/>
              </a:ext>
            </a:extLst>
          </p:cNvPr>
          <p:cNvSpPr/>
          <p:nvPr/>
        </p:nvSpPr>
        <p:spPr>
          <a:xfrm>
            <a:off x="6246709" y="5027736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C37B69A-5B68-3879-6EEA-E65D176E2C28}"/>
              </a:ext>
            </a:extLst>
          </p:cNvPr>
          <p:cNvCxnSpPr>
            <a:cxnSpLocks/>
            <a:stCxn id="5" idx="6"/>
            <a:endCxn id="119" idx="1"/>
          </p:cNvCxnSpPr>
          <p:nvPr/>
        </p:nvCxnSpPr>
        <p:spPr>
          <a:xfrm>
            <a:off x="5715005" y="4095512"/>
            <a:ext cx="2350369" cy="1736093"/>
          </a:xfrm>
          <a:prstGeom prst="bentConnector3">
            <a:avLst>
              <a:gd name="adj1" fmla="val 437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CE99457E-253C-BDFD-3C88-A67046634CC0}"/>
              </a:ext>
            </a:extLst>
          </p:cNvPr>
          <p:cNvCxnSpPr>
            <a:stCxn id="16" idx="6"/>
            <a:endCxn id="120" idx="1"/>
          </p:cNvCxnSpPr>
          <p:nvPr/>
        </p:nvCxnSpPr>
        <p:spPr>
          <a:xfrm>
            <a:off x="5853055" y="4289738"/>
            <a:ext cx="2212319" cy="16936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E41BDBB-D742-84BA-6CAE-7B27C8BC4B3E}"/>
              </a:ext>
            </a:extLst>
          </p:cNvPr>
          <p:cNvCxnSpPr>
            <a:stCxn id="19" idx="4"/>
            <a:endCxn id="116" idx="1"/>
          </p:cNvCxnSpPr>
          <p:nvPr/>
        </p:nvCxnSpPr>
        <p:spPr>
          <a:xfrm rot="16200000" flipH="1">
            <a:off x="6358348" y="5017491"/>
            <a:ext cx="1626175" cy="178787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B4E8A4B1-6F76-05BA-87B4-B0A958DB5BA6}"/>
              </a:ext>
            </a:extLst>
          </p:cNvPr>
          <p:cNvCxnSpPr>
            <a:stCxn id="18" idx="4"/>
            <a:endCxn id="115" idx="1"/>
          </p:cNvCxnSpPr>
          <p:nvPr/>
        </p:nvCxnSpPr>
        <p:spPr>
          <a:xfrm rot="16200000" flipH="1">
            <a:off x="6282891" y="4774609"/>
            <a:ext cx="1612307" cy="19526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2867FE5-12D4-A70C-397D-1113783C04FE}"/>
              </a:ext>
            </a:extLst>
          </p:cNvPr>
          <p:cNvSpPr txBox="1"/>
          <p:nvPr/>
        </p:nvSpPr>
        <p:spPr>
          <a:xfrm>
            <a:off x="5102252" y="304998"/>
            <a:ext cx="156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SiPM PDU BOX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7F0390BF-1FE0-FBC1-E5D9-33988221C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168" y="361109"/>
            <a:ext cx="3800979" cy="2391909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3CFA7CE-430B-0E1E-19D0-DD49C0E7DC5C}"/>
              </a:ext>
            </a:extLst>
          </p:cNvPr>
          <p:cNvCxnSpPr>
            <a:cxnSpLocks/>
          </p:cNvCxnSpPr>
          <p:nvPr/>
        </p:nvCxnSpPr>
        <p:spPr>
          <a:xfrm flipV="1">
            <a:off x="10472337" y="378450"/>
            <a:ext cx="806831" cy="6080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0E66A-C6D4-889B-D5B1-6BFAE56848AF}"/>
              </a:ext>
            </a:extLst>
          </p:cNvPr>
          <p:cNvCxnSpPr>
            <a:cxnSpLocks/>
          </p:cNvCxnSpPr>
          <p:nvPr/>
        </p:nvCxnSpPr>
        <p:spPr>
          <a:xfrm>
            <a:off x="10464017" y="1579014"/>
            <a:ext cx="815151" cy="11707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0DF6DE63-6CC9-A0EC-9609-D3C4974B8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0929" y="3213445"/>
            <a:ext cx="2610315" cy="2382372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4CB3F0D-05AC-7C8B-BD59-A4F5CBAEEDCB}"/>
              </a:ext>
            </a:extLst>
          </p:cNvPr>
          <p:cNvCxnSpPr>
            <a:stCxn id="94" idx="3"/>
          </p:cNvCxnSpPr>
          <p:nvPr/>
        </p:nvCxnSpPr>
        <p:spPr>
          <a:xfrm>
            <a:off x="10474473" y="3484202"/>
            <a:ext cx="1819127" cy="6113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>
            <a:extLst>
              <a:ext uri="{FF2B5EF4-FFF2-40B4-BE49-F238E27FC236}">
                <a16:creationId xmlns:a16="http://schemas.microsoft.com/office/drawing/2014/main" id="{39461D4E-95DF-7414-ED30-87D863A4A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3487896">
            <a:off x="12504257" y="6915744"/>
            <a:ext cx="2329132" cy="1764744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B4B74E67-E192-B767-530B-51D071AF2E6B}"/>
              </a:ext>
            </a:extLst>
          </p:cNvPr>
          <p:cNvSpPr/>
          <p:nvPr/>
        </p:nvSpPr>
        <p:spPr>
          <a:xfrm flipV="1">
            <a:off x="10266111" y="6892120"/>
            <a:ext cx="2610316" cy="793599"/>
          </a:xfrm>
          <a:custGeom>
            <a:avLst/>
            <a:gdLst>
              <a:gd name="connsiteX0" fmla="*/ 0 w 2960915"/>
              <a:gd name="connsiteY0" fmla="*/ 972457 h 1031830"/>
              <a:gd name="connsiteX1" fmla="*/ 1596572 w 2960915"/>
              <a:gd name="connsiteY1" fmla="*/ 232228 h 1031830"/>
              <a:gd name="connsiteX2" fmla="*/ 827315 w 2960915"/>
              <a:gd name="connsiteY2" fmla="*/ 1030514 h 1031830"/>
              <a:gd name="connsiteX3" fmla="*/ 2960915 w 2960915"/>
              <a:gd name="connsiteY3" fmla="*/ 0 h 1031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60915" h="1031830">
                <a:moveTo>
                  <a:pt x="0" y="972457"/>
                </a:moveTo>
                <a:cubicBezTo>
                  <a:pt x="729343" y="597504"/>
                  <a:pt x="1458686" y="222552"/>
                  <a:pt x="1596572" y="232228"/>
                </a:cubicBezTo>
                <a:cubicBezTo>
                  <a:pt x="1734458" y="241904"/>
                  <a:pt x="599924" y="1069219"/>
                  <a:pt x="827315" y="1030514"/>
                </a:cubicBezTo>
                <a:cubicBezTo>
                  <a:pt x="1054706" y="991809"/>
                  <a:pt x="2007810" y="495904"/>
                  <a:pt x="2960915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BE6900D-EF11-087D-53AB-BA563C2B2E3A}"/>
              </a:ext>
            </a:extLst>
          </p:cNvPr>
          <p:cNvSpPr txBox="1"/>
          <p:nvPr/>
        </p:nvSpPr>
        <p:spPr>
          <a:xfrm>
            <a:off x="12000929" y="6226262"/>
            <a:ext cx="2815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Indicator LED outside of box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7FB0D88-3549-AD09-92BB-CCB1F7100652}"/>
              </a:ext>
            </a:extLst>
          </p:cNvPr>
          <p:cNvSpPr/>
          <p:nvPr/>
        </p:nvSpPr>
        <p:spPr>
          <a:xfrm>
            <a:off x="8219920" y="7716061"/>
            <a:ext cx="2108937" cy="136702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84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EC2FBB9-1789-4CF7-1C94-EA1D3C00526A}"/>
              </a:ext>
            </a:extLst>
          </p:cNvPr>
          <p:cNvSpPr/>
          <p:nvPr/>
        </p:nvSpPr>
        <p:spPr>
          <a:xfrm>
            <a:off x="10333017" y="8045770"/>
            <a:ext cx="139320" cy="5946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6A51B1C-74AD-DBAE-E1AF-A1E0EF5DEF35}"/>
              </a:ext>
            </a:extLst>
          </p:cNvPr>
          <p:cNvSpPr txBox="1"/>
          <p:nvPr/>
        </p:nvSpPr>
        <p:spPr>
          <a:xfrm>
            <a:off x="9469803" y="8183743"/>
            <a:ext cx="9156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15-Pos D-Sub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A4E824C-132F-33A5-6331-E059B5D96D0A}"/>
              </a:ext>
            </a:extLst>
          </p:cNvPr>
          <p:cNvSpPr/>
          <p:nvPr/>
        </p:nvSpPr>
        <p:spPr>
          <a:xfrm>
            <a:off x="8064727" y="8556741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BC4068-AB58-7F29-D7CE-EE9F1588DE72}"/>
              </a:ext>
            </a:extLst>
          </p:cNvPr>
          <p:cNvSpPr/>
          <p:nvPr/>
        </p:nvSpPr>
        <p:spPr>
          <a:xfrm>
            <a:off x="8064727" y="8724166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A141519-B687-E8B6-503C-8D3127678921}"/>
              </a:ext>
            </a:extLst>
          </p:cNvPr>
          <p:cNvSpPr txBox="1"/>
          <p:nvPr/>
        </p:nvSpPr>
        <p:spPr>
          <a:xfrm>
            <a:off x="8162698" y="8512801"/>
            <a:ext cx="7216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V+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93D1E35-CB4D-029E-F59F-31E95713CA0E}"/>
              </a:ext>
            </a:extLst>
          </p:cNvPr>
          <p:cNvSpPr txBox="1"/>
          <p:nvPr/>
        </p:nvSpPr>
        <p:spPr>
          <a:xfrm>
            <a:off x="8162131" y="8656498"/>
            <a:ext cx="7793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Telem RTN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4E3F89B-E907-8600-225A-06208BD576A6}"/>
              </a:ext>
            </a:extLst>
          </p:cNvPr>
          <p:cNvSpPr/>
          <p:nvPr/>
        </p:nvSpPr>
        <p:spPr>
          <a:xfrm>
            <a:off x="8064727" y="7831253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A759648-92A9-44B2-C60D-BF56D15F36EF}"/>
              </a:ext>
            </a:extLst>
          </p:cNvPr>
          <p:cNvSpPr/>
          <p:nvPr/>
        </p:nvSpPr>
        <p:spPr>
          <a:xfrm>
            <a:off x="8064727" y="7982995"/>
            <a:ext cx="154546" cy="1674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00AC89-D646-C5BE-47FB-F2CB6A89048F}"/>
              </a:ext>
            </a:extLst>
          </p:cNvPr>
          <p:cNvSpPr txBox="1"/>
          <p:nvPr/>
        </p:nvSpPr>
        <p:spPr>
          <a:xfrm>
            <a:off x="8163339" y="7780739"/>
            <a:ext cx="5293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722B349-6BF1-8832-17A4-3C338F63B33E}"/>
              </a:ext>
            </a:extLst>
          </p:cNvPr>
          <p:cNvSpPr txBox="1"/>
          <p:nvPr/>
        </p:nvSpPr>
        <p:spPr>
          <a:xfrm>
            <a:off x="8160917" y="7929827"/>
            <a:ext cx="8226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V_SEC_RTN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047133A-47B8-53E4-2004-6F71F0B6F1DE}"/>
              </a:ext>
            </a:extLst>
          </p:cNvPr>
          <p:cNvCxnSpPr/>
          <p:nvPr/>
        </p:nvCxnSpPr>
        <p:spPr>
          <a:xfrm>
            <a:off x="10472337" y="8183743"/>
            <a:ext cx="602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CEE053B-1BA8-4329-0F7E-4079FF44B0CA}"/>
              </a:ext>
            </a:extLst>
          </p:cNvPr>
          <p:cNvCxnSpPr/>
          <p:nvPr/>
        </p:nvCxnSpPr>
        <p:spPr>
          <a:xfrm>
            <a:off x="10472337" y="8517744"/>
            <a:ext cx="6020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DC20461-CA45-0DF8-8818-7947D7835CBD}"/>
              </a:ext>
            </a:extLst>
          </p:cNvPr>
          <p:cNvSpPr txBox="1"/>
          <p:nvPr/>
        </p:nvSpPr>
        <p:spPr>
          <a:xfrm>
            <a:off x="11078274" y="803465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+2V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4F851B-339D-3201-8431-B9942B524D7A}"/>
              </a:ext>
            </a:extLst>
          </p:cNvPr>
          <p:cNvSpPr txBox="1"/>
          <p:nvPr/>
        </p:nvSpPr>
        <p:spPr>
          <a:xfrm>
            <a:off x="11078274" y="8394888"/>
            <a:ext cx="3802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-2V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DD65610-15A5-133E-E585-3FE25878F3E3}"/>
              </a:ext>
            </a:extLst>
          </p:cNvPr>
          <p:cNvCxnSpPr>
            <a:cxnSpLocks/>
          </p:cNvCxnSpPr>
          <p:nvPr/>
        </p:nvCxnSpPr>
        <p:spPr>
          <a:xfrm>
            <a:off x="10472337" y="8343111"/>
            <a:ext cx="136961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8023E5-3A81-ED1D-C4BF-225EFACC5061}"/>
              </a:ext>
            </a:extLst>
          </p:cNvPr>
          <p:cNvSpPr txBox="1"/>
          <p:nvPr/>
        </p:nvSpPr>
        <p:spPr>
          <a:xfrm>
            <a:off x="11797187" y="8207752"/>
            <a:ext cx="421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RTN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EBFF32C3-820F-B7C2-FA8D-B7B52B8D3C95}"/>
              </a:ext>
            </a:extLst>
          </p:cNvPr>
          <p:cNvSpPr/>
          <p:nvPr/>
        </p:nvSpPr>
        <p:spPr>
          <a:xfrm>
            <a:off x="6720742" y="5785183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CB3DD41-5A1E-FB94-AD6F-E579B800F788}"/>
              </a:ext>
            </a:extLst>
          </p:cNvPr>
          <p:cNvSpPr/>
          <p:nvPr/>
        </p:nvSpPr>
        <p:spPr>
          <a:xfrm>
            <a:off x="6928171" y="5938120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331F3BB-8054-2256-4B64-9A436523AF73}"/>
              </a:ext>
            </a:extLst>
          </p:cNvPr>
          <p:cNvSpPr/>
          <p:nvPr/>
        </p:nvSpPr>
        <p:spPr>
          <a:xfrm>
            <a:off x="6081643" y="6521788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52460B2B-077A-1210-E812-5A10259FAF1D}"/>
              </a:ext>
            </a:extLst>
          </p:cNvPr>
          <p:cNvSpPr/>
          <p:nvPr/>
        </p:nvSpPr>
        <p:spPr>
          <a:xfrm>
            <a:off x="6246709" y="6680795"/>
            <a:ext cx="61576" cy="706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B186A965-1F49-6D80-E1B5-FF5624D3F96C}"/>
              </a:ext>
            </a:extLst>
          </p:cNvPr>
          <p:cNvCxnSpPr>
            <a:stCxn id="133" idx="4"/>
            <a:endCxn id="76" idx="1"/>
          </p:cNvCxnSpPr>
          <p:nvPr/>
        </p:nvCxnSpPr>
        <p:spPr>
          <a:xfrm rot="16200000" flipH="1">
            <a:off x="6378540" y="6228779"/>
            <a:ext cx="2059176" cy="131319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B810A0AF-F13C-2BD3-2A6E-33C9D39BB56D}"/>
              </a:ext>
            </a:extLst>
          </p:cNvPr>
          <p:cNvCxnSpPr>
            <a:stCxn id="134" idx="4"/>
            <a:endCxn id="78" idx="1"/>
          </p:cNvCxnSpPr>
          <p:nvPr/>
        </p:nvCxnSpPr>
        <p:spPr>
          <a:xfrm rot="16200000" flipH="1">
            <a:off x="6482853" y="6484833"/>
            <a:ext cx="2057981" cy="11057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87B3520F-1747-3032-33A9-EE249A9C30B3}"/>
              </a:ext>
            </a:extLst>
          </p:cNvPr>
          <p:cNvCxnSpPr>
            <a:stCxn id="136" idx="4"/>
            <a:endCxn id="72" idx="1"/>
          </p:cNvCxnSpPr>
          <p:nvPr/>
        </p:nvCxnSpPr>
        <p:spPr>
          <a:xfrm rot="16200000" flipH="1">
            <a:off x="6142874" y="6886025"/>
            <a:ext cx="2056477" cy="17872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EED09CF5-920A-1880-9A57-A22A0FA98E68}"/>
              </a:ext>
            </a:extLst>
          </p:cNvPr>
          <p:cNvCxnSpPr>
            <a:stCxn id="135" idx="4"/>
            <a:endCxn id="71" idx="1"/>
          </p:cNvCxnSpPr>
          <p:nvPr/>
        </p:nvCxnSpPr>
        <p:spPr>
          <a:xfrm rot="16200000" flipH="1">
            <a:off x="6064550" y="6640276"/>
            <a:ext cx="2048059" cy="19522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7743698-8669-40C6-6214-E30BC9DF3917}"/>
              </a:ext>
            </a:extLst>
          </p:cNvPr>
          <p:cNvSpPr txBox="1"/>
          <p:nvPr/>
        </p:nvSpPr>
        <p:spPr>
          <a:xfrm>
            <a:off x="8535884" y="7410973"/>
            <a:ext cx="15121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SiPM LV (+/- 2V Rails)</a:t>
            </a:r>
          </a:p>
        </p:txBody>
      </p:sp>
    </p:spTree>
    <p:extLst>
      <p:ext uri="{BB962C8B-B14F-4D97-AF65-F5344CB8AC3E}">
        <p14:creationId xmlns:p14="http://schemas.microsoft.com/office/powerpoint/2010/main" val="2488655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FA276-8F2C-F593-00D1-5921DCC42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SiPM HV Board</a:t>
            </a:r>
            <a:br>
              <a:rPr lang="en-US" dirty="0"/>
            </a:br>
            <a:r>
              <a:rPr lang="en-US" dirty="0"/>
              <a:t>(Schematic Design)</a:t>
            </a:r>
          </a:p>
        </p:txBody>
      </p:sp>
    </p:spTree>
    <p:extLst>
      <p:ext uri="{BB962C8B-B14F-4D97-AF65-F5344CB8AC3E}">
        <p14:creationId xmlns:p14="http://schemas.microsoft.com/office/powerpoint/2010/main" val="413919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27DAD-94B0-8D4A-50D0-2ED54378F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20" y="624281"/>
            <a:ext cx="15290960" cy="8809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BB7B0B-7CD8-13A2-40EE-010F3CEA51EE}"/>
              </a:ext>
            </a:extLst>
          </p:cNvPr>
          <p:cNvSpPr txBox="1"/>
          <p:nvPr/>
        </p:nvSpPr>
        <p:spPr>
          <a:xfrm>
            <a:off x="10795000" y="5676900"/>
            <a:ext cx="1498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LVDS Receiver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BA899EC-505E-3999-413E-1EE37D52DD72}"/>
              </a:ext>
            </a:extLst>
          </p:cNvPr>
          <p:cNvSpPr/>
          <p:nvPr/>
        </p:nvSpPr>
        <p:spPr>
          <a:xfrm>
            <a:off x="10210800" y="5308600"/>
            <a:ext cx="584200" cy="368300"/>
          </a:xfrm>
          <a:custGeom>
            <a:avLst/>
            <a:gdLst>
              <a:gd name="connsiteX0" fmla="*/ 584200 w 584200"/>
              <a:gd name="connsiteY0" fmla="*/ 368300 h 368300"/>
              <a:gd name="connsiteX1" fmla="*/ 279400 w 584200"/>
              <a:gd name="connsiteY1" fmla="*/ 127000 h 368300"/>
              <a:gd name="connsiteX2" fmla="*/ 368300 w 584200"/>
              <a:gd name="connsiteY2" fmla="*/ 355600 h 368300"/>
              <a:gd name="connsiteX3" fmla="*/ 0 w 584200"/>
              <a:gd name="connsiteY3" fmla="*/ 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4200" h="368300">
                <a:moveTo>
                  <a:pt x="584200" y="368300"/>
                </a:moveTo>
                <a:cubicBezTo>
                  <a:pt x="449791" y="248708"/>
                  <a:pt x="315383" y="129117"/>
                  <a:pt x="279400" y="127000"/>
                </a:cubicBezTo>
                <a:cubicBezTo>
                  <a:pt x="243417" y="124883"/>
                  <a:pt x="414867" y="376767"/>
                  <a:pt x="368300" y="355600"/>
                </a:cubicBezTo>
                <a:cubicBezTo>
                  <a:pt x="321733" y="334433"/>
                  <a:pt x="160866" y="167216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10021-2086-7B45-8EA8-C173EBDFB20A}"/>
              </a:ext>
            </a:extLst>
          </p:cNvPr>
          <p:cNvSpPr txBox="1"/>
          <p:nvPr/>
        </p:nvSpPr>
        <p:spPr>
          <a:xfrm>
            <a:off x="7099228" y="3759200"/>
            <a:ext cx="27542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3.3V Logic for Enable Signal</a:t>
            </a:r>
          </a:p>
        </p:txBody>
      </p:sp>
    </p:spTree>
    <p:extLst>
      <p:ext uri="{BB962C8B-B14F-4D97-AF65-F5344CB8AC3E}">
        <p14:creationId xmlns:p14="http://schemas.microsoft.com/office/powerpoint/2010/main" val="400138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F81B12-D3CC-97B7-06D3-04D2281AB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50" y="2224005"/>
            <a:ext cx="14312900" cy="45109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4F7AA-BB05-63C6-EC2D-9D185E79033B}"/>
              </a:ext>
            </a:extLst>
          </p:cNvPr>
          <p:cNvSpPr txBox="1"/>
          <p:nvPr/>
        </p:nvSpPr>
        <p:spPr>
          <a:xfrm>
            <a:off x="1765300" y="2476500"/>
            <a:ext cx="12455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Safety Fuse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52927-22FB-9BFA-B0D7-316B3A263580}"/>
              </a:ext>
            </a:extLst>
          </p:cNvPr>
          <p:cNvCxnSpPr/>
          <p:nvPr/>
        </p:nvCxnSpPr>
        <p:spPr>
          <a:xfrm flipH="1">
            <a:off x="1753067" y="2845832"/>
            <a:ext cx="63500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8992835-D2AD-D496-92B8-94D14ED536A2}"/>
              </a:ext>
            </a:extLst>
          </p:cNvPr>
          <p:cNvSpPr txBox="1"/>
          <p:nvPr/>
        </p:nvSpPr>
        <p:spPr>
          <a:xfrm>
            <a:off x="8826500" y="1524000"/>
            <a:ext cx="98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Zap Trap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72A9A8-0020-E496-19AB-14EC45227AC8}"/>
              </a:ext>
            </a:extLst>
          </p:cNvPr>
          <p:cNvCxnSpPr>
            <a:stCxn id="9" idx="2"/>
          </p:cNvCxnSpPr>
          <p:nvPr/>
        </p:nvCxnSpPr>
        <p:spPr>
          <a:xfrm>
            <a:off x="9317500" y="1893332"/>
            <a:ext cx="563100" cy="767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DE522A9-9885-E522-615A-E6A4A80DF863}"/>
              </a:ext>
            </a:extLst>
          </p:cNvPr>
          <p:cNvSpPr txBox="1"/>
          <p:nvPr/>
        </p:nvSpPr>
        <p:spPr>
          <a:xfrm>
            <a:off x="10083800" y="1343451"/>
            <a:ext cx="279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Prevents any drift </a:t>
            </a:r>
            <a:br>
              <a:rPr lang="en-US" dirty="0"/>
            </a:br>
            <a:r>
              <a:rPr lang="en-US" dirty="0"/>
              <a:t>between HV and LV Returns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7788FFA-F883-6932-37D4-4E6617092A9D}"/>
              </a:ext>
            </a:extLst>
          </p:cNvPr>
          <p:cNvSpPr/>
          <p:nvPr/>
        </p:nvSpPr>
        <p:spPr>
          <a:xfrm>
            <a:off x="9982200" y="1282700"/>
            <a:ext cx="203200" cy="76783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814674F-E00E-A54E-33CC-3B6163F66E3A}"/>
              </a:ext>
            </a:extLst>
          </p:cNvPr>
          <p:cNvSpPr/>
          <p:nvPr/>
        </p:nvSpPr>
        <p:spPr>
          <a:xfrm rot="16200000">
            <a:off x="1768008" y="5253594"/>
            <a:ext cx="318434" cy="26225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050F8-7D11-B865-2810-D9A9B9CB80F4}"/>
              </a:ext>
            </a:extLst>
          </p:cNvPr>
          <p:cNvSpPr txBox="1"/>
          <p:nvPr/>
        </p:nvSpPr>
        <p:spPr>
          <a:xfrm>
            <a:off x="350960" y="6734942"/>
            <a:ext cx="31525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Keeps telemetry and secondary</a:t>
            </a:r>
            <a:br>
              <a:rPr lang="en-US" dirty="0"/>
            </a:br>
            <a:r>
              <a:rPr lang="en-US" dirty="0"/>
              <a:t>returns from drifting away from</a:t>
            </a:r>
            <a:br>
              <a:rPr lang="en-US" dirty="0"/>
            </a:br>
            <a:r>
              <a:rPr lang="en-US" dirty="0"/>
              <a:t>each other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0589C-67B8-2961-F1E1-805E296EE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454" y="6311157"/>
            <a:ext cx="5042442" cy="3046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38C6152-B9C8-A17F-5647-7C886380096E}"/>
              </a:ext>
            </a:extLst>
          </p:cNvPr>
          <p:cNvSpPr txBox="1"/>
          <p:nvPr/>
        </p:nvSpPr>
        <p:spPr>
          <a:xfrm>
            <a:off x="381000" y="417547"/>
            <a:ext cx="4061753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DC-DC Converter Supplying SiPM with HV</a:t>
            </a:r>
          </a:p>
        </p:txBody>
      </p:sp>
    </p:spTree>
    <p:extLst>
      <p:ext uri="{BB962C8B-B14F-4D97-AF65-F5344CB8AC3E}">
        <p14:creationId xmlns:p14="http://schemas.microsoft.com/office/powerpoint/2010/main" val="2310581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48ACDF-249E-3B85-B0F1-385846DD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6" y="786879"/>
            <a:ext cx="12203228" cy="74686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525898-812D-5054-0931-1224A866BA8F}"/>
              </a:ext>
            </a:extLst>
          </p:cNvPr>
          <p:cNvSpPr txBox="1"/>
          <p:nvPr/>
        </p:nvSpPr>
        <p:spPr>
          <a:xfrm>
            <a:off x="7696200" y="1663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(DNP)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95D37A-0409-2B5A-2454-B8E12EE84329}"/>
              </a:ext>
            </a:extLst>
          </p:cNvPr>
          <p:cNvSpPr txBox="1"/>
          <p:nvPr/>
        </p:nvSpPr>
        <p:spPr>
          <a:xfrm>
            <a:off x="7429500" y="4775200"/>
            <a:ext cx="5193538" cy="203132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Q1 Notes: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Pins 1 and 2 on Telemetry return plane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Pins 3 and 4 on the secondary return plane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R5 is a DNP, as Enable pin within 1/16A12-P4 </a:t>
            </a:r>
            <a:br>
              <a:rPr lang="en-US" dirty="0"/>
            </a:br>
            <a:r>
              <a:rPr lang="en-US" dirty="0"/>
              <a:t>converter should be tied to V_POS via 10k resistor.</a:t>
            </a:r>
            <a:br>
              <a:rPr lang="en-US" dirty="0"/>
            </a:br>
            <a:r>
              <a:rPr lang="en-US" dirty="0"/>
              <a:t>If not, install R5.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87CA9-8BB8-488B-47A9-BC44A27E26E0}"/>
              </a:ext>
            </a:extLst>
          </p:cNvPr>
          <p:cNvSpPr txBox="1"/>
          <p:nvPr/>
        </p:nvSpPr>
        <p:spPr>
          <a:xfrm>
            <a:off x="381000" y="417547"/>
            <a:ext cx="198900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HV Enable Circuitry</a:t>
            </a:r>
          </a:p>
        </p:txBody>
      </p:sp>
    </p:spTree>
    <p:extLst>
      <p:ext uri="{BB962C8B-B14F-4D97-AF65-F5344CB8AC3E}">
        <p14:creationId xmlns:p14="http://schemas.microsoft.com/office/powerpoint/2010/main" val="1020798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82885BC-0E23-7857-03FA-F43698D61436}"/>
              </a:ext>
            </a:extLst>
          </p:cNvPr>
          <p:cNvSpPr/>
          <p:nvPr/>
        </p:nvSpPr>
        <p:spPr>
          <a:xfrm>
            <a:off x="104000" y="1530325"/>
            <a:ext cx="7623950" cy="374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A1BE78-6B28-A621-D937-1E8B8434BE92}"/>
              </a:ext>
            </a:extLst>
          </p:cNvPr>
          <p:cNvSpPr txBox="1"/>
          <p:nvPr/>
        </p:nvSpPr>
        <p:spPr>
          <a:xfrm>
            <a:off x="381000" y="417547"/>
            <a:ext cx="196201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Telemetry Circuitry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B37063-B6E4-173A-E5C2-78D75137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50" y="1777617"/>
            <a:ext cx="7535050" cy="33927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6C66D7-E84C-40C6-480F-14BF9137C41D}"/>
                  </a:ext>
                </a:extLst>
              </p:cNvPr>
              <p:cNvSpPr txBox="1"/>
              <p:nvPr/>
            </p:nvSpPr>
            <p:spPr>
              <a:xfrm>
                <a:off x="3670300" y="4205128"/>
                <a:ext cx="2679700" cy="36933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=13.33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𝑆𝐸𝑇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E6C66D7-E84C-40C6-480F-14BF9137C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00" y="4205128"/>
                <a:ext cx="2679700" cy="369332"/>
              </a:xfrm>
              <a:prstGeom prst="rect">
                <a:avLst/>
              </a:prstGeom>
              <a:blipFill>
                <a:blip r:embed="rId3"/>
                <a:stretch>
                  <a:fillRect l="-3167" b="-129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4975ACF-5CB7-15F9-5D7A-4A179C82B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600" y="2007509"/>
            <a:ext cx="6815881" cy="27105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097ECC-2FD3-030B-6CFB-D782A112A7EA}"/>
              </a:ext>
            </a:extLst>
          </p:cNvPr>
          <p:cNvSpPr txBox="1"/>
          <p:nvPr/>
        </p:nvSpPr>
        <p:spPr>
          <a:xfrm>
            <a:off x="2881012" y="1181749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 the HV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CFCDF-2193-0769-6FEC-0A8861C9EB59}"/>
              </a:ext>
            </a:extLst>
          </p:cNvPr>
          <p:cNvSpPr/>
          <p:nvPr/>
        </p:nvSpPr>
        <p:spPr>
          <a:xfrm>
            <a:off x="7804152" y="1530325"/>
            <a:ext cx="7623950" cy="374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984340-E6FF-D1A9-04E8-FB8DFF82BA2A}"/>
              </a:ext>
            </a:extLst>
          </p:cNvPr>
          <p:cNvSpPr txBox="1"/>
          <p:nvPr/>
        </p:nvSpPr>
        <p:spPr>
          <a:xfrm>
            <a:off x="10581164" y="1160993"/>
            <a:ext cx="2051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HV Current Monitor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E7A13C-21AB-6CDB-155C-E195A273389C}"/>
              </a:ext>
            </a:extLst>
          </p:cNvPr>
          <p:cNvSpPr txBox="1"/>
          <p:nvPr/>
        </p:nvSpPr>
        <p:spPr>
          <a:xfrm>
            <a:off x="8100979" y="1777617"/>
            <a:ext cx="387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Monitor is outputting a voltage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C045B3-A5E2-1A78-1ACA-D303FA5904A6}"/>
                  </a:ext>
                </a:extLst>
              </p:cNvPr>
              <p:cNvSpPr txBox="1"/>
              <p:nvPr/>
            </p:nvSpPr>
            <p:spPr>
              <a:xfrm>
                <a:off x="11971077" y="4166656"/>
                <a:ext cx="2294539" cy="55136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𝐶𝑈𝑅𝑅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𝑀𝑂𝑁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C045B3-A5E2-1A78-1ACA-D303FA590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77" y="4166656"/>
                <a:ext cx="2294539" cy="5513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F8CDB99-1240-EFF8-B97E-FC7F4F8948A7}"/>
              </a:ext>
            </a:extLst>
          </p:cNvPr>
          <p:cNvSpPr/>
          <p:nvPr/>
        </p:nvSpPr>
        <p:spPr>
          <a:xfrm>
            <a:off x="104000" y="5721625"/>
            <a:ext cx="7623950" cy="374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ADCDC76-3FA9-A63B-6C97-7579784C4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400" y="5965237"/>
            <a:ext cx="7180636" cy="31357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7513AC-BB1D-6C81-982A-A401AB6AE485}"/>
                  </a:ext>
                </a:extLst>
              </p:cNvPr>
              <p:cNvSpPr txBox="1"/>
              <p:nvPr/>
            </p:nvSpPr>
            <p:spPr>
              <a:xfrm>
                <a:off x="3483364" y="7732997"/>
                <a:ext cx="2682529" cy="62235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7513AC-BB1D-6C81-982A-A401AB6AE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364" y="7732997"/>
                <a:ext cx="2682529" cy="622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0541C-FD0A-682B-4BFF-E9ABB834EFB5}"/>
                  </a:ext>
                </a:extLst>
              </p:cNvPr>
              <p:cNvSpPr txBox="1"/>
              <p:nvPr/>
            </p:nvSpPr>
            <p:spPr>
              <a:xfrm>
                <a:off x="3809286" y="8563128"/>
                <a:ext cx="2030684" cy="276999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𝐻𝑉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𝑀𝑂𝑁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780541C-FD0A-682B-4BFF-E9ABB834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286" y="8563128"/>
                <a:ext cx="2030684" cy="276999"/>
              </a:xfrm>
              <a:prstGeom prst="rect">
                <a:avLst/>
              </a:prstGeom>
              <a:blipFill>
                <a:blip r:embed="rId8"/>
                <a:stretch>
                  <a:fillRect l="-2090" b="-127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9DBC3474-4802-0014-BCE4-F1C59D9C4B00}"/>
              </a:ext>
            </a:extLst>
          </p:cNvPr>
          <p:cNvSpPr/>
          <p:nvPr/>
        </p:nvSpPr>
        <p:spPr>
          <a:xfrm>
            <a:off x="7816852" y="5721625"/>
            <a:ext cx="7623950" cy="374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12D896-348A-D650-D44D-021CF61F27D9}"/>
              </a:ext>
            </a:extLst>
          </p:cNvPr>
          <p:cNvSpPr txBox="1"/>
          <p:nvPr/>
        </p:nvSpPr>
        <p:spPr>
          <a:xfrm>
            <a:off x="2779325" y="5329178"/>
            <a:ext cx="227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Voltage Monitor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EADE7F-9A16-0FC6-C241-A4E5E3600F85}"/>
              </a:ext>
            </a:extLst>
          </p:cNvPr>
          <p:cNvSpPr txBox="1"/>
          <p:nvPr/>
        </p:nvSpPr>
        <p:spPr>
          <a:xfrm>
            <a:off x="10878346" y="5329178"/>
            <a:ext cx="15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Indicator LED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1BE0949D-D3A8-F714-4D53-54EF3ACE115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3834" y="5965237"/>
            <a:ext cx="6105861" cy="33063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B2C0925D-A06E-86D9-1BC1-770C9E3AF41B}"/>
              </a:ext>
            </a:extLst>
          </p:cNvPr>
          <p:cNvSpPr txBox="1"/>
          <p:nvPr/>
        </p:nvSpPr>
        <p:spPr>
          <a:xfrm>
            <a:off x="7903350" y="7533118"/>
            <a:ext cx="18642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Shares Input from</a:t>
            </a:r>
            <a:br>
              <a:rPr lang="en-US" dirty="0"/>
            </a:br>
            <a:r>
              <a:rPr lang="en-US" dirty="0"/>
              <a:t>High Voltage Mon</a:t>
            </a:r>
            <a:br>
              <a:rPr lang="en-US" dirty="0"/>
            </a:br>
            <a:r>
              <a:rPr lang="en-US" dirty="0"/>
              <a:t>circuit.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A7FA18-F619-38EE-2383-1B3260CA9A33}"/>
              </a:ext>
            </a:extLst>
          </p:cNvPr>
          <p:cNvSpPr txBox="1"/>
          <p:nvPr/>
        </p:nvSpPr>
        <p:spPr>
          <a:xfrm>
            <a:off x="8064943" y="5879697"/>
            <a:ext cx="362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-25000" dirty="0"/>
              <a:t>24</a:t>
            </a:r>
            <a:r>
              <a:rPr lang="en-US" dirty="0"/>
              <a:t> keeps M3 off when not driven</a:t>
            </a:r>
            <a:br>
              <a:rPr lang="en-US" dirty="0"/>
            </a:br>
            <a:r>
              <a:rPr lang="en-US" dirty="0"/>
              <a:t>by U2D.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FB0DD-98BF-7553-83DF-A25328B108BE}"/>
                  </a:ext>
                </a:extLst>
              </p:cNvPr>
              <p:cNvSpPr txBox="1"/>
              <p:nvPr/>
            </p:nvSpPr>
            <p:spPr>
              <a:xfrm>
                <a:off x="13502073" y="8515965"/>
                <a:ext cx="11158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DDFB0DD-98BF-7553-83DF-A25328B10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073" y="8515965"/>
                <a:ext cx="1115818" cy="276999"/>
              </a:xfrm>
              <a:prstGeom prst="rect">
                <a:avLst/>
              </a:prstGeom>
              <a:blipFill>
                <a:blip r:embed="rId10"/>
                <a:stretch>
                  <a:fillRect l="-4918" r="-4918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91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169</TotalTime>
  <Words>305</Words>
  <Application>Microsoft Office PowerPoint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SiPM HV Board (Box Concept)</vt:lpstr>
      <vt:lpstr>PowerPoint Presentation</vt:lpstr>
      <vt:lpstr>SiPM HV Board (Schematic Design)</vt:lpstr>
      <vt:lpstr>PowerPoint Presentation</vt:lpstr>
      <vt:lpstr>PowerPoint Presentation</vt:lpstr>
      <vt:lpstr>PowerPoint Presentation</vt:lpstr>
      <vt:lpstr>PowerPoint Presentation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Durachka, David Ryan. (GSFC-5640)</dc:creator>
  <cp:lastModifiedBy>Durachka, David Ryan. (GSFC-5640)</cp:lastModifiedBy>
  <cp:revision>5</cp:revision>
  <dcterms:created xsi:type="dcterms:W3CDTF">2024-08-05T17:10:41Z</dcterms:created>
  <dcterms:modified xsi:type="dcterms:W3CDTF">2024-08-09T20:52:29Z</dcterms:modified>
</cp:coreProperties>
</file>