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3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87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24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35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34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403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62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37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4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41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2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7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6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8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9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82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7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25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C959-EA4E-425B-8FA0-555647056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PAPER TO PORTAL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2483-21C0-48E7-A054-A996B7B7C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Ottawa Carleton assembly of school councils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817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CEC9-CC29-4CF2-9527-F8CE47BF6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E6021-56BE-4965-9C57-ADA20A0208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Knowledge is shared and communicated mostly in face to face meetings, physical documents, and PDFs</a:t>
            </a:r>
          </a:p>
          <a:p>
            <a:pPr lvl="1"/>
            <a:r>
              <a:rPr lang="en-CA" dirty="0"/>
              <a:t>Barriers to participation</a:t>
            </a:r>
          </a:p>
          <a:p>
            <a:pPr lvl="1"/>
            <a:r>
              <a:rPr lang="en-CA" dirty="0"/>
              <a:t>Difficulty sharing information within school council</a:t>
            </a:r>
          </a:p>
          <a:p>
            <a:pPr lvl="1"/>
            <a:r>
              <a:rPr lang="en-CA" dirty="0"/>
              <a:t>Hard to spread knowledge to other councils in Ottawa</a:t>
            </a:r>
          </a:p>
          <a:p>
            <a:pPr marL="0" indent="0">
              <a:buNone/>
            </a:pPr>
            <a:r>
              <a:rPr lang="en-CA" b="1" dirty="0"/>
              <a:t>Goal: Easy and widespread access to council resources</a:t>
            </a:r>
          </a:p>
          <a:p>
            <a:pPr marL="457200" lvl="1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2050" name="Picture 2" descr="Affichage de existingOCASCsite.JPG en cours.">
            <a:extLst>
              <a:ext uri="{FF2B5EF4-FFF2-40B4-BE49-F238E27FC236}">
                <a16:creationId xmlns:a16="http://schemas.microsoft.com/office/drawing/2014/main" id="{FDDC3419-C0C1-4E1D-8DAD-C797C3D30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44" y="2603500"/>
            <a:ext cx="4196216" cy="402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64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1DD029FC-684F-483A-A8BD-1F092BFFB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F3C96DD-C9B2-4B53-AEC5-8CB276D3C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62F19CA-71D7-45F5-9123-CA712C528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886C2A0-05BA-4243-B351-00C64563A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C87CEB4-8F81-455D-A076-159940550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C9FC7F0-1AE4-4459-B8F2-219D7598B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D48B9DA-44B2-4334-96CF-D089EFEC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Freeform 5">
              <a:extLst>
                <a:ext uri="{FF2B5EF4-FFF2-40B4-BE49-F238E27FC236}">
                  <a16:creationId xmlns:a16="http://schemas.microsoft.com/office/drawing/2014/main" id="{79089964-B99F-487E-840E-FD3D7E88C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EC4611E9-9EAD-44EF-967C-9F3F3066D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5916A076-E219-44E3-8EB5-1C04EFCD17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D764F0A0-D07C-4159-9427-D25058257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5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917E03-6856-4EE5-A023-7B42F9EF7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99D56-E8FB-47BE-A8C3-4112D9C22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b="1" dirty="0">
                <a:solidFill>
                  <a:schemeClr val="bg1"/>
                </a:solidFill>
              </a:rPr>
              <a:t>Product: Knowledge library that allow users to add, edit, search, and retrieve records 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</a:rPr>
              <a:t>Content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</a:rPr>
              <a:t>Work from existing documents to create a template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</a:rPr>
              <a:t>Front-end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</a:rPr>
              <a:t>Turn template into set of online forms 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</a:rPr>
              <a:t>Backend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</a:rPr>
              <a:t>Connect front-end to database </a:t>
            </a:r>
          </a:p>
          <a:p>
            <a:pPr lvl="1">
              <a:lnSpc>
                <a:spcPct val="90000"/>
              </a:lnSpc>
            </a:pP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6" name="Picture 5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EDFAA692-9B27-485A-814C-68DF75295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783180"/>
            <a:ext cx="6391533" cy="3291639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9462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2">
            <a:extLst>
              <a:ext uri="{FF2B5EF4-FFF2-40B4-BE49-F238E27FC236}">
                <a16:creationId xmlns:a16="http://schemas.microsoft.com/office/drawing/2014/main" id="{1DD029FC-684F-483A-A8BD-1F092BFFB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EF3C96DD-C9B2-4B53-AEC5-8CB276D3C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62F19CA-71D7-45F5-9123-CA712C528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3886C2A0-05BA-4243-B351-00C64563A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16">
              <a:extLst>
                <a:ext uri="{FF2B5EF4-FFF2-40B4-BE49-F238E27FC236}">
                  <a16:creationId xmlns:a16="http://schemas.microsoft.com/office/drawing/2014/main" id="{CC87CEB4-8F81-455D-A076-159940550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17">
              <a:extLst>
                <a:ext uri="{FF2B5EF4-FFF2-40B4-BE49-F238E27FC236}">
                  <a16:creationId xmlns:a16="http://schemas.microsoft.com/office/drawing/2014/main" id="{BC9FC7F0-1AE4-4459-B8F2-219D7598B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18">
              <a:extLst>
                <a:ext uri="{FF2B5EF4-FFF2-40B4-BE49-F238E27FC236}">
                  <a16:creationId xmlns:a16="http://schemas.microsoft.com/office/drawing/2014/main" id="{DD48B9DA-44B2-4334-96CF-D089EFEC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79089964-B99F-487E-840E-FD3D7E88C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EC4611E9-9EAD-44EF-967C-9F3F3066D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5916A076-E219-44E3-8EB5-1C04EFCD17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4" name="Rectangle 23">
            <a:extLst>
              <a:ext uri="{FF2B5EF4-FFF2-40B4-BE49-F238E27FC236}">
                <a16:creationId xmlns:a16="http://schemas.microsoft.com/office/drawing/2014/main" id="{D764F0A0-D07C-4159-9427-D25058257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5" name="Group 25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46" name="Rectangle 26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Oval 28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Oval 29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30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Oval 31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32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76621A-6736-4811-A7D3-FE1CBA6D4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AE06C-B138-4FAE-9942-3A4EC983C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Content inventory</a:t>
            </a:r>
          </a:p>
          <a:p>
            <a:r>
              <a:rPr lang="en-US">
                <a:solidFill>
                  <a:schemeClr val="bg1"/>
                </a:solidFill>
              </a:rPr>
              <a:t>Defined elements for inventory (types, keywords)</a:t>
            </a:r>
          </a:p>
          <a:p>
            <a:r>
              <a:rPr lang="en-US">
                <a:solidFill>
                  <a:schemeClr val="bg1"/>
                </a:solidFill>
              </a:rPr>
              <a:t>Balsamiq to create wireframes</a:t>
            </a:r>
          </a:p>
          <a:p>
            <a:r>
              <a:rPr lang="en-US">
                <a:solidFill>
                  <a:schemeClr val="bg1"/>
                </a:solidFill>
              </a:rPr>
              <a:t>Content style consistency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CD73992-FDA1-43F0-BCBC-94C0DF2DF8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94607" y="1327783"/>
            <a:ext cx="6391533" cy="4202433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974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">
            <a:extLst>
              <a:ext uri="{FF2B5EF4-FFF2-40B4-BE49-F238E27FC236}">
                <a16:creationId xmlns:a16="http://schemas.microsoft.com/office/drawing/2014/main" id="{1DD029FC-684F-483A-A8BD-1F092BFFB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EF3C96DD-C9B2-4B53-AEC5-8CB276D3C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1">
              <a:extLst>
                <a:ext uri="{FF2B5EF4-FFF2-40B4-BE49-F238E27FC236}">
                  <a16:creationId xmlns:a16="http://schemas.microsoft.com/office/drawing/2014/main" id="{662F19CA-71D7-45F5-9123-CA712C528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2">
              <a:extLst>
                <a:ext uri="{FF2B5EF4-FFF2-40B4-BE49-F238E27FC236}">
                  <a16:creationId xmlns:a16="http://schemas.microsoft.com/office/drawing/2014/main" id="{3886C2A0-05BA-4243-B351-00C64563A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13">
              <a:extLst>
                <a:ext uri="{FF2B5EF4-FFF2-40B4-BE49-F238E27FC236}">
                  <a16:creationId xmlns:a16="http://schemas.microsoft.com/office/drawing/2014/main" id="{CC87CEB4-8F81-455D-A076-159940550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14">
              <a:extLst>
                <a:ext uri="{FF2B5EF4-FFF2-40B4-BE49-F238E27FC236}">
                  <a16:creationId xmlns:a16="http://schemas.microsoft.com/office/drawing/2014/main" id="{BC9FC7F0-1AE4-4459-B8F2-219D7598B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15">
              <a:extLst>
                <a:ext uri="{FF2B5EF4-FFF2-40B4-BE49-F238E27FC236}">
                  <a16:creationId xmlns:a16="http://schemas.microsoft.com/office/drawing/2014/main" id="{DD48B9DA-44B2-4334-96CF-D089EFEC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79089964-B99F-487E-840E-FD3D7E88C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EC4611E9-9EAD-44EF-967C-9F3F3066D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5916A076-E219-44E3-8EB5-1C04EFCD17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1" name="Rectangle 20">
            <a:extLst>
              <a:ext uri="{FF2B5EF4-FFF2-40B4-BE49-F238E27FC236}">
                <a16:creationId xmlns:a16="http://schemas.microsoft.com/office/drawing/2014/main" id="{D764F0A0-D07C-4159-9427-D25058257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Oval 25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Oval 26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Oval 27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Oval 28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9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BFCDC0-01CB-4FD3-B37B-F2C84B5F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Front-end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AAA5E-3AD2-4D31-98E1-23CD35131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Online forms based on content</a:t>
            </a:r>
          </a:p>
          <a:p>
            <a:r>
              <a:rPr lang="en-US">
                <a:solidFill>
                  <a:schemeClr val="bg1"/>
                </a:solidFill>
              </a:rPr>
              <a:t>Web layout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91527-A4AA-4D61-AB1C-6688F64AE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128048"/>
            <a:ext cx="6391533" cy="4601903"/>
          </a:xfrm>
          <a:prstGeom prst="rect">
            <a:avLst/>
          </a:prstGeom>
        </p:spPr>
      </p:pic>
      <p:sp>
        <p:nvSpPr>
          <p:cNvPr id="60" name="Rectangle 34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599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>
            <a:extLst>
              <a:ext uri="{FF2B5EF4-FFF2-40B4-BE49-F238E27FC236}">
                <a16:creationId xmlns:a16="http://schemas.microsoft.com/office/drawing/2014/main" id="{1DD029FC-684F-483A-A8BD-1F092BFFB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EF3C96DD-C9B2-4B53-AEC5-8CB276D3C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662F19CA-71D7-45F5-9123-CA712C528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13">
              <a:extLst>
                <a:ext uri="{FF2B5EF4-FFF2-40B4-BE49-F238E27FC236}">
                  <a16:creationId xmlns:a16="http://schemas.microsoft.com/office/drawing/2014/main" id="{3886C2A0-05BA-4243-B351-00C64563A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14">
              <a:extLst>
                <a:ext uri="{FF2B5EF4-FFF2-40B4-BE49-F238E27FC236}">
                  <a16:creationId xmlns:a16="http://schemas.microsoft.com/office/drawing/2014/main" id="{CC87CEB4-8F81-455D-A076-159940550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15">
              <a:extLst>
                <a:ext uri="{FF2B5EF4-FFF2-40B4-BE49-F238E27FC236}">
                  <a16:creationId xmlns:a16="http://schemas.microsoft.com/office/drawing/2014/main" id="{BC9FC7F0-1AE4-4459-B8F2-219D7598B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16">
              <a:extLst>
                <a:ext uri="{FF2B5EF4-FFF2-40B4-BE49-F238E27FC236}">
                  <a16:creationId xmlns:a16="http://schemas.microsoft.com/office/drawing/2014/main" id="{DD48B9DA-44B2-4334-96CF-D089EFEC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79089964-B99F-487E-840E-FD3D7E88C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EC4611E9-9EAD-44EF-967C-9F3F3066D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5916A076-E219-44E3-8EB5-1C04EFCD17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1" name="Rectangle 21">
            <a:extLst>
              <a:ext uri="{FF2B5EF4-FFF2-40B4-BE49-F238E27FC236}">
                <a16:creationId xmlns:a16="http://schemas.microsoft.com/office/drawing/2014/main" id="{D764F0A0-D07C-4159-9427-D25058257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2" name="Group 23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43" name="Rectangle 24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Oval 25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Oval 26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Oval 27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Oval 28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Oval 29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30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00B863-31EA-4E7A-A845-C2E9AD424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93508-8A63-419C-B0D8-1F13C50E3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Rest API</a:t>
            </a:r>
          </a:p>
          <a:p>
            <a:r>
              <a:rPr lang="en-US">
                <a:solidFill>
                  <a:schemeClr val="bg1"/>
                </a:solidFill>
              </a:rPr>
              <a:t>Database </a:t>
            </a:r>
          </a:p>
          <a:p>
            <a:r>
              <a:rPr lang="en-US">
                <a:solidFill>
                  <a:schemeClr val="bg1"/>
                </a:solidFill>
              </a:rPr>
              <a:t>Authentication </a:t>
            </a:r>
          </a:p>
          <a:p>
            <a:r>
              <a:rPr lang="en-US">
                <a:solidFill>
                  <a:schemeClr val="bg1"/>
                </a:solidFill>
              </a:rPr>
              <a:t>Data validation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F730CE-874F-48B8-B264-A032E6381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699" y="803751"/>
            <a:ext cx="3675348" cy="525049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3529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128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PAPER TO PORTAL</vt:lpstr>
      <vt:lpstr>Problem</vt:lpstr>
      <vt:lpstr>Solution</vt:lpstr>
      <vt:lpstr>Content</vt:lpstr>
      <vt:lpstr>Front-end</vt:lpstr>
      <vt:lpstr>Backend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TO PORTAL</dc:title>
  <dc:creator>Madeleine Peluso</dc:creator>
  <cp:lastModifiedBy>Madeleine Peluso</cp:lastModifiedBy>
  <cp:revision>1</cp:revision>
  <dcterms:created xsi:type="dcterms:W3CDTF">2018-10-14T15:29:16Z</dcterms:created>
  <dcterms:modified xsi:type="dcterms:W3CDTF">2018-10-14T15:35:42Z</dcterms:modified>
</cp:coreProperties>
</file>