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8" r:id="rId12"/>
    <p:sldId id="265" r:id="rId13"/>
    <p:sldId id="26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B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in joy" userId="d08d5e45-2d31-4126-931b-ac2e933572b7" providerId="ADAL" clId="{C206E85C-2426-4352-A640-BA3CF8E9FA91}"/>
    <pc:docChg chg="modSld">
      <pc:chgData name="Robin joy" userId="d08d5e45-2d31-4126-931b-ac2e933572b7" providerId="ADAL" clId="{C206E85C-2426-4352-A640-BA3CF8E9FA91}" dt="2024-06-28T13:15:09.429" v="6" actId="1076"/>
      <pc:docMkLst>
        <pc:docMk/>
      </pc:docMkLst>
      <pc:sldChg chg="modSp mod">
        <pc:chgData name="Robin joy" userId="d08d5e45-2d31-4126-931b-ac2e933572b7" providerId="ADAL" clId="{C206E85C-2426-4352-A640-BA3CF8E9FA91}" dt="2024-06-28T13:14:26.922" v="1" actId="1076"/>
        <pc:sldMkLst>
          <pc:docMk/>
          <pc:sldMk cId="3457856722" sldId="258"/>
        </pc:sldMkLst>
        <pc:spChg chg="mod">
          <ac:chgData name="Robin joy" userId="d08d5e45-2d31-4126-931b-ac2e933572b7" providerId="ADAL" clId="{C206E85C-2426-4352-A640-BA3CF8E9FA91}" dt="2024-06-28T13:14:26.922" v="1" actId="1076"/>
          <ac:spMkLst>
            <pc:docMk/>
            <pc:sldMk cId="3457856722" sldId="258"/>
            <ac:spMk id="4" creationId="{A4EA6EBB-DB22-DE69-5A82-8AE36FF68349}"/>
          </ac:spMkLst>
        </pc:spChg>
      </pc:sldChg>
      <pc:sldChg chg="modSp mod">
        <pc:chgData name="Robin joy" userId="d08d5e45-2d31-4126-931b-ac2e933572b7" providerId="ADAL" clId="{C206E85C-2426-4352-A640-BA3CF8E9FA91}" dt="2024-06-28T13:14:22.711" v="0" actId="1076"/>
        <pc:sldMkLst>
          <pc:docMk/>
          <pc:sldMk cId="2671213945" sldId="259"/>
        </pc:sldMkLst>
        <pc:spChg chg="mod">
          <ac:chgData name="Robin joy" userId="d08d5e45-2d31-4126-931b-ac2e933572b7" providerId="ADAL" clId="{C206E85C-2426-4352-A640-BA3CF8E9FA91}" dt="2024-06-28T13:14:22.711" v="0" actId="1076"/>
          <ac:spMkLst>
            <pc:docMk/>
            <pc:sldMk cId="2671213945" sldId="259"/>
            <ac:spMk id="4" creationId="{A4EA6EBB-DB22-DE69-5A82-8AE36FF68349}"/>
          </ac:spMkLst>
        </pc:spChg>
      </pc:sldChg>
      <pc:sldChg chg="modSp mod">
        <pc:chgData name="Robin joy" userId="d08d5e45-2d31-4126-931b-ac2e933572b7" providerId="ADAL" clId="{C206E85C-2426-4352-A640-BA3CF8E9FA91}" dt="2024-06-28T13:14:50.939" v="3" actId="1076"/>
        <pc:sldMkLst>
          <pc:docMk/>
          <pc:sldMk cId="2616631038" sldId="262"/>
        </pc:sldMkLst>
        <pc:spChg chg="mod">
          <ac:chgData name="Robin joy" userId="d08d5e45-2d31-4126-931b-ac2e933572b7" providerId="ADAL" clId="{C206E85C-2426-4352-A640-BA3CF8E9FA91}" dt="2024-06-28T13:14:44.979" v="2" actId="1076"/>
          <ac:spMkLst>
            <pc:docMk/>
            <pc:sldMk cId="2616631038" sldId="262"/>
            <ac:spMk id="4" creationId="{A4EA6EBB-DB22-DE69-5A82-8AE36FF68349}"/>
          </ac:spMkLst>
        </pc:spChg>
        <pc:spChg chg="mod">
          <ac:chgData name="Robin joy" userId="d08d5e45-2d31-4126-931b-ac2e933572b7" providerId="ADAL" clId="{C206E85C-2426-4352-A640-BA3CF8E9FA91}" dt="2024-06-28T13:14:50.939" v="3" actId="1076"/>
          <ac:spMkLst>
            <pc:docMk/>
            <pc:sldMk cId="2616631038" sldId="262"/>
            <ac:spMk id="5" creationId="{043E84EA-1268-70A0-4809-F6B461B3FF36}"/>
          </ac:spMkLst>
        </pc:spChg>
      </pc:sldChg>
      <pc:sldChg chg="modSp mod">
        <pc:chgData name="Robin joy" userId="d08d5e45-2d31-4126-931b-ac2e933572b7" providerId="ADAL" clId="{C206E85C-2426-4352-A640-BA3CF8E9FA91}" dt="2024-06-28T13:15:02.540" v="4" actId="1076"/>
        <pc:sldMkLst>
          <pc:docMk/>
          <pc:sldMk cId="3005751543" sldId="263"/>
        </pc:sldMkLst>
        <pc:spChg chg="mod">
          <ac:chgData name="Robin joy" userId="d08d5e45-2d31-4126-931b-ac2e933572b7" providerId="ADAL" clId="{C206E85C-2426-4352-A640-BA3CF8E9FA91}" dt="2024-06-28T13:15:02.540" v="4" actId="1076"/>
          <ac:spMkLst>
            <pc:docMk/>
            <pc:sldMk cId="3005751543" sldId="263"/>
            <ac:spMk id="4" creationId="{A4EA6EBB-DB22-DE69-5A82-8AE36FF68349}"/>
          </ac:spMkLst>
        </pc:spChg>
      </pc:sldChg>
      <pc:sldChg chg="modSp mod">
        <pc:chgData name="Robin joy" userId="d08d5e45-2d31-4126-931b-ac2e933572b7" providerId="ADAL" clId="{C206E85C-2426-4352-A640-BA3CF8E9FA91}" dt="2024-06-28T13:15:09.429" v="6" actId="1076"/>
        <pc:sldMkLst>
          <pc:docMk/>
          <pc:sldMk cId="2910325998" sldId="266"/>
        </pc:sldMkLst>
        <pc:spChg chg="mod">
          <ac:chgData name="Robin joy" userId="d08d5e45-2d31-4126-931b-ac2e933572b7" providerId="ADAL" clId="{C206E85C-2426-4352-A640-BA3CF8E9FA91}" dt="2024-06-28T13:15:06.637" v="5" actId="1076"/>
          <ac:spMkLst>
            <pc:docMk/>
            <pc:sldMk cId="2910325998" sldId="266"/>
            <ac:spMk id="4" creationId="{A4EA6EBB-DB22-DE69-5A82-8AE36FF68349}"/>
          </ac:spMkLst>
        </pc:spChg>
        <pc:spChg chg="mod">
          <ac:chgData name="Robin joy" userId="d08d5e45-2d31-4126-931b-ac2e933572b7" providerId="ADAL" clId="{C206E85C-2426-4352-A640-BA3CF8E9FA91}" dt="2024-06-28T13:15:09.429" v="6" actId="1076"/>
          <ac:spMkLst>
            <pc:docMk/>
            <pc:sldMk cId="2910325998" sldId="266"/>
            <ac:spMk id="5" creationId="{043E84EA-1268-70A0-4809-F6B461B3FF3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B3351-0C42-45D1-1650-A531E355D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1D51C-C4AA-0040-45DE-93DCC8E22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B1E83-649B-F3E7-F8C6-0DEE694C9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8ADF3-8F30-3B6B-647C-322BEDC1D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EE062-73D9-8C13-D4AE-DD4120A00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4CCBA-FE16-E320-50E3-6C2DEB3C0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F14D2-FAF8-B066-E6D1-F40DFEC65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C19A5-676B-89CB-7292-8B499849E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C72E5-C0D9-D3D9-E21C-F9A233BBF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C9AC5-F5A3-C65B-FB66-4D8B4491D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2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8E4D1C-487F-8968-71A2-30C1AAC1A4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93AA43-6EF7-FE93-227E-212CE6491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000E9-525A-760C-9132-BD13E82E6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3F8A5-D609-E67A-A59D-05116BC48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5E7B6-5593-4737-AD90-6C099385C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1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CE223-1FE3-093B-0120-2440B5B53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9D574-3369-4C42-B842-BBFABE22A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D68B0-75F2-7E2E-AC2B-9A711C852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C8847-6876-4863-EB63-3A51DB2BC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BC794-0D67-020C-7D59-D69D50229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7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FCBC0-0AC5-18DD-C262-F549B4B6E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346CD-A7E3-410F-0C29-35FEFA108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47C6C-8D48-C9B1-5944-838B1700E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2037C-E444-C427-E06B-63CB89FD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CE504-A2D8-2F93-8047-26926F747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38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B5EFC-C031-2904-3A44-F2D080F2E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AE3B6-2B32-C42F-7213-3E5A37E89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6F804-B810-DAF9-7627-6EA1240AB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BF787-56F3-F9DD-775E-474DEF0CA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7BF90-9CE2-A0E8-AE72-5086FCCA2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90D31-2B5B-6030-C21D-6AFDF346C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68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F875-4185-4470-6725-B71D8D8D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D640B-A62B-0EC4-7CE0-CF2945329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78867-B933-2563-3BDB-B388FF0DA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FD0BAB-8E94-7693-25E8-46F0C7D4D7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242B4E-9EB7-F391-5C1B-50D6E7ABA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20AA72-E819-1283-E089-A7C2407CA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CDD7C-A4ED-5A16-252F-E21EEF5B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910A1E-FA03-0D1A-0183-B88023922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0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3122-939C-691B-F3B7-9418F2B1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C72E02-20AC-7DC5-914D-5D4AE12A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EF642-F5AE-5197-3E3D-DC439C681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3D2DD-85A1-91A7-81F1-C213CB74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25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362B1F-B2BE-15C2-ED77-D76EE6D17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CCFA81-3DA7-9ED7-24CE-D6444E5E5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46EFC-37D6-345E-E48E-CA7A855FF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5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8BB4A-A9D8-F459-C02E-813F5B9D1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E7CFF-E38F-3928-6374-29D5B385E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A51F2-6FB0-E153-B1AF-DCBCF8D31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9B3AA-C68D-2E5C-6A21-3B8D8596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85970-FA83-6E44-5C5C-8708832D6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0D216-0BEC-EA59-3310-76617DA45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86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022A1-0025-491E-C7FE-4AA003E08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7BE9AC-A069-3C1D-5921-456921DEE2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31C84-AB7A-E814-7972-1CA5C3EAD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4E995-8C17-C32F-F9E7-D019243B2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FA5E8-B9CC-F4DF-FB8F-05EAA21E9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CB15B-F03F-C4F1-1FEF-29F2D5B7F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73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0EE789-54E1-C32E-B0D6-58B91A434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9403B-4196-A34D-0D5E-60DBADF1E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B8D9D-04C3-055C-9E1C-055FBDC6D5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A7698-2A6B-FE4E-BC80-09BCB34ACC78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94BFB-2BB5-28C8-A6A6-57E67CF025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853F7-4862-8890-D6ED-F3CEF3A40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red and blue rectangle with black background&#10;&#10;Description automatically generated">
            <a:extLst>
              <a:ext uri="{FF2B5EF4-FFF2-40B4-BE49-F238E27FC236}">
                <a16:creationId xmlns:a16="http://schemas.microsoft.com/office/drawing/2014/main" id="{37FA8541-7B59-95E4-5424-9DBC3CE38D0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5461" y="6414647"/>
            <a:ext cx="732739" cy="427431"/>
          </a:xfrm>
          <a:prstGeom prst="rect">
            <a:avLst/>
          </a:prstGeom>
        </p:spPr>
      </p:pic>
      <p:pic>
        <p:nvPicPr>
          <p:cNvPr id="8" name="Picture 7" descr="A black and orange logo&#10;&#10;Description automatically generated">
            <a:extLst>
              <a:ext uri="{FF2B5EF4-FFF2-40B4-BE49-F238E27FC236}">
                <a16:creationId xmlns:a16="http://schemas.microsoft.com/office/drawing/2014/main" id="{4A575889-4E4C-EC4D-DA00-14B2ED71A84D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928972" y="6350274"/>
            <a:ext cx="894900" cy="503382"/>
          </a:xfrm>
          <a:prstGeom prst="rect">
            <a:avLst/>
          </a:prstGeom>
        </p:spPr>
      </p:pic>
      <p:pic>
        <p:nvPicPr>
          <p:cNvPr id="9" name="Picture 8" descr="A close-up of a logo&#10;&#10;Description automatically generated">
            <a:extLst>
              <a:ext uri="{FF2B5EF4-FFF2-40B4-BE49-F238E27FC236}">
                <a16:creationId xmlns:a16="http://schemas.microsoft.com/office/drawing/2014/main" id="{19AF06B6-EE74-98C9-D3A2-032AD1D31522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1011286" y="6449850"/>
            <a:ext cx="1127941" cy="26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7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jrobin1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47;p2">
            <a:extLst>
              <a:ext uri="{FF2B5EF4-FFF2-40B4-BE49-F238E27FC236}">
                <a16:creationId xmlns:a16="http://schemas.microsoft.com/office/drawing/2014/main" id="{2CB2BB52-A170-8EFC-CC28-CD72B97393E1}"/>
              </a:ext>
            </a:extLst>
          </p:cNvPr>
          <p:cNvSpPr txBox="1">
            <a:spLocks/>
          </p:cNvSpPr>
          <p:nvPr/>
        </p:nvSpPr>
        <p:spPr>
          <a:xfrm>
            <a:off x="2879834" y="2853000"/>
            <a:ext cx="6432331" cy="576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Bank of Baroda Hackathon 2024</a:t>
            </a:r>
            <a:endParaRPr lang="en-US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2A84C1-7E0B-8EEB-A3B6-1FF5B539E40D}"/>
              </a:ext>
            </a:extLst>
          </p:cNvPr>
          <p:cNvSpPr txBox="1"/>
          <p:nvPr/>
        </p:nvSpPr>
        <p:spPr>
          <a:xfrm>
            <a:off x="549215" y="5112282"/>
            <a:ext cx="554678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Your Team Name : </a:t>
            </a:r>
            <a:r>
              <a:rPr lang="en-US" sz="1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GeakMinds</a:t>
            </a: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 Team 1</a:t>
            </a:r>
          </a:p>
          <a:p>
            <a:endParaRPr lang="en-US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Your team bio : Siddharth, </a:t>
            </a:r>
            <a:r>
              <a:rPr lang="en-US" sz="1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Mishab</a:t>
            </a: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, Joel, Robin</a:t>
            </a:r>
          </a:p>
          <a:p>
            <a:endParaRPr lang="en-US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Date : 28-06-2024</a:t>
            </a:r>
          </a:p>
        </p:txBody>
      </p:sp>
    </p:spTree>
    <p:extLst>
      <p:ext uri="{BB962C8B-B14F-4D97-AF65-F5344CB8AC3E}">
        <p14:creationId xmlns:p14="http://schemas.microsoft.com/office/powerpoint/2010/main" val="2448271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5974" y="288543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800" b="1" u="none" strike="noStrike" cap="none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User Experience</a:t>
            </a: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235974" y="1131636"/>
            <a:ext cx="11159613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rgbClr val="222222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This helps the bank employees to have all the information required to complete their job at one place.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endParaRPr lang="en-IN" sz="160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sz="160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Today they need to switch between multiple applications and enquire with various people to complete their job.</a:t>
            </a:r>
            <a:endParaRPr lang="en-IN" sz="1600" u="none" strike="noStrike" cap="none" dirty="0">
              <a:solidFill>
                <a:srgbClr val="000000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910325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3626" y="357369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800" b="1" u="none" strike="noStrike" cap="none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Scalability</a:t>
            </a: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0" y="1151300"/>
            <a:ext cx="11965858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sz="160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Deploying this in Microsoft Azure </a:t>
            </a:r>
            <a:r>
              <a:rPr lang="en-IN" sz="1600" dirty="0">
                <a:solidFill>
                  <a:srgbClr val="222222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ensures scaling this to thousands of employees and millions of documents easily.</a:t>
            </a:r>
            <a:endParaRPr lang="en-IN" sz="1600" u="none" strike="noStrike" cap="none" dirty="0">
              <a:solidFill>
                <a:srgbClr val="000000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725185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7316" y="298376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Ease of Deployment and Maintenance</a:t>
            </a: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157316" y="1121803"/>
            <a:ext cx="11395587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This being a low code solution and using fully managed A</a:t>
            </a:r>
            <a:r>
              <a:rPr lang="en-IN" sz="1600" dirty="0"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zure services it would be easy to maintain.</a:t>
            </a:r>
            <a:endParaRPr lang="en-IN" sz="1600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043475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6478" y="259046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800" b="1" u="none" strike="noStrike" cap="none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Security Considerations</a:t>
            </a: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206478" y="1190629"/>
            <a:ext cx="11316929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sz="160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Azure has its own security compliance, this solution will completely rely on Azure for the security compliance, however this application will be deployed </a:t>
            </a:r>
            <a:r>
              <a:rPr lang="en-IN" sz="1600" dirty="0">
                <a:solidFill>
                  <a:srgbClr val="222222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with private endpoints.</a:t>
            </a:r>
            <a:endParaRPr lang="en-IN" sz="1600" u="none" strike="noStrike" cap="none" dirty="0">
              <a:solidFill>
                <a:srgbClr val="000000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039128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B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89;p9">
            <a:extLst>
              <a:ext uri="{FF2B5EF4-FFF2-40B4-BE49-F238E27FC236}">
                <a16:creationId xmlns:a16="http://schemas.microsoft.com/office/drawing/2014/main" id="{DC942967-4136-9C83-3D0B-68D40767EDAB}"/>
              </a:ext>
            </a:extLst>
          </p:cNvPr>
          <p:cNvSpPr txBox="1">
            <a:spLocks/>
          </p:cNvSpPr>
          <p:nvPr/>
        </p:nvSpPr>
        <p:spPr>
          <a:xfrm>
            <a:off x="408614" y="2948556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IN" sz="3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  <a:endParaRPr lang="en-IN" sz="3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Google Shape;390;p9">
            <a:extLst>
              <a:ext uri="{FF2B5EF4-FFF2-40B4-BE49-F238E27FC236}">
                <a16:creationId xmlns:a16="http://schemas.microsoft.com/office/drawing/2014/main" id="{C0A98992-7D9F-A384-1D8D-1A105D95D0FF}"/>
              </a:ext>
            </a:extLst>
          </p:cNvPr>
          <p:cNvSpPr txBox="1">
            <a:spLocks/>
          </p:cNvSpPr>
          <p:nvPr/>
        </p:nvSpPr>
        <p:spPr>
          <a:xfrm>
            <a:off x="410051" y="3782256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Font typeface="Arial" panose="020B0604020202020204" pitchFamily="34" charset="0"/>
              <a:buNone/>
            </a:pPr>
            <a:r>
              <a:rPr lang="en-IN" sz="15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Mishab</a:t>
            </a:r>
            <a:r>
              <a:rPr lang="en-IN" sz="1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Siddharth, Joel, Robin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Font typeface="Arial" panose="020B0604020202020204" pitchFamily="34" charset="0"/>
              <a:buNone/>
            </a:pPr>
            <a:endParaRPr lang="en-IN" sz="1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516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051" y="229550"/>
            <a:ext cx="11611897" cy="861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 Statement ?</a:t>
            </a:r>
            <a:endParaRPr lang="en-US"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290051" y="1413850"/>
            <a:ext cx="11282517" cy="257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F</a:t>
            </a:r>
            <a:r>
              <a:rPr lang="en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orm filling and verification takes a lot of processing time and needs simplification and automation.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600" dirty="0"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Loan documents processing and approval is a time-consuming process</a:t>
            </a:r>
            <a:r>
              <a:rPr lang="en-US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.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600" dirty="0"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Manual processing of the Unstructured data needs to be eliminated.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600" dirty="0"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Chances of error in repetitive tasks is high and can be costly.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endParaRPr lang="en" sz="1600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" sz="1600" dirty="0"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u="none" strike="noStrike" cap="none" dirty="0">
              <a:solidFill>
                <a:schemeClr val="tx1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755130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014" y="209886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Pre-Requisite</a:t>
            </a:r>
            <a:endParaRPr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268014" y="1180797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200000"/>
              </a:lnSpc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sz="1600" dirty="0"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The other IDP services are on the developmental stage</a:t>
            </a:r>
          </a:p>
          <a:p>
            <a:pPr marL="285750" indent="-285750">
              <a:lnSpc>
                <a:spcPct val="200000"/>
              </a:lnSpc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sz="1600" dirty="0"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Solution build on other Platforms(not build on Azure).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endParaRPr lang="en-IN" sz="1600" dirty="0"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endParaRPr lang="en-IN" sz="1600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457856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014" y="206244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Tools or resources</a:t>
            </a: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268014" y="1190629"/>
            <a:ext cx="8238600" cy="3804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Azure OpenAI service (for LLM and AI)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600" dirty="0"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Power Apps/Power Automate (Process automation)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fr-FR" sz="1600" dirty="0"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Azure AI Document Intelligence,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600" dirty="0"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Azure Functions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600" dirty="0"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Azure Vision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600" dirty="0"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Azure Cognitive Service for Language,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600" dirty="0"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Azure Machine Learning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600" dirty="0"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Delta Lake Storage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endParaRPr lang="en-US" sz="1600" dirty="0"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endParaRPr lang="en-US" sz="1600" dirty="0"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endParaRPr lang="en-US" sz="1600" u="none" strike="noStrike" cap="none" dirty="0">
              <a:solidFill>
                <a:schemeClr val="tx1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11A07F-BD04-D9B1-89FB-B91A9EA81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7575" y="1431400"/>
            <a:ext cx="3749365" cy="124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213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014" y="288544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Any Supporting Functional Documents</a:t>
            </a:r>
            <a:endParaRPr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268014" y="1121804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dirty="0"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Architecture for Development of the Intelligent Document Processing.</a:t>
            </a:r>
            <a:endParaRPr lang="en-IN" sz="1600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sz="1600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00F10E-E46F-0D36-24E9-DD596F059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9327" y="6858000"/>
            <a:ext cx="662997" cy="9525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038210-EAB6-29F0-3ECD-0D0135B74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09877"/>
            <a:ext cx="9963327" cy="399930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23E9D68-793E-9380-BC12-A6EAC26DA811}"/>
              </a:ext>
            </a:extLst>
          </p:cNvPr>
          <p:cNvSpPr/>
          <p:nvPr/>
        </p:nvSpPr>
        <p:spPr>
          <a:xfrm>
            <a:off x="10196052" y="2458065"/>
            <a:ext cx="1651819" cy="26153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3BE1E6-70B6-E5BB-ACBC-A6D3FC259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8531" y="3276127"/>
            <a:ext cx="906859" cy="979255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0D8C09-A9AA-4F3B-28C7-ADCAB230CC87}"/>
              </a:ext>
            </a:extLst>
          </p:cNvPr>
          <p:cNvCxnSpPr>
            <a:cxnSpLocks/>
          </p:cNvCxnSpPr>
          <p:nvPr/>
        </p:nvCxnSpPr>
        <p:spPr>
          <a:xfrm>
            <a:off x="9173497" y="3529781"/>
            <a:ext cx="1120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5E825FD-77B4-4793-3C3A-EA5C409A498D}"/>
              </a:ext>
            </a:extLst>
          </p:cNvPr>
          <p:cNvSpPr txBox="1"/>
          <p:nvPr/>
        </p:nvSpPr>
        <p:spPr>
          <a:xfrm>
            <a:off x="10568531" y="2962650"/>
            <a:ext cx="1053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Open AI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D9EF83-3D15-0D67-27B4-DAB77E88184E}"/>
              </a:ext>
            </a:extLst>
          </p:cNvPr>
          <p:cNvSpPr txBox="1"/>
          <p:nvPr/>
        </p:nvSpPr>
        <p:spPr>
          <a:xfrm>
            <a:off x="10466437" y="2117638"/>
            <a:ext cx="1111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User Interface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438377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3625" y="268879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 Differentiators &amp; Adoption Plan</a:t>
            </a:r>
            <a:endParaRPr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373625" y="1131636"/>
            <a:ext cx="11729884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Easy to build and Scale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endParaRPr lang="en-IN" sz="1600" dirty="0"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Fully managed Services with low maintenance.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endParaRPr lang="en-IN" sz="1600" dirty="0"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Integrated Solution based on multiple types of data.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endParaRPr lang="en-IN" sz="1600" dirty="0"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IN" sz="1600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IN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ADOPTION PLAN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IN" sz="1600" dirty="0"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The application can be integrated with the existing communication platform like Teams so that the people don’t find difficulty in usin</a:t>
            </a:r>
            <a:r>
              <a:rPr lang="en-IN" sz="1600" dirty="0"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g the platform.</a:t>
            </a:r>
            <a:endParaRPr lang="en-IN" sz="1600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174843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7351" y="249214"/>
            <a:ext cx="11477297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GitHub Repository Link &amp; supporting diagrams, screenshots, if any</a:t>
            </a:r>
            <a:b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357351" y="1554423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dirty="0">
                <a:solidFill>
                  <a:srgbClr val="222222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GitHub Link - </a:t>
            </a:r>
            <a:r>
              <a:rPr lang="en-IN" sz="1600" dirty="0">
                <a:solidFill>
                  <a:srgbClr val="222222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  <a:hlinkClick r:id="rId2"/>
              </a:rPr>
              <a:t>https://github.com/rjrobin18</a:t>
            </a:r>
            <a:r>
              <a:rPr lang="en-IN" sz="1600" dirty="0">
                <a:solidFill>
                  <a:srgbClr val="222222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 </a:t>
            </a:r>
            <a:endParaRPr lang="en-IN" sz="1600" u="none" strike="noStrike" cap="none" dirty="0">
              <a:solidFill>
                <a:srgbClr val="000000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616631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014" y="288544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Potential and Relevance</a:t>
            </a:r>
            <a:b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268014" y="1564255"/>
            <a:ext cx="1115707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Decrease the Operation time by automating certain processes (filling of forms, checking of documents, etc.)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Combines OCR, AI, machine learning, and NLP to capture, extract, and process data from various document types.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600" dirty="0"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Works on Structured as well as the Non-Structured Data.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600" dirty="0"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Fast and efficient for repetitive tasks.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600" dirty="0"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Automation of the traditional systems.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684FC3-0A9E-29A2-F556-51379835B3B9}"/>
              </a:ext>
            </a:extLst>
          </p:cNvPr>
          <p:cNvSpPr txBox="1"/>
          <p:nvPr/>
        </p:nvSpPr>
        <p:spPr>
          <a:xfrm>
            <a:off x="268014" y="1029733"/>
            <a:ext cx="1055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Application of Intelligent Documents Processing and Process automation in Banking Sector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279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014" y="268879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Uniqueness of Approach and Solution</a:t>
            </a:r>
            <a:b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268014" y="1121804"/>
            <a:ext cx="1146187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sz="1600" u="none" strike="noStrike" cap="none" dirty="0">
                <a:solidFill>
                  <a:srgbClr val="000000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The proposed solution combines information fro</a:t>
            </a:r>
            <a:r>
              <a:rPr lang="en-IN" sz="1600" dirty="0">
                <a:solidFill>
                  <a:srgbClr val="000000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m the digital documents, scanned documents and images which helps bank employees have the complete information and intelligence from the information at their fingertips.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IN" sz="1600" dirty="0">
                <a:solidFill>
                  <a:srgbClr val="000000"/>
                </a:solidFill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 </a:t>
            </a:r>
            <a:endParaRPr lang="en-IN" sz="1600" u="none" strike="noStrike" cap="none" dirty="0">
              <a:solidFill>
                <a:srgbClr val="000000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005751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475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Wingdings</vt:lpstr>
      <vt:lpstr>Office Theme</vt:lpstr>
      <vt:lpstr>PowerPoint Presentation</vt:lpstr>
      <vt:lpstr>Problem Statement ?</vt:lpstr>
      <vt:lpstr>Pre-Requisite</vt:lpstr>
      <vt:lpstr>Tools or resources</vt:lpstr>
      <vt:lpstr>Any Supporting Functional Documents</vt:lpstr>
      <vt:lpstr>Key Differentiators &amp; Adoption Plan</vt:lpstr>
      <vt:lpstr>GitHub Repository Link &amp; supporting diagrams, screenshots, if any </vt:lpstr>
      <vt:lpstr>Business Potential and Relevance </vt:lpstr>
      <vt:lpstr>Uniqueness of Approach and Solution </vt:lpstr>
      <vt:lpstr>User Experience</vt:lpstr>
      <vt:lpstr>Scalability</vt:lpstr>
      <vt:lpstr>Ease of Deployment and Maintenance</vt:lpstr>
      <vt:lpstr>Security Considerations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 Joy</dc:creator>
  <cp:lastModifiedBy>Robin joy</cp:lastModifiedBy>
  <cp:revision>6</cp:revision>
  <dcterms:created xsi:type="dcterms:W3CDTF">2024-06-09T08:34:46Z</dcterms:created>
  <dcterms:modified xsi:type="dcterms:W3CDTF">2024-06-28T13:15:12Z</dcterms:modified>
</cp:coreProperties>
</file>