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4"/>
    <p:restoredTop sz="96327"/>
  </p:normalViewPr>
  <p:slideViewPr>
    <p:cSldViewPr snapToGrid="0" snapToObjects="1">
      <p:cViewPr varScale="1">
        <p:scale>
          <a:sx n="185" d="100"/>
          <a:sy n="185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CC8A8-4EBE-4059-8BE5-D9F6D7FA46A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CED17D-9EC9-4612-B293-9D9A94F92B64}">
      <dgm:prSet/>
      <dgm:spPr/>
      <dgm:t>
        <a:bodyPr/>
        <a:lstStyle/>
        <a:p>
          <a:r>
            <a:rPr lang="en-US"/>
            <a:t>Defined as a set of instructions</a:t>
          </a:r>
        </a:p>
      </dgm:t>
    </dgm:pt>
    <dgm:pt modelId="{159F1D66-AA5B-45C1-ABEB-187AE99F24E5}" type="parTrans" cxnId="{F1528D48-D5B6-4246-A8B2-F7605AF0E611}">
      <dgm:prSet/>
      <dgm:spPr/>
      <dgm:t>
        <a:bodyPr/>
        <a:lstStyle/>
        <a:p>
          <a:endParaRPr lang="en-US"/>
        </a:p>
      </dgm:t>
    </dgm:pt>
    <dgm:pt modelId="{32E8D968-F379-4161-8EFF-00034AB7F6CE}" type="sibTrans" cxnId="{F1528D48-D5B6-4246-A8B2-F7605AF0E611}">
      <dgm:prSet/>
      <dgm:spPr/>
      <dgm:t>
        <a:bodyPr/>
        <a:lstStyle/>
        <a:p>
          <a:endParaRPr lang="en-US"/>
        </a:p>
      </dgm:t>
    </dgm:pt>
    <dgm:pt modelId="{C1321C12-346F-4200-9FA3-2E713E647EC0}">
      <dgm:prSet/>
      <dgm:spPr/>
      <dgm:t>
        <a:bodyPr/>
        <a:lstStyle/>
        <a:p>
          <a:r>
            <a:rPr lang="en-US"/>
            <a:t>A program is a passive version of these instructions</a:t>
          </a:r>
        </a:p>
      </dgm:t>
    </dgm:pt>
    <dgm:pt modelId="{5B9CC628-4D50-4D17-B543-88C5D7C85F3F}" type="parTrans" cxnId="{B60E6EA9-2DE2-4CFF-9247-3115B7EE82AA}">
      <dgm:prSet/>
      <dgm:spPr/>
      <dgm:t>
        <a:bodyPr/>
        <a:lstStyle/>
        <a:p>
          <a:endParaRPr lang="en-US"/>
        </a:p>
      </dgm:t>
    </dgm:pt>
    <dgm:pt modelId="{2EFFA896-633E-436D-9649-DA629CBEBEF5}" type="sibTrans" cxnId="{B60E6EA9-2DE2-4CFF-9247-3115B7EE82AA}">
      <dgm:prSet/>
      <dgm:spPr/>
      <dgm:t>
        <a:bodyPr/>
        <a:lstStyle/>
        <a:p>
          <a:endParaRPr lang="en-US"/>
        </a:p>
      </dgm:t>
    </dgm:pt>
    <dgm:pt modelId="{15B2A184-DAEC-4A61-B7B4-8E13027B3839}">
      <dgm:prSet/>
      <dgm:spPr/>
      <dgm:t>
        <a:bodyPr/>
        <a:lstStyle/>
        <a:p>
          <a:r>
            <a:rPr lang="en-US"/>
            <a:t>Whereas, a Process is this program that is actively running. </a:t>
          </a:r>
        </a:p>
      </dgm:t>
    </dgm:pt>
    <dgm:pt modelId="{7F5DE83D-6C4E-4F19-BF7B-9FC45E164E9E}" type="parTrans" cxnId="{F7343524-55AD-4BD6-99DB-767CB7FBC8E0}">
      <dgm:prSet/>
      <dgm:spPr/>
      <dgm:t>
        <a:bodyPr/>
        <a:lstStyle/>
        <a:p>
          <a:endParaRPr lang="en-US"/>
        </a:p>
      </dgm:t>
    </dgm:pt>
    <dgm:pt modelId="{B2B045D3-02FA-4DBF-A503-7AD8B03EB41D}" type="sibTrans" cxnId="{F7343524-55AD-4BD6-99DB-767CB7FBC8E0}">
      <dgm:prSet/>
      <dgm:spPr/>
      <dgm:t>
        <a:bodyPr/>
        <a:lstStyle/>
        <a:p>
          <a:endParaRPr lang="en-US"/>
        </a:p>
      </dgm:t>
    </dgm:pt>
    <dgm:pt modelId="{2A5CE625-CB59-FD4D-BEAF-90859FBF4A11}" type="pres">
      <dgm:prSet presAssocID="{51FCC8A8-4EBE-4059-8BE5-D9F6D7FA46A9}" presName="linear" presStyleCnt="0">
        <dgm:presLayoutVars>
          <dgm:animLvl val="lvl"/>
          <dgm:resizeHandles val="exact"/>
        </dgm:presLayoutVars>
      </dgm:prSet>
      <dgm:spPr/>
    </dgm:pt>
    <dgm:pt modelId="{989CC348-7577-BC42-A345-D56C3A1CBD8C}" type="pres">
      <dgm:prSet presAssocID="{CFCED17D-9EC9-4612-B293-9D9A94F92B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54CBC2-A048-D544-93F2-090F38D1FB0B}" type="pres">
      <dgm:prSet presAssocID="{32E8D968-F379-4161-8EFF-00034AB7F6CE}" presName="spacer" presStyleCnt="0"/>
      <dgm:spPr/>
    </dgm:pt>
    <dgm:pt modelId="{4C2B34D4-EB51-F84A-A69E-49A9B76D89A3}" type="pres">
      <dgm:prSet presAssocID="{C1321C12-346F-4200-9FA3-2E713E647E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E18C10-2C14-3A42-B4F6-C35C1398264B}" type="pres">
      <dgm:prSet presAssocID="{2EFFA896-633E-436D-9649-DA629CBEBEF5}" presName="spacer" presStyleCnt="0"/>
      <dgm:spPr/>
    </dgm:pt>
    <dgm:pt modelId="{A6AE8A1F-1C62-4641-B702-8991737A122F}" type="pres">
      <dgm:prSet presAssocID="{15B2A184-DAEC-4A61-B7B4-8E13027B383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7343524-55AD-4BD6-99DB-767CB7FBC8E0}" srcId="{51FCC8A8-4EBE-4059-8BE5-D9F6D7FA46A9}" destId="{15B2A184-DAEC-4A61-B7B4-8E13027B3839}" srcOrd="2" destOrd="0" parTransId="{7F5DE83D-6C4E-4F19-BF7B-9FC45E164E9E}" sibTransId="{B2B045D3-02FA-4DBF-A503-7AD8B03EB41D}"/>
    <dgm:cxn modelId="{C2CA3742-4CCD-3B44-916F-8BC7E8F4EC94}" type="presOf" srcId="{15B2A184-DAEC-4A61-B7B4-8E13027B3839}" destId="{A6AE8A1F-1C62-4641-B702-8991737A122F}" srcOrd="0" destOrd="0" presId="urn:microsoft.com/office/officeart/2005/8/layout/vList2"/>
    <dgm:cxn modelId="{F1528D48-D5B6-4246-A8B2-F7605AF0E611}" srcId="{51FCC8A8-4EBE-4059-8BE5-D9F6D7FA46A9}" destId="{CFCED17D-9EC9-4612-B293-9D9A94F92B64}" srcOrd="0" destOrd="0" parTransId="{159F1D66-AA5B-45C1-ABEB-187AE99F24E5}" sibTransId="{32E8D968-F379-4161-8EFF-00034AB7F6CE}"/>
    <dgm:cxn modelId="{10A13E79-E2E7-2F4E-9A35-9C83470A16D2}" type="presOf" srcId="{51FCC8A8-4EBE-4059-8BE5-D9F6D7FA46A9}" destId="{2A5CE625-CB59-FD4D-BEAF-90859FBF4A11}" srcOrd="0" destOrd="0" presId="urn:microsoft.com/office/officeart/2005/8/layout/vList2"/>
    <dgm:cxn modelId="{B60E6EA9-2DE2-4CFF-9247-3115B7EE82AA}" srcId="{51FCC8A8-4EBE-4059-8BE5-D9F6D7FA46A9}" destId="{C1321C12-346F-4200-9FA3-2E713E647EC0}" srcOrd="1" destOrd="0" parTransId="{5B9CC628-4D50-4D17-B543-88C5D7C85F3F}" sibTransId="{2EFFA896-633E-436D-9649-DA629CBEBEF5}"/>
    <dgm:cxn modelId="{CAFD30C4-071B-EF41-BDC2-D03FEFD74286}" type="presOf" srcId="{CFCED17D-9EC9-4612-B293-9D9A94F92B64}" destId="{989CC348-7577-BC42-A345-D56C3A1CBD8C}" srcOrd="0" destOrd="0" presId="urn:microsoft.com/office/officeart/2005/8/layout/vList2"/>
    <dgm:cxn modelId="{81C988FD-D0F8-0045-A2D9-0CE27D2FC8B7}" type="presOf" srcId="{C1321C12-346F-4200-9FA3-2E713E647EC0}" destId="{4C2B34D4-EB51-F84A-A69E-49A9B76D89A3}" srcOrd="0" destOrd="0" presId="urn:microsoft.com/office/officeart/2005/8/layout/vList2"/>
    <dgm:cxn modelId="{75F90927-ED8C-D342-8FCE-A813488F2770}" type="presParOf" srcId="{2A5CE625-CB59-FD4D-BEAF-90859FBF4A11}" destId="{989CC348-7577-BC42-A345-D56C3A1CBD8C}" srcOrd="0" destOrd="0" presId="urn:microsoft.com/office/officeart/2005/8/layout/vList2"/>
    <dgm:cxn modelId="{775D1A50-47CC-8244-BDC6-BB12C4A2D58F}" type="presParOf" srcId="{2A5CE625-CB59-FD4D-BEAF-90859FBF4A11}" destId="{F654CBC2-A048-D544-93F2-090F38D1FB0B}" srcOrd="1" destOrd="0" presId="urn:microsoft.com/office/officeart/2005/8/layout/vList2"/>
    <dgm:cxn modelId="{73758E4F-83C2-5240-9E1F-3547908B0311}" type="presParOf" srcId="{2A5CE625-CB59-FD4D-BEAF-90859FBF4A11}" destId="{4C2B34D4-EB51-F84A-A69E-49A9B76D89A3}" srcOrd="2" destOrd="0" presId="urn:microsoft.com/office/officeart/2005/8/layout/vList2"/>
    <dgm:cxn modelId="{0F9CE84D-594E-7D4C-9354-EE55F6D9F87E}" type="presParOf" srcId="{2A5CE625-CB59-FD4D-BEAF-90859FBF4A11}" destId="{DDE18C10-2C14-3A42-B4F6-C35C1398264B}" srcOrd="3" destOrd="0" presId="urn:microsoft.com/office/officeart/2005/8/layout/vList2"/>
    <dgm:cxn modelId="{274F64F3-7FD0-7940-871A-843FAA453DF9}" type="presParOf" srcId="{2A5CE625-CB59-FD4D-BEAF-90859FBF4A11}" destId="{A6AE8A1F-1C62-4641-B702-8991737A122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DA44BE-CCC0-4421-B92D-997240C8D27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2535EB-B518-4F62-B8F3-8B1AC226E7E3}">
      <dgm:prSet/>
      <dgm:spPr/>
      <dgm:t>
        <a:bodyPr/>
        <a:lstStyle/>
        <a:p>
          <a:r>
            <a:rPr lang="en-US" dirty="0"/>
            <a:t>New – Being created</a:t>
          </a:r>
        </a:p>
      </dgm:t>
    </dgm:pt>
    <dgm:pt modelId="{4D71D785-13DB-45C6-A345-604DE74AEFA4}" type="parTrans" cxnId="{2FCC3DBC-1988-4CE6-B9C4-EB89FA77A9AE}">
      <dgm:prSet/>
      <dgm:spPr/>
      <dgm:t>
        <a:bodyPr/>
        <a:lstStyle/>
        <a:p>
          <a:endParaRPr lang="en-US"/>
        </a:p>
      </dgm:t>
    </dgm:pt>
    <dgm:pt modelId="{0896384D-D4CC-4AEF-819A-0B13EC1E1441}" type="sibTrans" cxnId="{2FCC3DBC-1988-4CE6-B9C4-EB89FA77A9AE}">
      <dgm:prSet/>
      <dgm:spPr/>
      <dgm:t>
        <a:bodyPr/>
        <a:lstStyle/>
        <a:p>
          <a:endParaRPr lang="en-US"/>
        </a:p>
      </dgm:t>
    </dgm:pt>
    <dgm:pt modelId="{FDE40AED-7E7E-41C2-AA78-FAAED9F01325}">
      <dgm:prSet/>
      <dgm:spPr/>
      <dgm:t>
        <a:bodyPr/>
        <a:lstStyle/>
        <a:p>
          <a:r>
            <a:rPr lang="en-US"/>
            <a:t>Running.- Instructions being executed</a:t>
          </a:r>
        </a:p>
      </dgm:t>
    </dgm:pt>
    <dgm:pt modelId="{781E2D05-3D00-4335-BBD5-A29294B18505}" type="parTrans" cxnId="{7AF30639-FECF-4F08-9BF4-C6D0CAC3A1A0}">
      <dgm:prSet/>
      <dgm:spPr/>
      <dgm:t>
        <a:bodyPr/>
        <a:lstStyle/>
        <a:p>
          <a:endParaRPr lang="en-US"/>
        </a:p>
      </dgm:t>
    </dgm:pt>
    <dgm:pt modelId="{A05D3A79-4756-4BB3-8861-5486AE12AA65}" type="sibTrans" cxnId="{7AF30639-FECF-4F08-9BF4-C6D0CAC3A1A0}">
      <dgm:prSet/>
      <dgm:spPr/>
      <dgm:t>
        <a:bodyPr/>
        <a:lstStyle/>
        <a:p>
          <a:endParaRPr lang="en-US"/>
        </a:p>
      </dgm:t>
    </dgm:pt>
    <dgm:pt modelId="{9185CE40-C6B6-4ED9-8BA0-63C40B2517D4}">
      <dgm:prSet/>
      <dgm:spPr/>
      <dgm:t>
        <a:bodyPr/>
        <a:lstStyle/>
        <a:p>
          <a:r>
            <a:rPr lang="en-US" dirty="0"/>
            <a:t>Waiting – Waiting for some event to occur</a:t>
          </a:r>
        </a:p>
      </dgm:t>
    </dgm:pt>
    <dgm:pt modelId="{36CD67FF-6DE2-4246-9E6A-1929FF6AC70F}" type="parTrans" cxnId="{D3D8B4D2-CF34-44E0-979F-3D7AC23DD438}">
      <dgm:prSet/>
      <dgm:spPr/>
      <dgm:t>
        <a:bodyPr/>
        <a:lstStyle/>
        <a:p>
          <a:endParaRPr lang="en-US"/>
        </a:p>
      </dgm:t>
    </dgm:pt>
    <dgm:pt modelId="{18CD2634-D932-4347-8FA2-B42999754926}" type="sibTrans" cxnId="{D3D8B4D2-CF34-44E0-979F-3D7AC23DD438}">
      <dgm:prSet/>
      <dgm:spPr/>
      <dgm:t>
        <a:bodyPr/>
        <a:lstStyle/>
        <a:p>
          <a:endParaRPr lang="en-US"/>
        </a:p>
      </dgm:t>
    </dgm:pt>
    <dgm:pt modelId="{065CF06F-8365-4A94-8DC4-A94FD1A1261F}">
      <dgm:prSet/>
      <dgm:spPr/>
      <dgm:t>
        <a:bodyPr/>
        <a:lstStyle/>
        <a:p>
          <a:r>
            <a:rPr lang="en-US"/>
            <a:t>Ready – Ready to be assigned to a processor</a:t>
          </a:r>
        </a:p>
      </dgm:t>
    </dgm:pt>
    <dgm:pt modelId="{880E17EF-C9A9-4357-88F5-949F89EA79C4}" type="parTrans" cxnId="{29F8ACFA-93FB-40F7-A37D-F52FA17C708F}">
      <dgm:prSet/>
      <dgm:spPr/>
      <dgm:t>
        <a:bodyPr/>
        <a:lstStyle/>
        <a:p>
          <a:endParaRPr lang="en-US"/>
        </a:p>
      </dgm:t>
    </dgm:pt>
    <dgm:pt modelId="{D73FE077-4EEF-4958-920C-428820817668}" type="sibTrans" cxnId="{29F8ACFA-93FB-40F7-A37D-F52FA17C708F}">
      <dgm:prSet/>
      <dgm:spPr/>
      <dgm:t>
        <a:bodyPr/>
        <a:lstStyle/>
        <a:p>
          <a:endParaRPr lang="en-US"/>
        </a:p>
      </dgm:t>
    </dgm:pt>
    <dgm:pt modelId="{BA1EA7B2-FDDC-4555-8A51-D7D2D356BF8D}">
      <dgm:prSet/>
      <dgm:spPr/>
      <dgm:t>
        <a:bodyPr/>
        <a:lstStyle/>
        <a:p>
          <a:r>
            <a:rPr lang="en-US"/>
            <a:t>Terminated – Finished execution</a:t>
          </a:r>
        </a:p>
      </dgm:t>
    </dgm:pt>
    <dgm:pt modelId="{3608F636-6F1F-47F9-A3E7-6B3E6E78188C}" type="parTrans" cxnId="{FB42B65C-9684-4379-B2D0-395C5B890216}">
      <dgm:prSet/>
      <dgm:spPr/>
      <dgm:t>
        <a:bodyPr/>
        <a:lstStyle/>
        <a:p>
          <a:endParaRPr lang="en-US"/>
        </a:p>
      </dgm:t>
    </dgm:pt>
    <dgm:pt modelId="{9D739917-1D99-41C8-8EE4-8F4D677ACB12}" type="sibTrans" cxnId="{FB42B65C-9684-4379-B2D0-395C5B890216}">
      <dgm:prSet/>
      <dgm:spPr/>
      <dgm:t>
        <a:bodyPr/>
        <a:lstStyle/>
        <a:p>
          <a:endParaRPr lang="en-US"/>
        </a:p>
      </dgm:t>
    </dgm:pt>
    <dgm:pt modelId="{39697302-5B12-5F4D-B8DD-2622BE9C5D35}" type="pres">
      <dgm:prSet presAssocID="{DBDA44BE-CCC0-4421-B92D-997240C8D275}" presName="vert0" presStyleCnt="0">
        <dgm:presLayoutVars>
          <dgm:dir/>
          <dgm:animOne val="branch"/>
          <dgm:animLvl val="lvl"/>
        </dgm:presLayoutVars>
      </dgm:prSet>
      <dgm:spPr/>
    </dgm:pt>
    <dgm:pt modelId="{2EA0C5B3-16F1-264B-9804-9D1BAD15E1E2}" type="pres">
      <dgm:prSet presAssocID="{7B2535EB-B518-4F62-B8F3-8B1AC226E7E3}" presName="thickLine" presStyleLbl="alignNode1" presStyleIdx="0" presStyleCnt="5"/>
      <dgm:spPr/>
    </dgm:pt>
    <dgm:pt modelId="{0EFBC055-C773-0045-A109-ED29F281B169}" type="pres">
      <dgm:prSet presAssocID="{7B2535EB-B518-4F62-B8F3-8B1AC226E7E3}" presName="horz1" presStyleCnt="0"/>
      <dgm:spPr/>
    </dgm:pt>
    <dgm:pt modelId="{30A4F066-7F6A-8E4C-90B2-EE1CD09E23E4}" type="pres">
      <dgm:prSet presAssocID="{7B2535EB-B518-4F62-B8F3-8B1AC226E7E3}" presName="tx1" presStyleLbl="revTx" presStyleIdx="0" presStyleCnt="5"/>
      <dgm:spPr/>
    </dgm:pt>
    <dgm:pt modelId="{7C1FF5B2-9A9E-964D-A0FB-583ACFEA8A39}" type="pres">
      <dgm:prSet presAssocID="{7B2535EB-B518-4F62-B8F3-8B1AC226E7E3}" presName="vert1" presStyleCnt="0"/>
      <dgm:spPr/>
    </dgm:pt>
    <dgm:pt modelId="{8D717B43-EC02-EE41-BEA2-EA35E94FCAEA}" type="pres">
      <dgm:prSet presAssocID="{FDE40AED-7E7E-41C2-AA78-FAAED9F01325}" presName="thickLine" presStyleLbl="alignNode1" presStyleIdx="1" presStyleCnt="5"/>
      <dgm:spPr/>
    </dgm:pt>
    <dgm:pt modelId="{FC2AE1D5-0F1A-A343-8CCE-C0C14A53F898}" type="pres">
      <dgm:prSet presAssocID="{FDE40AED-7E7E-41C2-AA78-FAAED9F01325}" presName="horz1" presStyleCnt="0"/>
      <dgm:spPr/>
    </dgm:pt>
    <dgm:pt modelId="{DF693439-DC9F-AF46-804D-91EC09331699}" type="pres">
      <dgm:prSet presAssocID="{FDE40AED-7E7E-41C2-AA78-FAAED9F01325}" presName="tx1" presStyleLbl="revTx" presStyleIdx="1" presStyleCnt="5"/>
      <dgm:spPr/>
    </dgm:pt>
    <dgm:pt modelId="{6BA5FF46-4BD7-7146-9617-174E8BEC28AB}" type="pres">
      <dgm:prSet presAssocID="{FDE40AED-7E7E-41C2-AA78-FAAED9F01325}" presName="vert1" presStyleCnt="0"/>
      <dgm:spPr/>
    </dgm:pt>
    <dgm:pt modelId="{6A74F25B-100F-9A40-9BA2-749FA87C212D}" type="pres">
      <dgm:prSet presAssocID="{9185CE40-C6B6-4ED9-8BA0-63C40B2517D4}" presName="thickLine" presStyleLbl="alignNode1" presStyleIdx="2" presStyleCnt="5"/>
      <dgm:spPr/>
    </dgm:pt>
    <dgm:pt modelId="{ABE2AA2A-223B-764F-ABB3-CD1C12015219}" type="pres">
      <dgm:prSet presAssocID="{9185CE40-C6B6-4ED9-8BA0-63C40B2517D4}" presName="horz1" presStyleCnt="0"/>
      <dgm:spPr/>
    </dgm:pt>
    <dgm:pt modelId="{BEFB2BE2-538B-6C4D-B7BE-4BCD210EB703}" type="pres">
      <dgm:prSet presAssocID="{9185CE40-C6B6-4ED9-8BA0-63C40B2517D4}" presName="tx1" presStyleLbl="revTx" presStyleIdx="2" presStyleCnt="5"/>
      <dgm:spPr/>
    </dgm:pt>
    <dgm:pt modelId="{7ED9052A-C21A-C042-B624-7AD7FFB01870}" type="pres">
      <dgm:prSet presAssocID="{9185CE40-C6B6-4ED9-8BA0-63C40B2517D4}" presName="vert1" presStyleCnt="0"/>
      <dgm:spPr/>
    </dgm:pt>
    <dgm:pt modelId="{C608E9C5-4D39-E84E-9CAA-5DAA13F8872E}" type="pres">
      <dgm:prSet presAssocID="{065CF06F-8365-4A94-8DC4-A94FD1A1261F}" presName="thickLine" presStyleLbl="alignNode1" presStyleIdx="3" presStyleCnt="5"/>
      <dgm:spPr/>
    </dgm:pt>
    <dgm:pt modelId="{94676F9A-FEBD-9D4C-98C6-2383BA90D27C}" type="pres">
      <dgm:prSet presAssocID="{065CF06F-8365-4A94-8DC4-A94FD1A1261F}" presName="horz1" presStyleCnt="0"/>
      <dgm:spPr/>
    </dgm:pt>
    <dgm:pt modelId="{BE3E9D8C-FCCA-7E44-B2F0-2E4EB8B78C61}" type="pres">
      <dgm:prSet presAssocID="{065CF06F-8365-4A94-8DC4-A94FD1A1261F}" presName="tx1" presStyleLbl="revTx" presStyleIdx="3" presStyleCnt="5"/>
      <dgm:spPr/>
    </dgm:pt>
    <dgm:pt modelId="{3E4995BB-1AF8-EA4A-BDD9-9AD3A0FCA0F0}" type="pres">
      <dgm:prSet presAssocID="{065CF06F-8365-4A94-8DC4-A94FD1A1261F}" presName="vert1" presStyleCnt="0"/>
      <dgm:spPr/>
    </dgm:pt>
    <dgm:pt modelId="{19E587FE-F708-AB4C-BEE6-5157255E2EE9}" type="pres">
      <dgm:prSet presAssocID="{BA1EA7B2-FDDC-4555-8A51-D7D2D356BF8D}" presName="thickLine" presStyleLbl="alignNode1" presStyleIdx="4" presStyleCnt="5"/>
      <dgm:spPr/>
    </dgm:pt>
    <dgm:pt modelId="{7A484EBA-6FAE-8F42-AA1A-46A7356DCC33}" type="pres">
      <dgm:prSet presAssocID="{BA1EA7B2-FDDC-4555-8A51-D7D2D356BF8D}" presName="horz1" presStyleCnt="0"/>
      <dgm:spPr/>
    </dgm:pt>
    <dgm:pt modelId="{DDA565A7-587E-BA42-9578-5661B78BF0A7}" type="pres">
      <dgm:prSet presAssocID="{BA1EA7B2-FDDC-4555-8A51-D7D2D356BF8D}" presName="tx1" presStyleLbl="revTx" presStyleIdx="4" presStyleCnt="5"/>
      <dgm:spPr/>
    </dgm:pt>
    <dgm:pt modelId="{B9ED6BC0-F7CB-0049-80F9-8314F8DE0244}" type="pres">
      <dgm:prSet presAssocID="{BA1EA7B2-FDDC-4555-8A51-D7D2D356BF8D}" presName="vert1" presStyleCnt="0"/>
      <dgm:spPr/>
    </dgm:pt>
  </dgm:ptLst>
  <dgm:cxnLst>
    <dgm:cxn modelId="{6A3DDA1E-8E2B-424B-BD41-26EBFB707EBE}" type="presOf" srcId="{065CF06F-8365-4A94-8DC4-A94FD1A1261F}" destId="{BE3E9D8C-FCCA-7E44-B2F0-2E4EB8B78C61}" srcOrd="0" destOrd="0" presId="urn:microsoft.com/office/officeart/2008/layout/LinedList"/>
    <dgm:cxn modelId="{7AF30639-FECF-4F08-9BF4-C6D0CAC3A1A0}" srcId="{DBDA44BE-CCC0-4421-B92D-997240C8D275}" destId="{FDE40AED-7E7E-41C2-AA78-FAAED9F01325}" srcOrd="1" destOrd="0" parTransId="{781E2D05-3D00-4335-BBD5-A29294B18505}" sibTransId="{A05D3A79-4756-4BB3-8861-5486AE12AA65}"/>
    <dgm:cxn modelId="{D5BAA03B-61D7-4443-A303-0598701BB8BD}" type="presOf" srcId="{7B2535EB-B518-4F62-B8F3-8B1AC226E7E3}" destId="{30A4F066-7F6A-8E4C-90B2-EE1CD09E23E4}" srcOrd="0" destOrd="0" presId="urn:microsoft.com/office/officeart/2008/layout/LinedList"/>
    <dgm:cxn modelId="{FB42B65C-9684-4379-B2D0-395C5B890216}" srcId="{DBDA44BE-CCC0-4421-B92D-997240C8D275}" destId="{BA1EA7B2-FDDC-4555-8A51-D7D2D356BF8D}" srcOrd="4" destOrd="0" parTransId="{3608F636-6F1F-47F9-A3E7-6B3E6E78188C}" sibTransId="{9D739917-1D99-41C8-8EE4-8F4D677ACB12}"/>
    <dgm:cxn modelId="{48ADAEB7-3698-3D40-ADD9-C398CDC40F84}" type="presOf" srcId="{BA1EA7B2-FDDC-4555-8A51-D7D2D356BF8D}" destId="{DDA565A7-587E-BA42-9578-5661B78BF0A7}" srcOrd="0" destOrd="0" presId="urn:microsoft.com/office/officeart/2008/layout/LinedList"/>
    <dgm:cxn modelId="{2FCC3DBC-1988-4CE6-B9C4-EB89FA77A9AE}" srcId="{DBDA44BE-CCC0-4421-B92D-997240C8D275}" destId="{7B2535EB-B518-4F62-B8F3-8B1AC226E7E3}" srcOrd="0" destOrd="0" parTransId="{4D71D785-13DB-45C6-A345-604DE74AEFA4}" sibTransId="{0896384D-D4CC-4AEF-819A-0B13EC1E1441}"/>
    <dgm:cxn modelId="{D3D8B4D2-CF34-44E0-979F-3D7AC23DD438}" srcId="{DBDA44BE-CCC0-4421-B92D-997240C8D275}" destId="{9185CE40-C6B6-4ED9-8BA0-63C40B2517D4}" srcOrd="2" destOrd="0" parTransId="{36CD67FF-6DE2-4246-9E6A-1929FF6AC70F}" sibTransId="{18CD2634-D932-4347-8FA2-B42999754926}"/>
    <dgm:cxn modelId="{99D5ABDE-0BC6-4949-962F-2AEF263F06A0}" type="presOf" srcId="{FDE40AED-7E7E-41C2-AA78-FAAED9F01325}" destId="{DF693439-DC9F-AF46-804D-91EC09331699}" srcOrd="0" destOrd="0" presId="urn:microsoft.com/office/officeart/2008/layout/LinedList"/>
    <dgm:cxn modelId="{9B0DBBED-D8FB-4F48-B190-DCC6A19A827D}" type="presOf" srcId="{9185CE40-C6B6-4ED9-8BA0-63C40B2517D4}" destId="{BEFB2BE2-538B-6C4D-B7BE-4BCD210EB703}" srcOrd="0" destOrd="0" presId="urn:microsoft.com/office/officeart/2008/layout/LinedList"/>
    <dgm:cxn modelId="{104F95F8-2D7F-5349-8E1C-78455DB84984}" type="presOf" srcId="{DBDA44BE-CCC0-4421-B92D-997240C8D275}" destId="{39697302-5B12-5F4D-B8DD-2622BE9C5D35}" srcOrd="0" destOrd="0" presId="urn:microsoft.com/office/officeart/2008/layout/LinedList"/>
    <dgm:cxn modelId="{29F8ACFA-93FB-40F7-A37D-F52FA17C708F}" srcId="{DBDA44BE-CCC0-4421-B92D-997240C8D275}" destId="{065CF06F-8365-4A94-8DC4-A94FD1A1261F}" srcOrd="3" destOrd="0" parTransId="{880E17EF-C9A9-4357-88F5-949F89EA79C4}" sibTransId="{D73FE077-4EEF-4958-920C-428820817668}"/>
    <dgm:cxn modelId="{A9820BE7-6F28-884D-B865-EF3ABC71AE0D}" type="presParOf" srcId="{39697302-5B12-5F4D-B8DD-2622BE9C5D35}" destId="{2EA0C5B3-16F1-264B-9804-9D1BAD15E1E2}" srcOrd="0" destOrd="0" presId="urn:microsoft.com/office/officeart/2008/layout/LinedList"/>
    <dgm:cxn modelId="{9A3ABAB2-7A34-3140-9BA4-F628C8C1DF18}" type="presParOf" srcId="{39697302-5B12-5F4D-B8DD-2622BE9C5D35}" destId="{0EFBC055-C773-0045-A109-ED29F281B169}" srcOrd="1" destOrd="0" presId="urn:microsoft.com/office/officeart/2008/layout/LinedList"/>
    <dgm:cxn modelId="{A641D2E9-7D5C-9849-8CE9-406C377EE408}" type="presParOf" srcId="{0EFBC055-C773-0045-A109-ED29F281B169}" destId="{30A4F066-7F6A-8E4C-90B2-EE1CD09E23E4}" srcOrd="0" destOrd="0" presId="urn:microsoft.com/office/officeart/2008/layout/LinedList"/>
    <dgm:cxn modelId="{961BA632-B04B-E34C-8B56-3FED22C1E575}" type="presParOf" srcId="{0EFBC055-C773-0045-A109-ED29F281B169}" destId="{7C1FF5B2-9A9E-964D-A0FB-583ACFEA8A39}" srcOrd="1" destOrd="0" presId="urn:microsoft.com/office/officeart/2008/layout/LinedList"/>
    <dgm:cxn modelId="{91EB0221-AA74-8346-8189-CD551945D785}" type="presParOf" srcId="{39697302-5B12-5F4D-B8DD-2622BE9C5D35}" destId="{8D717B43-EC02-EE41-BEA2-EA35E94FCAEA}" srcOrd="2" destOrd="0" presId="urn:microsoft.com/office/officeart/2008/layout/LinedList"/>
    <dgm:cxn modelId="{686C9016-F9C7-9A4A-8222-6743B70B75DE}" type="presParOf" srcId="{39697302-5B12-5F4D-B8DD-2622BE9C5D35}" destId="{FC2AE1D5-0F1A-A343-8CCE-C0C14A53F898}" srcOrd="3" destOrd="0" presId="urn:microsoft.com/office/officeart/2008/layout/LinedList"/>
    <dgm:cxn modelId="{D3912A89-B059-FA45-B1AD-F8892B5ADF85}" type="presParOf" srcId="{FC2AE1D5-0F1A-A343-8CCE-C0C14A53F898}" destId="{DF693439-DC9F-AF46-804D-91EC09331699}" srcOrd="0" destOrd="0" presId="urn:microsoft.com/office/officeart/2008/layout/LinedList"/>
    <dgm:cxn modelId="{209E9D7E-C94F-434C-96E8-B88B24284D19}" type="presParOf" srcId="{FC2AE1D5-0F1A-A343-8CCE-C0C14A53F898}" destId="{6BA5FF46-4BD7-7146-9617-174E8BEC28AB}" srcOrd="1" destOrd="0" presId="urn:microsoft.com/office/officeart/2008/layout/LinedList"/>
    <dgm:cxn modelId="{1311DE65-5C4B-1E49-9D8E-1A0FC7A4E7AB}" type="presParOf" srcId="{39697302-5B12-5F4D-B8DD-2622BE9C5D35}" destId="{6A74F25B-100F-9A40-9BA2-749FA87C212D}" srcOrd="4" destOrd="0" presId="urn:microsoft.com/office/officeart/2008/layout/LinedList"/>
    <dgm:cxn modelId="{66EB1EDC-9605-384F-B739-FA18B1FEA40A}" type="presParOf" srcId="{39697302-5B12-5F4D-B8DD-2622BE9C5D35}" destId="{ABE2AA2A-223B-764F-ABB3-CD1C12015219}" srcOrd="5" destOrd="0" presId="urn:microsoft.com/office/officeart/2008/layout/LinedList"/>
    <dgm:cxn modelId="{8582C517-98DC-4E47-A0FF-B285B720AAD1}" type="presParOf" srcId="{ABE2AA2A-223B-764F-ABB3-CD1C12015219}" destId="{BEFB2BE2-538B-6C4D-B7BE-4BCD210EB703}" srcOrd="0" destOrd="0" presId="urn:microsoft.com/office/officeart/2008/layout/LinedList"/>
    <dgm:cxn modelId="{8B8B2CCA-2F47-5B49-AFB4-A13EEB3889FF}" type="presParOf" srcId="{ABE2AA2A-223B-764F-ABB3-CD1C12015219}" destId="{7ED9052A-C21A-C042-B624-7AD7FFB01870}" srcOrd="1" destOrd="0" presId="urn:microsoft.com/office/officeart/2008/layout/LinedList"/>
    <dgm:cxn modelId="{E647DCDF-1EF6-6F4F-80C9-23B58C7B6DA9}" type="presParOf" srcId="{39697302-5B12-5F4D-B8DD-2622BE9C5D35}" destId="{C608E9C5-4D39-E84E-9CAA-5DAA13F8872E}" srcOrd="6" destOrd="0" presId="urn:microsoft.com/office/officeart/2008/layout/LinedList"/>
    <dgm:cxn modelId="{057DBF4D-E29E-5346-97CE-9A89D7C366CD}" type="presParOf" srcId="{39697302-5B12-5F4D-B8DD-2622BE9C5D35}" destId="{94676F9A-FEBD-9D4C-98C6-2383BA90D27C}" srcOrd="7" destOrd="0" presId="urn:microsoft.com/office/officeart/2008/layout/LinedList"/>
    <dgm:cxn modelId="{8EE8AEAA-DD6C-EF4E-8819-E837D2748F91}" type="presParOf" srcId="{94676F9A-FEBD-9D4C-98C6-2383BA90D27C}" destId="{BE3E9D8C-FCCA-7E44-B2F0-2E4EB8B78C61}" srcOrd="0" destOrd="0" presId="urn:microsoft.com/office/officeart/2008/layout/LinedList"/>
    <dgm:cxn modelId="{C8799F36-EB87-C048-8D1E-BA448A9EFE34}" type="presParOf" srcId="{94676F9A-FEBD-9D4C-98C6-2383BA90D27C}" destId="{3E4995BB-1AF8-EA4A-BDD9-9AD3A0FCA0F0}" srcOrd="1" destOrd="0" presId="urn:microsoft.com/office/officeart/2008/layout/LinedList"/>
    <dgm:cxn modelId="{42E5BD0B-86B5-2B41-9B47-1B62A59FBE7C}" type="presParOf" srcId="{39697302-5B12-5F4D-B8DD-2622BE9C5D35}" destId="{19E587FE-F708-AB4C-BEE6-5157255E2EE9}" srcOrd="8" destOrd="0" presId="urn:microsoft.com/office/officeart/2008/layout/LinedList"/>
    <dgm:cxn modelId="{20A4BBD8-3500-A441-A62F-85BF6F46B153}" type="presParOf" srcId="{39697302-5B12-5F4D-B8DD-2622BE9C5D35}" destId="{7A484EBA-6FAE-8F42-AA1A-46A7356DCC33}" srcOrd="9" destOrd="0" presId="urn:microsoft.com/office/officeart/2008/layout/LinedList"/>
    <dgm:cxn modelId="{BE7B4BF1-B5EF-DD47-B392-C71884BC895B}" type="presParOf" srcId="{7A484EBA-6FAE-8F42-AA1A-46A7356DCC33}" destId="{DDA565A7-587E-BA42-9578-5661B78BF0A7}" srcOrd="0" destOrd="0" presId="urn:microsoft.com/office/officeart/2008/layout/LinedList"/>
    <dgm:cxn modelId="{F1417CC5-D0FC-A442-98CC-979D30BD173B}" type="presParOf" srcId="{7A484EBA-6FAE-8F42-AA1A-46A7356DCC33}" destId="{B9ED6BC0-F7CB-0049-80F9-8314F8DE02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9769FD-3C28-421B-BB7A-B0A523ABEF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977CDF-372F-4E78-9A85-D040E09B7922}">
      <dgm:prSet/>
      <dgm:spPr/>
      <dgm:t>
        <a:bodyPr/>
        <a:lstStyle/>
        <a:p>
          <a:r>
            <a:rPr lang="en-US"/>
            <a:t>Computers have many processes running at the same time</a:t>
          </a:r>
        </a:p>
      </dgm:t>
    </dgm:pt>
    <dgm:pt modelId="{CAA7AEEB-C783-424E-AB15-2F2C04742D50}" type="parTrans" cxnId="{B8F94F91-CEF6-4FE3-ACBA-2E617A450E34}">
      <dgm:prSet/>
      <dgm:spPr/>
      <dgm:t>
        <a:bodyPr/>
        <a:lstStyle/>
        <a:p>
          <a:endParaRPr lang="en-US"/>
        </a:p>
      </dgm:t>
    </dgm:pt>
    <dgm:pt modelId="{DA2CD5C0-570D-4FCF-AE08-2193A2504B25}" type="sibTrans" cxnId="{B8F94F91-CEF6-4FE3-ACBA-2E617A450E34}">
      <dgm:prSet/>
      <dgm:spPr/>
      <dgm:t>
        <a:bodyPr/>
        <a:lstStyle/>
        <a:p>
          <a:endParaRPr lang="en-US"/>
        </a:p>
      </dgm:t>
    </dgm:pt>
    <dgm:pt modelId="{98151172-9B2A-48EB-AAFD-C1D0FB8D7B9D}">
      <dgm:prSet/>
      <dgm:spPr/>
      <dgm:t>
        <a:bodyPr/>
        <a:lstStyle/>
        <a:p>
          <a:r>
            <a:rPr lang="en-US"/>
            <a:t>PCBs help the OS to determine what and where work has to be done, or if the work is completed. </a:t>
          </a:r>
        </a:p>
      </dgm:t>
    </dgm:pt>
    <dgm:pt modelId="{089DA928-ADE0-4F8F-B9B2-6C51BA9D6A4A}" type="parTrans" cxnId="{6DBFF65C-C7E8-4F07-8B86-CEBB21A902E1}">
      <dgm:prSet/>
      <dgm:spPr/>
      <dgm:t>
        <a:bodyPr/>
        <a:lstStyle/>
        <a:p>
          <a:endParaRPr lang="en-US"/>
        </a:p>
      </dgm:t>
    </dgm:pt>
    <dgm:pt modelId="{3D1511B0-74AB-4E0E-8919-0AD7A15899DF}" type="sibTrans" cxnId="{6DBFF65C-C7E8-4F07-8B86-CEBB21A902E1}">
      <dgm:prSet/>
      <dgm:spPr/>
      <dgm:t>
        <a:bodyPr/>
        <a:lstStyle/>
        <a:p>
          <a:endParaRPr lang="en-US"/>
        </a:p>
      </dgm:t>
    </dgm:pt>
    <dgm:pt modelId="{72CD21EF-22CC-49B3-A51A-82369B4ADE14}" type="pres">
      <dgm:prSet presAssocID="{0F9769FD-3C28-421B-BB7A-B0A523ABEFA5}" presName="root" presStyleCnt="0">
        <dgm:presLayoutVars>
          <dgm:dir/>
          <dgm:resizeHandles val="exact"/>
        </dgm:presLayoutVars>
      </dgm:prSet>
      <dgm:spPr/>
    </dgm:pt>
    <dgm:pt modelId="{A9ACFC1D-2EB2-4E34-8C28-9B68015D0745}" type="pres">
      <dgm:prSet presAssocID="{E9977CDF-372F-4E78-9A85-D040E09B7922}" presName="compNode" presStyleCnt="0"/>
      <dgm:spPr/>
    </dgm:pt>
    <dgm:pt modelId="{9EF058B6-B241-47ED-AB0A-88EF825D0436}" type="pres">
      <dgm:prSet presAssocID="{E9977CDF-372F-4E78-9A85-D040E09B7922}" presName="bgRect" presStyleLbl="bgShp" presStyleIdx="0" presStyleCnt="2"/>
      <dgm:spPr/>
    </dgm:pt>
    <dgm:pt modelId="{15E28AF0-841F-482F-B7C1-06FFED72F0E5}" type="pres">
      <dgm:prSet presAssocID="{E9977CDF-372F-4E78-9A85-D040E09B79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E2A4637-4F37-4641-8FAB-27C0344EF951}" type="pres">
      <dgm:prSet presAssocID="{E9977CDF-372F-4E78-9A85-D040E09B7922}" presName="spaceRect" presStyleCnt="0"/>
      <dgm:spPr/>
    </dgm:pt>
    <dgm:pt modelId="{20E99DC5-5C7C-4538-94C8-94EBB276C1DE}" type="pres">
      <dgm:prSet presAssocID="{E9977CDF-372F-4E78-9A85-D040E09B7922}" presName="parTx" presStyleLbl="revTx" presStyleIdx="0" presStyleCnt="2">
        <dgm:presLayoutVars>
          <dgm:chMax val="0"/>
          <dgm:chPref val="0"/>
        </dgm:presLayoutVars>
      </dgm:prSet>
      <dgm:spPr/>
    </dgm:pt>
    <dgm:pt modelId="{B5F908B3-5D19-4D6B-A62C-F7F080B126DB}" type="pres">
      <dgm:prSet presAssocID="{DA2CD5C0-570D-4FCF-AE08-2193A2504B25}" presName="sibTrans" presStyleCnt="0"/>
      <dgm:spPr/>
    </dgm:pt>
    <dgm:pt modelId="{25189265-CABB-4D2C-9D89-1041BDE138C4}" type="pres">
      <dgm:prSet presAssocID="{98151172-9B2A-48EB-AAFD-C1D0FB8D7B9D}" presName="compNode" presStyleCnt="0"/>
      <dgm:spPr/>
    </dgm:pt>
    <dgm:pt modelId="{A8B6D72A-AB3D-420D-963E-8EF52FFBE086}" type="pres">
      <dgm:prSet presAssocID="{98151172-9B2A-48EB-AAFD-C1D0FB8D7B9D}" presName="bgRect" presStyleLbl="bgShp" presStyleIdx="1" presStyleCnt="2"/>
      <dgm:spPr/>
    </dgm:pt>
    <dgm:pt modelId="{99A3194D-BF5F-468F-A6D4-1535F0EA5ADA}" type="pres">
      <dgm:prSet presAssocID="{98151172-9B2A-48EB-AAFD-C1D0FB8D7B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EAB611C-7917-43AE-9FA5-F3BE1E805C0F}" type="pres">
      <dgm:prSet presAssocID="{98151172-9B2A-48EB-AAFD-C1D0FB8D7B9D}" presName="spaceRect" presStyleCnt="0"/>
      <dgm:spPr/>
    </dgm:pt>
    <dgm:pt modelId="{B9059F61-234D-4BAA-A8EA-59721B0D356A}" type="pres">
      <dgm:prSet presAssocID="{98151172-9B2A-48EB-AAFD-C1D0FB8D7B9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6560B2E-9F25-4DCD-8C41-D0E25B2D437C}" type="presOf" srcId="{98151172-9B2A-48EB-AAFD-C1D0FB8D7B9D}" destId="{B9059F61-234D-4BAA-A8EA-59721B0D356A}" srcOrd="0" destOrd="0" presId="urn:microsoft.com/office/officeart/2018/2/layout/IconVerticalSolidList"/>
    <dgm:cxn modelId="{6DBFF65C-C7E8-4F07-8B86-CEBB21A902E1}" srcId="{0F9769FD-3C28-421B-BB7A-B0A523ABEFA5}" destId="{98151172-9B2A-48EB-AAFD-C1D0FB8D7B9D}" srcOrd="1" destOrd="0" parTransId="{089DA928-ADE0-4F8F-B9B2-6C51BA9D6A4A}" sibTransId="{3D1511B0-74AB-4E0E-8919-0AD7A15899DF}"/>
    <dgm:cxn modelId="{B8F94F91-CEF6-4FE3-ACBA-2E617A450E34}" srcId="{0F9769FD-3C28-421B-BB7A-B0A523ABEFA5}" destId="{E9977CDF-372F-4E78-9A85-D040E09B7922}" srcOrd="0" destOrd="0" parTransId="{CAA7AEEB-C783-424E-AB15-2F2C04742D50}" sibTransId="{DA2CD5C0-570D-4FCF-AE08-2193A2504B25}"/>
    <dgm:cxn modelId="{ADA80DAC-5EFA-4E8A-A705-8B70645CBD68}" type="presOf" srcId="{E9977CDF-372F-4E78-9A85-D040E09B7922}" destId="{20E99DC5-5C7C-4538-94C8-94EBB276C1DE}" srcOrd="0" destOrd="0" presId="urn:microsoft.com/office/officeart/2018/2/layout/IconVerticalSolidList"/>
    <dgm:cxn modelId="{A8B76EE1-C0BC-4617-AE56-3192BF484758}" type="presOf" srcId="{0F9769FD-3C28-421B-BB7A-B0A523ABEFA5}" destId="{72CD21EF-22CC-49B3-A51A-82369B4ADE14}" srcOrd="0" destOrd="0" presId="urn:microsoft.com/office/officeart/2018/2/layout/IconVerticalSolidList"/>
    <dgm:cxn modelId="{B4AECD08-513B-4EF9-B023-7E0E3A3BD573}" type="presParOf" srcId="{72CD21EF-22CC-49B3-A51A-82369B4ADE14}" destId="{A9ACFC1D-2EB2-4E34-8C28-9B68015D0745}" srcOrd="0" destOrd="0" presId="urn:microsoft.com/office/officeart/2018/2/layout/IconVerticalSolidList"/>
    <dgm:cxn modelId="{5BF9663F-79D3-46D9-96DF-235E858E2DFC}" type="presParOf" srcId="{A9ACFC1D-2EB2-4E34-8C28-9B68015D0745}" destId="{9EF058B6-B241-47ED-AB0A-88EF825D0436}" srcOrd="0" destOrd="0" presId="urn:microsoft.com/office/officeart/2018/2/layout/IconVerticalSolidList"/>
    <dgm:cxn modelId="{39F9AC96-CB94-40CA-B211-5184517B6C09}" type="presParOf" srcId="{A9ACFC1D-2EB2-4E34-8C28-9B68015D0745}" destId="{15E28AF0-841F-482F-B7C1-06FFED72F0E5}" srcOrd="1" destOrd="0" presId="urn:microsoft.com/office/officeart/2018/2/layout/IconVerticalSolidList"/>
    <dgm:cxn modelId="{263062BD-CDE0-4ADE-86AD-0966FA143558}" type="presParOf" srcId="{A9ACFC1D-2EB2-4E34-8C28-9B68015D0745}" destId="{DE2A4637-4F37-4641-8FAB-27C0344EF951}" srcOrd="2" destOrd="0" presId="urn:microsoft.com/office/officeart/2018/2/layout/IconVerticalSolidList"/>
    <dgm:cxn modelId="{39F4DCDB-1680-4BC4-830F-7397E42EFBB6}" type="presParOf" srcId="{A9ACFC1D-2EB2-4E34-8C28-9B68015D0745}" destId="{20E99DC5-5C7C-4538-94C8-94EBB276C1DE}" srcOrd="3" destOrd="0" presId="urn:microsoft.com/office/officeart/2018/2/layout/IconVerticalSolidList"/>
    <dgm:cxn modelId="{D7945717-3136-48ED-9CBD-F77AA5BC08AF}" type="presParOf" srcId="{72CD21EF-22CC-49B3-A51A-82369B4ADE14}" destId="{B5F908B3-5D19-4D6B-A62C-F7F080B126DB}" srcOrd="1" destOrd="0" presId="urn:microsoft.com/office/officeart/2018/2/layout/IconVerticalSolidList"/>
    <dgm:cxn modelId="{0A99C6BD-51EE-4EAD-9FC0-7FFE1BEBDD02}" type="presParOf" srcId="{72CD21EF-22CC-49B3-A51A-82369B4ADE14}" destId="{25189265-CABB-4D2C-9D89-1041BDE138C4}" srcOrd="2" destOrd="0" presId="urn:microsoft.com/office/officeart/2018/2/layout/IconVerticalSolidList"/>
    <dgm:cxn modelId="{B59A975C-63F6-401F-ACF1-4B4282111402}" type="presParOf" srcId="{25189265-CABB-4D2C-9D89-1041BDE138C4}" destId="{A8B6D72A-AB3D-420D-963E-8EF52FFBE086}" srcOrd="0" destOrd="0" presId="urn:microsoft.com/office/officeart/2018/2/layout/IconVerticalSolidList"/>
    <dgm:cxn modelId="{901CAC89-4FBD-4FA0-9069-F84F1D78AF88}" type="presParOf" srcId="{25189265-CABB-4D2C-9D89-1041BDE138C4}" destId="{99A3194D-BF5F-468F-A6D4-1535F0EA5ADA}" srcOrd="1" destOrd="0" presId="urn:microsoft.com/office/officeart/2018/2/layout/IconVerticalSolidList"/>
    <dgm:cxn modelId="{585B50E9-C27C-4A78-AB82-E054FEDF9D05}" type="presParOf" srcId="{25189265-CABB-4D2C-9D89-1041BDE138C4}" destId="{9EAB611C-7917-43AE-9FA5-F3BE1E805C0F}" srcOrd="2" destOrd="0" presId="urn:microsoft.com/office/officeart/2018/2/layout/IconVerticalSolidList"/>
    <dgm:cxn modelId="{954D4589-97CD-4C56-8329-3F110580B092}" type="presParOf" srcId="{25189265-CABB-4D2C-9D89-1041BDE138C4}" destId="{B9059F61-234D-4BAA-A8EA-59721B0D35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3840E2-B846-4545-B064-F784E1E7F9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80D6A69-4815-48D1-879B-9AF265EB8D8B}">
      <dgm:prSet/>
      <dgm:spPr/>
      <dgm:t>
        <a:bodyPr/>
        <a:lstStyle/>
        <a:p>
          <a:r>
            <a:rPr lang="en-US"/>
            <a:t>PCBs allow OS to switch from one process to the next while maintaining the state of that process. </a:t>
          </a:r>
        </a:p>
      </dgm:t>
    </dgm:pt>
    <dgm:pt modelId="{22988A43-BA7B-4578-B8F6-8375C9DB5528}" type="parTrans" cxnId="{758DAA65-8774-4449-96E6-8FA50999BBA6}">
      <dgm:prSet/>
      <dgm:spPr/>
      <dgm:t>
        <a:bodyPr/>
        <a:lstStyle/>
        <a:p>
          <a:endParaRPr lang="en-US"/>
        </a:p>
      </dgm:t>
    </dgm:pt>
    <dgm:pt modelId="{B432D07C-884F-4F11-A6B2-90344BF35248}" type="sibTrans" cxnId="{758DAA65-8774-4449-96E6-8FA50999BBA6}">
      <dgm:prSet/>
      <dgm:spPr/>
      <dgm:t>
        <a:bodyPr/>
        <a:lstStyle/>
        <a:p>
          <a:endParaRPr lang="en-US"/>
        </a:p>
      </dgm:t>
    </dgm:pt>
    <dgm:pt modelId="{01113147-31B4-4EA1-96B3-7F39F9BEAC65}">
      <dgm:prSet/>
      <dgm:spPr/>
      <dgm:t>
        <a:bodyPr/>
        <a:lstStyle/>
        <a:p>
          <a:r>
            <a:rPr lang="en-US"/>
            <a:t>A PCB is a separate entity – not part of the program, but rather created and managed by the Operating System</a:t>
          </a:r>
        </a:p>
      </dgm:t>
    </dgm:pt>
    <dgm:pt modelId="{19CF7B8D-5066-47A6-830B-66BBD92F4306}" type="parTrans" cxnId="{8996D125-1CAC-4432-942F-EC340B7C97D7}">
      <dgm:prSet/>
      <dgm:spPr/>
      <dgm:t>
        <a:bodyPr/>
        <a:lstStyle/>
        <a:p>
          <a:endParaRPr lang="en-US"/>
        </a:p>
      </dgm:t>
    </dgm:pt>
    <dgm:pt modelId="{C5C7C17D-0077-4122-A95A-F0F06EC431E6}" type="sibTrans" cxnId="{8996D125-1CAC-4432-942F-EC340B7C97D7}">
      <dgm:prSet/>
      <dgm:spPr/>
      <dgm:t>
        <a:bodyPr/>
        <a:lstStyle/>
        <a:p>
          <a:endParaRPr lang="en-US"/>
        </a:p>
      </dgm:t>
    </dgm:pt>
    <dgm:pt modelId="{5BDD64EA-A4BA-48FC-987F-40421FCFC1F5}">
      <dgm:prSet/>
      <dgm:spPr/>
      <dgm:t>
        <a:bodyPr/>
        <a:lstStyle/>
        <a:p>
          <a:r>
            <a:rPr lang="en-US"/>
            <a:t>The time of a context switch is dependent on the computer hardware</a:t>
          </a:r>
        </a:p>
      </dgm:t>
    </dgm:pt>
    <dgm:pt modelId="{6179229F-6186-4B21-983C-CCD179656058}" type="parTrans" cxnId="{7D40ABAF-6A3C-454D-BCEA-B5EA4281EA25}">
      <dgm:prSet/>
      <dgm:spPr/>
      <dgm:t>
        <a:bodyPr/>
        <a:lstStyle/>
        <a:p>
          <a:endParaRPr lang="en-US"/>
        </a:p>
      </dgm:t>
    </dgm:pt>
    <dgm:pt modelId="{98A0DC82-04B7-454A-9781-D7C197E4CA7B}" type="sibTrans" cxnId="{7D40ABAF-6A3C-454D-BCEA-B5EA4281EA25}">
      <dgm:prSet/>
      <dgm:spPr/>
      <dgm:t>
        <a:bodyPr/>
        <a:lstStyle/>
        <a:p>
          <a:endParaRPr lang="en-US"/>
        </a:p>
      </dgm:t>
    </dgm:pt>
    <dgm:pt modelId="{E8ED29D4-69E9-45B4-BD32-EBB17DDF1FC6}">
      <dgm:prSet/>
      <dgm:spPr/>
      <dgm:t>
        <a:bodyPr/>
        <a:lstStyle/>
        <a:p>
          <a:r>
            <a:rPr lang="en-US"/>
            <a:t>With Process Switching (PCS)– We switch ALL of the process recourses needed for the new process – Memory address, kernel resources, page tables, caches, etc.</a:t>
          </a:r>
        </a:p>
      </dgm:t>
    </dgm:pt>
    <dgm:pt modelId="{489B3E5A-ADF8-404A-B746-9C01F2FBD2D8}" type="parTrans" cxnId="{A86AB9E8-CC3D-4A5E-A630-E9D258B937BA}">
      <dgm:prSet/>
      <dgm:spPr/>
      <dgm:t>
        <a:bodyPr/>
        <a:lstStyle/>
        <a:p>
          <a:endParaRPr lang="en-US"/>
        </a:p>
      </dgm:t>
    </dgm:pt>
    <dgm:pt modelId="{84FDF69D-62FD-4881-A676-86E474E9CF1D}" type="sibTrans" cxnId="{A86AB9E8-CC3D-4A5E-A630-E9D258B937BA}">
      <dgm:prSet/>
      <dgm:spPr/>
      <dgm:t>
        <a:bodyPr/>
        <a:lstStyle/>
        <a:p>
          <a:endParaRPr lang="en-US"/>
        </a:p>
      </dgm:t>
    </dgm:pt>
    <dgm:pt modelId="{E38F1578-1E4E-4C2B-928C-9FE0C9536CD4}" type="pres">
      <dgm:prSet presAssocID="{CF3840E2-B846-4545-B064-F784E1E7F996}" presName="root" presStyleCnt="0">
        <dgm:presLayoutVars>
          <dgm:dir/>
          <dgm:resizeHandles val="exact"/>
        </dgm:presLayoutVars>
      </dgm:prSet>
      <dgm:spPr/>
    </dgm:pt>
    <dgm:pt modelId="{3C1B397B-A5D3-4910-8568-E635D78F1202}" type="pres">
      <dgm:prSet presAssocID="{980D6A69-4815-48D1-879B-9AF265EB8D8B}" presName="compNode" presStyleCnt="0"/>
      <dgm:spPr/>
    </dgm:pt>
    <dgm:pt modelId="{701B7643-06AA-4CD6-9F7E-25C341F311F4}" type="pres">
      <dgm:prSet presAssocID="{980D6A69-4815-48D1-879B-9AF265EB8D8B}" presName="bgRect" presStyleLbl="bgShp" presStyleIdx="0" presStyleCnt="4"/>
      <dgm:spPr/>
    </dgm:pt>
    <dgm:pt modelId="{5126494E-09C4-439F-BFD6-4282A6197514}" type="pres">
      <dgm:prSet presAssocID="{980D6A69-4815-48D1-879B-9AF265EB8D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A844FE7-9374-4137-AC1F-9FB34C9354D0}" type="pres">
      <dgm:prSet presAssocID="{980D6A69-4815-48D1-879B-9AF265EB8D8B}" presName="spaceRect" presStyleCnt="0"/>
      <dgm:spPr/>
    </dgm:pt>
    <dgm:pt modelId="{06868967-21E9-4ADA-81AE-A5637304EF8B}" type="pres">
      <dgm:prSet presAssocID="{980D6A69-4815-48D1-879B-9AF265EB8D8B}" presName="parTx" presStyleLbl="revTx" presStyleIdx="0" presStyleCnt="4">
        <dgm:presLayoutVars>
          <dgm:chMax val="0"/>
          <dgm:chPref val="0"/>
        </dgm:presLayoutVars>
      </dgm:prSet>
      <dgm:spPr/>
    </dgm:pt>
    <dgm:pt modelId="{D42F0FDE-AF67-4D5C-9259-75C92281D655}" type="pres">
      <dgm:prSet presAssocID="{B432D07C-884F-4F11-A6B2-90344BF35248}" presName="sibTrans" presStyleCnt="0"/>
      <dgm:spPr/>
    </dgm:pt>
    <dgm:pt modelId="{DF1E4370-0B5B-4DA0-9D66-9A9E48D13BF6}" type="pres">
      <dgm:prSet presAssocID="{01113147-31B4-4EA1-96B3-7F39F9BEAC65}" presName="compNode" presStyleCnt="0"/>
      <dgm:spPr/>
    </dgm:pt>
    <dgm:pt modelId="{66D4F245-857F-4C69-A17C-98A5B2BC907F}" type="pres">
      <dgm:prSet presAssocID="{01113147-31B4-4EA1-96B3-7F39F9BEAC65}" presName="bgRect" presStyleLbl="bgShp" presStyleIdx="1" presStyleCnt="4"/>
      <dgm:spPr/>
    </dgm:pt>
    <dgm:pt modelId="{3F932F9B-6379-4201-8140-8208D1306B83}" type="pres">
      <dgm:prSet presAssocID="{01113147-31B4-4EA1-96B3-7F39F9BEAC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1382093-FF4E-43AB-9602-A3D666574788}" type="pres">
      <dgm:prSet presAssocID="{01113147-31B4-4EA1-96B3-7F39F9BEAC65}" presName="spaceRect" presStyleCnt="0"/>
      <dgm:spPr/>
    </dgm:pt>
    <dgm:pt modelId="{2000A0C1-1FDC-4781-8A0D-2786E0D4097F}" type="pres">
      <dgm:prSet presAssocID="{01113147-31B4-4EA1-96B3-7F39F9BEAC65}" presName="parTx" presStyleLbl="revTx" presStyleIdx="1" presStyleCnt="4">
        <dgm:presLayoutVars>
          <dgm:chMax val="0"/>
          <dgm:chPref val="0"/>
        </dgm:presLayoutVars>
      </dgm:prSet>
      <dgm:spPr/>
    </dgm:pt>
    <dgm:pt modelId="{DA16CA47-260B-43CB-87ED-8C3C7ADE359A}" type="pres">
      <dgm:prSet presAssocID="{C5C7C17D-0077-4122-A95A-F0F06EC431E6}" presName="sibTrans" presStyleCnt="0"/>
      <dgm:spPr/>
    </dgm:pt>
    <dgm:pt modelId="{8859366B-6383-4B09-B397-9F8F59B56422}" type="pres">
      <dgm:prSet presAssocID="{5BDD64EA-A4BA-48FC-987F-40421FCFC1F5}" presName="compNode" presStyleCnt="0"/>
      <dgm:spPr/>
    </dgm:pt>
    <dgm:pt modelId="{173A96AA-04F9-4D8C-B101-57FAECBDBCB6}" type="pres">
      <dgm:prSet presAssocID="{5BDD64EA-A4BA-48FC-987F-40421FCFC1F5}" presName="bgRect" presStyleLbl="bgShp" presStyleIdx="2" presStyleCnt="4"/>
      <dgm:spPr/>
    </dgm:pt>
    <dgm:pt modelId="{7ABE3F33-C9A0-4462-A57D-00F3FDCE23F6}" type="pres">
      <dgm:prSet presAssocID="{5BDD64EA-A4BA-48FC-987F-40421FCFC1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F3EA6C6-9EAD-42EF-AF53-04148F93B132}" type="pres">
      <dgm:prSet presAssocID="{5BDD64EA-A4BA-48FC-987F-40421FCFC1F5}" presName="spaceRect" presStyleCnt="0"/>
      <dgm:spPr/>
    </dgm:pt>
    <dgm:pt modelId="{931298B6-4469-4110-9B7B-0C5200C17FC8}" type="pres">
      <dgm:prSet presAssocID="{5BDD64EA-A4BA-48FC-987F-40421FCFC1F5}" presName="parTx" presStyleLbl="revTx" presStyleIdx="2" presStyleCnt="4">
        <dgm:presLayoutVars>
          <dgm:chMax val="0"/>
          <dgm:chPref val="0"/>
        </dgm:presLayoutVars>
      </dgm:prSet>
      <dgm:spPr/>
    </dgm:pt>
    <dgm:pt modelId="{82A80081-24DC-4C17-AA72-BF46209053B0}" type="pres">
      <dgm:prSet presAssocID="{98A0DC82-04B7-454A-9781-D7C197E4CA7B}" presName="sibTrans" presStyleCnt="0"/>
      <dgm:spPr/>
    </dgm:pt>
    <dgm:pt modelId="{4FE839C3-26D6-4E5C-9947-C5E80710BBD5}" type="pres">
      <dgm:prSet presAssocID="{E8ED29D4-69E9-45B4-BD32-EBB17DDF1FC6}" presName="compNode" presStyleCnt="0"/>
      <dgm:spPr/>
    </dgm:pt>
    <dgm:pt modelId="{FB53F2F0-DED4-4930-8EAB-B39EC9081F8B}" type="pres">
      <dgm:prSet presAssocID="{E8ED29D4-69E9-45B4-BD32-EBB17DDF1FC6}" presName="bgRect" presStyleLbl="bgShp" presStyleIdx="3" presStyleCnt="4"/>
      <dgm:spPr/>
    </dgm:pt>
    <dgm:pt modelId="{6DDF267C-E890-4838-81AD-5993DA5F6FC6}" type="pres">
      <dgm:prSet presAssocID="{E8ED29D4-69E9-45B4-BD32-EBB17DDF1F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0BA4198-CBF3-498E-9BA9-C759E84D6D3E}" type="pres">
      <dgm:prSet presAssocID="{E8ED29D4-69E9-45B4-BD32-EBB17DDF1FC6}" presName="spaceRect" presStyleCnt="0"/>
      <dgm:spPr/>
    </dgm:pt>
    <dgm:pt modelId="{C1A61A06-5975-4D75-BD3A-F2A3102FC3E9}" type="pres">
      <dgm:prSet presAssocID="{E8ED29D4-69E9-45B4-BD32-EBB17DDF1F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996D125-1CAC-4432-942F-EC340B7C97D7}" srcId="{CF3840E2-B846-4545-B064-F784E1E7F996}" destId="{01113147-31B4-4EA1-96B3-7F39F9BEAC65}" srcOrd="1" destOrd="0" parTransId="{19CF7B8D-5066-47A6-830B-66BBD92F4306}" sibTransId="{C5C7C17D-0077-4122-A95A-F0F06EC431E6}"/>
    <dgm:cxn modelId="{1565DF5A-E391-4D42-853E-AE91042E9651}" type="presOf" srcId="{E8ED29D4-69E9-45B4-BD32-EBB17DDF1FC6}" destId="{C1A61A06-5975-4D75-BD3A-F2A3102FC3E9}" srcOrd="0" destOrd="0" presId="urn:microsoft.com/office/officeart/2018/2/layout/IconVerticalSolidList"/>
    <dgm:cxn modelId="{758DAA65-8774-4449-96E6-8FA50999BBA6}" srcId="{CF3840E2-B846-4545-B064-F784E1E7F996}" destId="{980D6A69-4815-48D1-879B-9AF265EB8D8B}" srcOrd="0" destOrd="0" parTransId="{22988A43-BA7B-4578-B8F6-8375C9DB5528}" sibTransId="{B432D07C-884F-4F11-A6B2-90344BF35248}"/>
    <dgm:cxn modelId="{68354774-F766-431B-A6DC-5BB7E3868A46}" type="presOf" srcId="{5BDD64EA-A4BA-48FC-987F-40421FCFC1F5}" destId="{931298B6-4469-4110-9B7B-0C5200C17FC8}" srcOrd="0" destOrd="0" presId="urn:microsoft.com/office/officeart/2018/2/layout/IconVerticalSolidList"/>
    <dgm:cxn modelId="{5F49C27C-D309-493B-82A8-549DCD24EA31}" type="presOf" srcId="{01113147-31B4-4EA1-96B3-7F39F9BEAC65}" destId="{2000A0C1-1FDC-4781-8A0D-2786E0D4097F}" srcOrd="0" destOrd="0" presId="urn:microsoft.com/office/officeart/2018/2/layout/IconVerticalSolidList"/>
    <dgm:cxn modelId="{C384409E-1DBB-42AE-974C-EB2A9415C6FA}" type="presOf" srcId="{CF3840E2-B846-4545-B064-F784E1E7F996}" destId="{E38F1578-1E4E-4C2B-928C-9FE0C9536CD4}" srcOrd="0" destOrd="0" presId="urn:microsoft.com/office/officeart/2018/2/layout/IconVerticalSolidList"/>
    <dgm:cxn modelId="{7D40ABAF-6A3C-454D-BCEA-B5EA4281EA25}" srcId="{CF3840E2-B846-4545-B064-F784E1E7F996}" destId="{5BDD64EA-A4BA-48FC-987F-40421FCFC1F5}" srcOrd="2" destOrd="0" parTransId="{6179229F-6186-4B21-983C-CCD179656058}" sibTransId="{98A0DC82-04B7-454A-9781-D7C197E4CA7B}"/>
    <dgm:cxn modelId="{80B4BBE0-134B-40A5-81EF-A90E3018B9F6}" type="presOf" srcId="{980D6A69-4815-48D1-879B-9AF265EB8D8B}" destId="{06868967-21E9-4ADA-81AE-A5637304EF8B}" srcOrd="0" destOrd="0" presId="urn:microsoft.com/office/officeart/2018/2/layout/IconVerticalSolidList"/>
    <dgm:cxn modelId="{A86AB9E8-CC3D-4A5E-A630-E9D258B937BA}" srcId="{CF3840E2-B846-4545-B064-F784E1E7F996}" destId="{E8ED29D4-69E9-45B4-BD32-EBB17DDF1FC6}" srcOrd="3" destOrd="0" parTransId="{489B3E5A-ADF8-404A-B746-9C01F2FBD2D8}" sibTransId="{84FDF69D-62FD-4881-A676-86E474E9CF1D}"/>
    <dgm:cxn modelId="{652C498F-2593-407D-BDA4-30BE95177B75}" type="presParOf" srcId="{E38F1578-1E4E-4C2B-928C-9FE0C9536CD4}" destId="{3C1B397B-A5D3-4910-8568-E635D78F1202}" srcOrd="0" destOrd="0" presId="urn:microsoft.com/office/officeart/2018/2/layout/IconVerticalSolidList"/>
    <dgm:cxn modelId="{211BFF63-BEDF-4B67-ADAA-2DA7B1597131}" type="presParOf" srcId="{3C1B397B-A5D3-4910-8568-E635D78F1202}" destId="{701B7643-06AA-4CD6-9F7E-25C341F311F4}" srcOrd="0" destOrd="0" presId="urn:microsoft.com/office/officeart/2018/2/layout/IconVerticalSolidList"/>
    <dgm:cxn modelId="{6294B966-2383-4109-941A-3723FB5B0811}" type="presParOf" srcId="{3C1B397B-A5D3-4910-8568-E635D78F1202}" destId="{5126494E-09C4-439F-BFD6-4282A6197514}" srcOrd="1" destOrd="0" presId="urn:microsoft.com/office/officeart/2018/2/layout/IconVerticalSolidList"/>
    <dgm:cxn modelId="{601A6ECC-C140-4A9D-B8CA-65108E661919}" type="presParOf" srcId="{3C1B397B-A5D3-4910-8568-E635D78F1202}" destId="{DA844FE7-9374-4137-AC1F-9FB34C9354D0}" srcOrd="2" destOrd="0" presId="urn:microsoft.com/office/officeart/2018/2/layout/IconVerticalSolidList"/>
    <dgm:cxn modelId="{07579302-E36C-44E8-A67C-9374CC243E1C}" type="presParOf" srcId="{3C1B397B-A5D3-4910-8568-E635D78F1202}" destId="{06868967-21E9-4ADA-81AE-A5637304EF8B}" srcOrd="3" destOrd="0" presId="urn:microsoft.com/office/officeart/2018/2/layout/IconVerticalSolidList"/>
    <dgm:cxn modelId="{BE386D91-84BE-495D-ABA1-0AEF1CBCDC23}" type="presParOf" srcId="{E38F1578-1E4E-4C2B-928C-9FE0C9536CD4}" destId="{D42F0FDE-AF67-4D5C-9259-75C92281D655}" srcOrd="1" destOrd="0" presId="urn:microsoft.com/office/officeart/2018/2/layout/IconVerticalSolidList"/>
    <dgm:cxn modelId="{29D49D56-52F2-4FBF-B23C-E50BEC07B016}" type="presParOf" srcId="{E38F1578-1E4E-4C2B-928C-9FE0C9536CD4}" destId="{DF1E4370-0B5B-4DA0-9D66-9A9E48D13BF6}" srcOrd="2" destOrd="0" presId="urn:microsoft.com/office/officeart/2018/2/layout/IconVerticalSolidList"/>
    <dgm:cxn modelId="{D793AACA-EB80-49B5-815D-89E845C99903}" type="presParOf" srcId="{DF1E4370-0B5B-4DA0-9D66-9A9E48D13BF6}" destId="{66D4F245-857F-4C69-A17C-98A5B2BC907F}" srcOrd="0" destOrd="0" presId="urn:microsoft.com/office/officeart/2018/2/layout/IconVerticalSolidList"/>
    <dgm:cxn modelId="{B88CE03E-A42C-4BA7-905A-EFCD8056E563}" type="presParOf" srcId="{DF1E4370-0B5B-4DA0-9D66-9A9E48D13BF6}" destId="{3F932F9B-6379-4201-8140-8208D1306B83}" srcOrd="1" destOrd="0" presId="urn:microsoft.com/office/officeart/2018/2/layout/IconVerticalSolidList"/>
    <dgm:cxn modelId="{B49DAD53-377E-45C4-802D-22FE184D50BA}" type="presParOf" srcId="{DF1E4370-0B5B-4DA0-9D66-9A9E48D13BF6}" destId="{31382093-FF4E-43AB-9602-A3D666574788}" srcOrd="2" destOrd="0" presId="urn:microsoft.com/office/officeart/2018/2/layout/IconVerticalSolidList"/>
    <dgm:cxn modelId="{1B1070AE-2621-47ED-9002-E95319EE9928}" type="presParOf" srcId="{DF1E4370-0B5B-4DA0-9D66-9A9E48D13BF6}" destId="{2000A0C1-1FDC-4781-8A0D-2786E0D4097F}" srcOrd="3" destOrd="0" presId="urn:microsoft.com/office/officeart/2018/2/layout/IconVerticalSolidList"/>
    <dgm:cxn modelId="{0A49D167-0239-4E51-9D28-CD583C0760A0}" type="presParOf" srcId="{E38F1578-1E4E-4C2B-928C-9FE0C9536CD4}" destId="{DA16CA47-260B-43CB-87ED-8C3C7ADE359A}" srcOrd="3" destOrd="0" presId="urn:microsoft.com/office/officeart/2018/2/layout/IconVerticalSolidList"/>
    <dgm:cxn modelId="{8FB27DD9-D6C7-4ACA-93C7-5BA69F862270}" type="presParOf" srcId="{E38F1578-1E4E-4C2B-928C-9FE0C9536CD4}" destId="{8859366B-6383-4B09-B397-9F8F59B56422}" srcOrd="4" destOrd="0" presId="urn:microsoft.com/office/officeart/2018/2/layout/IconVerticalSolidList"/>
    <dgm:cxn modelId="{7394DB9F-6B84-48DB-B3B5-B50B02FCB0FB}" type="presParOf" srcId="{8859366B-6383-4B09-B397-9F8F59B56422}" destId="{173A96AA-04F9-4D8C-B101-57FAECBDBCB6}" srcOrd="0" destOrd="0" presId="urn:microsoft.com/office/officeart/2018/2/layout/IconVerticalSolidList"/>
    <dgm:cxn modelId="{9E447F9D-F12F-40A2-A13C-1E2116E3030A}" type="presParOf" srcId="{8859366B-6383-4B09-B397-9F8F59B56422}" destId="{7ABE3F33-C9A0-4462-A57D-00F3FDCE23F6}" srcOrd="1" destOrd="0" presId="urn:microsoft.com/office/officeart/2018/2/layout/IconVerticalSolidList"/>
    <dgm:cxn modelId="{560DE30D-F3B5-40B5-8DB0-10FFFB9E583F}" type="presParOf" srcId="{8859366B-6383-4B09-B397-9F8F59B56422}" destId="{2F3EA6C6-9EAD-42EF-AF53-04148F93B132}" srcOrd="2" destOrd="0" presId="urn:microsoft.com/office/officeart/2018/2/layout/IconVerticalSolidList"/>
    <dgm:cxn modelId="{444DE37E-CD7B-469C-862F-15B530AAA31A}" type="presParOf" srcId="{8859366B-6383-4B09-B397-9F8F59B56422}" destId="{931298B6-4469-4110-9B7B-0C5200C17FC8}" srcOrd="3" destOrd="0" presId="urn:microsoft.com/office/officeart/2018/2/layout/IconVerticalSolidList"/>
    <dgm:cxn modelId="{12BAFAC5-65EF-4AF7-BA1E-EAEEB7C0C1FF}" type="presParOf" srcId="{E38F1578-1E4E-4C2B-928C-9FE0C9536CD4}" destId="{82A80081-24DC-4C17-AA72-BF46209053B0}" srcOrd="5" destOrd="0" presId="urn:microsoft.com/office/officeart/2018/2/layout/IconVerticalSolidList"/>
    <dgm:cxn modelId="{9EF173E2-821C-4921-B7B8-7EA684296DF2}" type="presParOf" srcId="{E38F1578-1E4E-4C2B-928C-9FE0C9536CD4}" destId="{4FE839C3-26D6-4E5C-9947-C5E80710BBD5}" srcOrd="6" destOrd="0" presId="urn:microsoft.com/office/officeart/2018/2/layout/IconVerticalSolidList"/>
    <dgm:cxn modelId="{B49DEE62-1795-4BCD-8662-F02BD4950B04}" type="presParOf" srcId="{4FE839C3-26D6-4E5C-9947-C5E80710BBD5}" destId="{FB53F2F0-DED4-4930-8EAB-B39EC9081F8B}" srcOrd="0" destOrd="0" presId="urn:microsoft.com/office/officeart/2018/2/layout/IconVerticalSolidList"/>
    <dgm:cxn modelId="{EA1F25AE-BB30-4524-9139-4453A0818AE6}" type="presParOf" srcId="{4FE839C3-26D6-4E5C-9947-C5E80710BBD5}" destId="{6DDF267C-E890-4838-81AD-5993DA5F6FC6}" srcOrd="1" destOrd="0" presId="urn:microsoft.com/office/officeart/2018/2/layout/IconVerticalSolidList"/>
    <dgm:cxn modelId="{D5356A7B-E671-4260-B82C-FADD13345819}" type="presParOf" srcId="{4FE839C3-26D6-4E5C-9947-C5E80710BBD5}" destId="{20BA4198-CBF3-498E-9BA9-C759E84D6D3E}" srcOrd="2" destOrd="0" presId="urn:microsoft.com/office/officeart/2018/2/layout/IconVerticalSolidList"/>
    <dgm:cxn modelId="{E3058CC7-3F6E-4774-97C9-5120864383F1}" type="presParOf" srcId="{4FE839C3-26D6-4E5C-9947-C5E80710BBD5}" destId="{C1A61A06-5975-4D75-BD3A-F2A3102FC3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CC348-7577-BC42-A345-D56C3A1CBD8C}">
      <dsp:nvSpPr>
        <dsp:cNvPr id="0" name=""/>
        <dsp:cNvSpPr/>
      </dsp:nvSpPr>
      <dsp:spPr>
        <a:xfrm>
          <a:off x="0" y="161252"/>
          <a:ext cx="6545199" cy="14301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Defined as a set of instructions</a:t>
          </a:r>
        </a:p>
      </dsp:txBody>
      <dsp:txXfrm>
        <a:off x="69812" y="231064"/>
        <a:ext cx="6405575" cy="1290481"/>
      </dsp:txXfrm>
    </dsp:sp>
    <dsp:sp modelId="{4C2B34D4-EB51-F84A-A69E-49A9B76D89A3}">
      <dsp:nvSpPr>
        <dsp:cNvPr id="0" name=""/>
        <dsp:cNvSpPr/>
      </dsp:nvSpPr>
      <dsp:spPr>
        <a:xfrm>
          <a:off x="0" y="1695038"/>
          <a:ext cx="6545199" cy="1430105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 program is a passive version of these instructions</a:t>
          </a:r>
        </a:p>
      </dsp:txBody>
      <dsp:txXfrm>
        <a:off x="69812" y="1764850"/>
        <a:ext cx="6405575" cy="1290481"/>
      </dsp:txXfrm>
    </dsp:sp>
    <dsp:sp modelId="{A6AE8A1F-1C62-4641-B702-8991737A122F}">
      <dsp:nvSpPr>
        <dsp:cNvPr id="0" name=""/>
        <dsp:cNvSpPr/>
      </dsp:nvSpPr>
      <dsp:spPr>
        <a:xfrm>
          <a:off x="0" y="3228823"/>
          <a:ext cx="6545199" cy="1430105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Whereas, a Process is this program that is actively running. </a:t>
          </a:r>
        </a:p>
      </dsp:txBody>
      <dsp:txXfrm>
        <a:off x="69812" y="3298635"/>
        <a:ext cx="6405575" cy="1290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0C5B3-16F1-264B-9804-9D1BAD15E1E2}">
      <dsp:nvSpPr>
        <dsp:cNvPr id="0" name=""/>
        <dsp:cNvSpPr/>
      </dsp:nvSpPr>
      <dsp:spPr>
        <a:xfrm>
          <a:off x="0" y="631"/>
          <a:ext cx="57415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4F066-7F6A-8E4C-90B2-EE1CD09E23E4}">
      <dsp:nvSpPr>
        <dsp:cNvPr id="0" name=""/>
        <dsp:cNvSpPr/>
      </dsp:nvSpPr>
      <dsp:spPr>
        <a:xfrm>
          <a:off x="0" y="631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New – Being created</a:t>
          </a:r>
        </a:p>
      </dsp:txBody>
      <dsp:txXfrm>
        <a:off x="0" y="631"/>
        <a:ext cx="5741533" cy="1033944"/>
      </dsp:txXfrm>
    </dsp:sp>
    <dsp:sp modelId="{8D717B43-EC02-EE41-BEA2-EA35E94FCAEA}">
      <dsp:nvSpPr>
        <dsp:cNvPr id="0" name=""/>
        <dsp:cNvSpPr/>
      </dsp:nvSpPr>
      <dsp:spPr>
        <a:xfrm>
          <a:off x="0" y="1034575"/>
          <a:ext cx="5741533" cy="0"/>
        </a:xfrm>
        <a:prstGeom prst="line">
          <a:avLst/>
        </a:prstGeom>
        <a:solidFill>
          <a:schemeClr val="accent5">
            <a:hueOff val="-501234"/>
            <a:satOff val="276"/>
            <a:lumOff val="1324"/>
            <a:alphaOff val="0"/>
          </a:schemeClr>
        </a:solidFill>
        <a:ln w="19050" cap="rnd" cmpd="sng" algn="ctr">
          <a:solidFill>
            <a:schemeClr val="accent5">
              <a:hueOff val="-501234"/>
              <a:satOff val="276"/>
              <a:lumOff val="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93439-DC9F-AF46-804D-91EC09331699}">
      <dsp:nvSpPr>
        <dsp:cNvPr id="0" name=""/>
        <dsp:cNvSpPr/>
      </dsp:nvSpPr>
      <dsp:spPr>
        <a:xfrm>
          <a:off x="0" y="1034575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Running.- Instructions being executed</a:t>
          </a:r>
        </a:p>
      </dsp:txBody>
      <dsp:txXfrm>
        <a:off x="0" y="1034575"/>
        <a:ext cx="5741533" cy="1033944"/>
      </dsp:txXfrm>
    </dsp:sp>
    <dsp:sp modelId="{6A74F25B-100F-9A40-9BA2-749FA87C212D}">
      <dsp:nvSpPr>
        <dsp:cNvPr id="0" name=""/>
        <dsp:cNvSpPr/>
      </dsp:nvSpPr>
      <dsp:spPr>
        <a:xfrm>
          <a:off x="0" y="2068519"/>
          <a:ext cx="5741533" cy="0"/>
        </a:xfrm>
        <a:prstGeom prst="line">
          <a:avLst/>
        </a:prstGeom>
        <a:solidFill>
          <a:schemeClr val="accent5">
            <a:hueOff val="-1002469"/>
            <a:satOff val="551"/>
            <a:lumOff val="2647"/>
            <a:alphaOff val="0"/>
          </a:schemeClr>
        </a:solidFill>
        <a:ln w="19050" cap="rnd" cmpd="sng" algn="ctr">
          <a:solidFill>
            <a:schemeClr val="accent5">
              <a:hueOff val="-1002469"/>
              <a:satOff val="551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B2BE2-538B-6C4D-B7BE-4BCD210EB703}">
      <dsp:nvSpPr>
        <dsp:cNvPr id="0" name=""/>
        <dsp:cNvSpPr/>
      </dsp:nvSpPr>
      <dsp:spPr>
        <a:xfrm>
          <a:off x="0" y="2068519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Waiting – Waiting for some event to occur</a:t>
          </a:r>
        </a:p>
      </dsp:txBody>
      <dsp:txXfrm>
        <a:off x="0" y="2068519"/>
        <a:ext cx="5741533" cy="1033944"/>
      </dsp:txXfrm>
    </dsp:sp>
    <dsp:sp modelId="{C608E9C5-4D39-E84E-9CAA-5DAA13F8872E}">
      <dsp:nvSpPr>
        <dsp:cNvPr id="0" name=""/>
        <dsp:cNvSpPr/>
      </dsp:nvSpPr>
      <dsp:spPr>
        <a:xfrm>
          <a:off x="0" y="3102463"/>
          <a:ext cx="5741533" cy="0"/>
        </a:xfrm>
        <a:prstGeom prst="line">
          <a:avLst/>
        </a:prstGeom>
        <a:solidFill>
          <a:schemeClr val="accent5">
            <a:hueOff val="-1503703"/>
            <a:satOff val="827"/>
            <a:lumOff val="3971"/>
            <a:alphaOff val="0"/>
          </a:schemeClr>
        </a:solidFill>
        <a:ln w="19050" cap="rnd" cmpd="sng" algn="ctr">
          <a:solidFill>
            <a:schemeClr val="accent5">
              <a:hueOff val="-1503703"/>
              <a:satOff val="827"/>
              <a:lumOff val="39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E9D8C-FCCA-7E44-B2F0-2E4EB8B78C61}">
      <dsp:nvSpPr>
        <dsp:cNvPr id="0" name=""/>
        <dsp:cNvSpPr/>
      </dsp:nvSpPr>
      <dsp:spPr>
        <a:xfrm>
          <a:off x="0" y="3102463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Ready – Ready to be assigned to a processor</a:t>
          </a:r>
        </a:p>
      </dsp:txBody>
      <dsp:txXfrm>
        <a:off x="0" y="3102463"/>
        <a:ext cx="5741533" cy="1033944"/>
      </dsp:txXfrm>
    </dsp:sp>
    <dsp:sp modelId="{19E587FE-F708-AB4C-BEE6-5157255E2EE9}">
      <dsp:nvSpPr>
        <dsp:cNvPr id="0" name=""/>
        <dsp:cNvSpPr/>
      </dsp:nvSpPr>
      <dsp:spPr>
        <a:xfrm>
          <a:off x="0" y="4136407"/>
          <a:ext cx="5741533" cy="0"/>
        </a:xfrm>
        <a:prstGeom prst="line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565A7-587E-BA42-9578-5661B78BF0A7}">
      <dsp:nvSpPr>
        <dsp:cNvPr id="0" name=""/>
        <dsp:cNvSpPr/>
      </dsp:nvSpPr>
      <dsp:spPr>
        <a:xfrm>
          <a:off x="0" y="4136407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Terminated – Finished execution</a:t>
          </a:r>
        </a:p>
      </dsp:txBody>
      <dsp:txXfrm>
        <a:off x="0" y="4136407"/>
        <a:ext cx="5741533" cy="1033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058B6-B241-47ED-AB0A-88EF825D0436}">
      <dsp:nvSpPr>
        <dsp:cNvPr id="0" name=""/>
        <dsp:cNvSpPr/>
      </dsp:nvSpPr>
      <dsp:spPr>
        <a:xfrm>
          <a:off x="0" y="799046"/>
          <a:ext cx="5886291" cy="14751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28AF0-841F-482F-B7C1-06FFED72F0E5}">
      <dsp:nvSpPr>
        <dsp:cNvPr id="0" name=""/>
        <dsp:cNvSpPr/>
      </dsp:nvSpPr>
      <dsp:spPr>
        <a:xfrm>
          <a:off x="446236" y="1130958"/>
          <a:ext cx="811339" cy="811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99DC5-5C7C-4538-94C8-94EBB276C1DE}">
      <dsp:nvSpPr>
        <dsp:cNvPr id="0" name=""/>
        <dsp:cNvSpPr/>
      </dsp:nvSpPr>
      <dsp:spPr>
        <a:xfrm>
          <a:off x="1703813" y="799046"/>
          <a:ext cx="4182477" cy="147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1" tIns="156121" rIns="156121" bIns="1561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Computers have many processes running at the same time</a:t>
          </a:r>
        </a:p>
      </dsp:txBody>
      <dsp:txXfrm>
        <a:off x="1703813" y="799046"/>
        <a:ext cx="4182477" cy="1475163"/>
      </dsp:txXfrm>
    </dsp:sp>
    <dsp:sp modelId="{A8B6D72A-AB3D-420D-963E-8EF52FFBE086}">
      <dsp:nvSpPr>
        <dsp:cNvPr id="0" name=""/>
        <dsp:cNvSpPr/>
      </dsp:nvSpPr>
      <dsp:spPr>
        <a:xfrm>
          <a:off x="0" y="2643000"/>
          <a:ext cx="5886291" cy="14751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3194D-BF5F-468F-A6D4-1535F0EA5ADA}">
      <dsp:nvSpPr>
        <dsp:cNvPr id="0" name=""/>
        <dsp:cNvSpPr/>
      </dsp:nvSpPr>
      <dsp:spPr>
        <a:xfrm>
          <a:off x="446236" y="2974912"/>
          <a:ext cx="811339" cy="811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9F61-234D-4BAA-A8EA-59721B0D356A}">
      <dsp:nvSpPr>
        <dsp:cNvPr id="0" name=""/>
        <dsp:cNvSpPr/>
      </dsp:nvSpPr>
      <dsp:spPr>
        <a:xfrm>
          <a:off x="1703813" y="2643000"/>
          <a:ext cx="4182477" cy="147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1" tIns="156121" rIns="156121" bIns="1561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PCBs help the OS to determine what and where work has to be done, or if the work is completed. </a:t>
          </a:r>
        </a:p>
      </dsp:txBody>
      <dsp:txXfrm>
        <a:off x="1703813" y="2643000"/>
        <a:ext cx="4182477" cy="1475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B7643-06AA-4CD6-9F7E-25C341F311F4}">
      <dsp:nvSpPr>
        <dsp:cNvPr id="0" name=""/>
        <dsp:cNvSpPr/>
      </dsp:nvSpPr>
      <dsp:spPr>
        <a:xfrm>
          <a:off x="0" y="2040"/>
          <a:ext cx="5886291" cy="10343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6494E-09C4-439F-BFD6-4282A6197514}">
      <dsp:nvSpPr>
        <dsp:cNvPr id="0" name=""/>
        <dsp:cNvSpPr/>
      </dsp:nvSpPr>
      <dsp:spPr>
        <a:xfrm>
          <a:off x="312888" y="234768"/>
          <a:ext cx="568888" cy="5688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68967-21E9-4ADA-81AE-A5637304EF8B}">
      <dsp:nvSpPr>
        <dsp:cNvPr id="0" name=""/>
        <dsp:cNvSpPr/>
      </dsp:nvSpPr>
      <dsp:spPr>
        <a:xfrm>
          <a:off x="1194666" y="2040"/>
          <a:ext cx="4691624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PCBs allow OS to switch from one process to the next while maintaining the state of that process. </a:t>
          </a:r>
        </a:p>
      </dsp:txBody>
      <dsp:txXfrm>
        <a:off x="1194666" y="2040"/>
        <a:ext cx="4691624" cy="1034343"/>
      </dsp:txXfrm>
    </dsp:sp>
    <dsp:sp modelId="{66D4F245-857F-4C69-A17C-98A5B2BC907F}">
      <dsp:nvSpPr>
        <dsp:cNvPr id="0" name=""/>
        <dsp:cNvSpPr/>
      </dsp:nvSpPr>
      <dsp:spPr>
        <a:xfrm>
          <a:off x="0" y="1294969"/>
          <a:ext cx="5886291" cy="10343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32F9B-6379-4201-8140-8208D1306B83}">
      <dsp:nvSpPr>
        <dsp:cNvPr id="0" name=""/>
        <dsp:cNvSpPr/>
      </dsp:nvSpPr>
      <dsp:spPr>
        <a:xfrm>
          <a:off x="312888" y="1527696"/>
          <a:ext cx="568888" cy="5688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0A0C1-1FDC-4781-8A0D-2786E0D4097F}">
      <dsp:nvSpPr>
        <dsp:cNvPr id="0" name=""/>
        <dsp:cNvSpPr/>
      </dsp:nvSpPr>
      <dsp:spPr>
        <a:xfrm>
          <a:off x="1194666" y="1294969"/>
          <a:ext cx="4691624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PCB is a separate entity – not part of the program, but rather created and managed by the Operating System</a:t>
          </a:r>
        </a:p>
      </dsp:txBody>
      <dsp:txXfrm>
        <a:off x="1194666" y="1294969"/>
        <a:ext cx="4691624" cy="1034343"/>
      </dsp:txXfrm>
    </dsp:sp>
    <dsp:sp modelId="{173A96AA-04F9-4D8C-B101-57FAECBDBCB6}">
      <dsp:nvSpPr>
        <dsp:cNvPr id="0" name=""/>
        <dsp:cNvSpPr/>
      </dsp:nvSpPr>
      <dsp:spPr>
        <a:xfrm>
          <a:off x="0" y="2587898"/>
          <a:ext cx="5886291" cy="10343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E3F33-C9A0-4462-A57D-00F3FDCE23F6}">
      <dsp:nvSpPr>
        <dsp:cNvPr id="0" name=""/>
        <dsp:cNvSpPr/>
      </dsp:nvSpPr>
      <dsp:spPr>
        <a:xfrm>
          <a:off x="312888" y="2820625"/>
          <a:ext cx="568888" cy="5688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298B6-4469-4110-9B7B-0C5200C17FC8}">
      <dsp:nvSpPr>
        <dsp:cNvPr id="0" name=""/>
        <dsp:cNvSpPr/>
      </dsp:nvSpPr>
      <dsp:spPr>
        <a:xfrm>
          <a:off x="1194666" y="2587898"/>
          <a:ext cx="4691624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time of a context switch is dependent on the computer hardware</a:t>
          </a:r>
        </a:p>
      </dsp:txBody>
      <dsp:txXfrm>
        <a:off x="1194666" y="2587898"/>
        <a:ext cx="4691624" cy="1034343"/>
      </dsp:txXfrm>
    </dsp:sp>
    <dsp:sp modelId="{FB53F2F0-DED4-4930-8EAB-B39EC9081F8B}">
      <dsp:nvSpPr>
        <dsp:cNvPr id="0" name=""/>
        <dsp:cNvSpPr/>
      </dsp:nvSpPr>
      <dsp:spPr>
        <a:xfrm>
          <a:off x="0" y="3880827"/>
          <a:ext cx="5886291" cy="10343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F267C-E890-4838-81AD-5993DA5F6FC6}">
      <dsp:nvSpPr>
        <dsp:cNvPr id="0" name=""/>
        <dsp:cNvSpPr/>
      </dsp:nvSpPr>
      <dsp:spPr>
        <a:xfrm>
          <a:off x="312888" y="4113554"/>
          <a:ext cx="568888" cy="5688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61A06-5975-4D75-BD3A-F2A3102FC3E9}">
      <dsp:nvSpPr>
        <dsp:cNvPr id="0" name=""/>
        <dsp:cNvSpPr/>
      </dsp:nvSpPr>
      <dsp:spPr>
        <a:xfrm>
          <a:off x="1194666" y="3880827"/>
          <a:ext cx="4691624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With Process Switching (PCS)– We switch ALL of the process recourses needed for the new process – Memory address, kernel resources, page tables, caches, etc.</a:t>
          </a:r>
        </a:p>
      </dsp:txBody>
      <dsp:txXfrm>
        <a:off x="1194666" y="3880827"/>
        <a:ext cx="4691624" cy="1034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E903-538C-B40A-95C8-D1CFAD0F2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 for Programmers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B6C1D-3E80-EFAA-DE4C-5B3ACFD3C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2: Processes and threads</a:t>
            </a:r>
          </a:p>
        </p:txBody>
      </p:sp>
    </p:spTree>
    <p:extLst>
      <p:ext uri="{BB962C8B-B14F-4D97-AF65-F5344CB8AC3E}">
        <p14:creationId xmlns:p14="http://schemas.microsoft.com/office/powerpoint/2010/main" val="148217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05CDE1-5F8B-B4A7-A611-94924F71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Context Switches	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2B1D41E-59EE-9174-CF42-FC0FBFF26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089926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5048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25F9-2B68-8A75-F702-8CACE5DF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I/O Bound and CPU Bound</a:t>
            </a: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BAA1C54E-2EC1-A4E7-81FB-2386567605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54" r="11522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115F-3CD3-4C83-419A-6D48FD4EA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/>
              <a:t>I/O Bound processes spend more time doing I/O – and send off many short CPU Bursts</a:t>
            </a:r>
          </a:p>
          <a:p>
            <a:r>
              <a:rPr lang="en-US" dirty="0"/>
              <a:t>CPU Bound spend more time doing calculations – very few, but LONG CPU bursts</a:t>
            </a:r>
          </a:p>
          <a:p>
            <a:r>
              <a:rPr lang="en-US" dirty="0"/>
              <a:t>I/O bound processes should have a higher priority as they do not take up the entire CPU Quantum – meaning that they will finish faster, and also to an end user, seems as if the computer is responding and not “lagging” </a:t>
            </a:r>
          </a:p>
          <a:p>
            <a:r>
              <a:rPr lang="en-US" dirty="0"/>
              <a:t>And example is when you type on your keyboard, and the letters do not show up right away.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3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F1FC-1087-0C75-C76C-C55227D2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B992-3ACD-3919-B80E-5D4F89DF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path of execution in a Process</a:t>
            </a:r>
          </a:p>
          <a:p>
            <a:r>
              <a:rPr lang="en-US" dirty="0"/>
              <a:t>Processes can have many threads</a:t>
            </a:r>
          </a:p>
          <a:p>
            <a:r>
              <a:rPr lang="en-US" dirty="0"/>
              <a:t>Known as a lightweight process</a:t>
            </a:r>
          </a:p>
          <a:p>
            <a:r>
              <a:rPr lang="en-US" dirty="0"/>
              <a:t>Threads withing a process share the same memory space – processes run in different memory spaces</a:t>
            </a:r>
          </a:p>
          <a:p>
            <a:r>
              <a:rPr lang="en-US" dirty="0"/>
              <a:t>A Thread is a basic unit that the OS allocates for processor time. </a:t>
            </a:r>
          </a:p>
          <a:p>
            <a:r>
              <a:rPr lang="en-US" dirty="0"/>
              <a:t>Can execute any code in the process – and shares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5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8879-6698-18AE-8460-2861A9C6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81D6-29B3-C7A5-2B04-A4ECE0992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– being in the same memory space, a thread is quick to respond</a:t>
            </a:r>
          </a:p>
          <a:p>
            <a:r>
              <a:rPr lang="en-US" dirty="0"/>
              <a:t>Allows resource sharing between threads in the same process</a:t>
            </a:r>
          </a:p>
          <a:p>
            <a:r>
              <a:rPr lang="en-US" dirty="0"/>
              <a:t>Threads can be cheaper on the allocation of resources which allow more threads to scale up</a:t>
            </a:r>
          </a:p>
        </p:txBody>
      </p:sp>
    </p:spTree>
    <p:extLst>
      <p:ext uri="{BB962C8B-B14F-4D97-AF65-F5344CB8AC3E}">
        <p14:creationId xmlns:p14="http://schemas.microsoft.com/office/powerpoint/2010/main" val="156804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71B0-C0E2-BA67-594F-39A754DD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err="1"/>
              <a:t>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35E1-94A0-4A4A-D4BA-42623783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Libs</a:t>
            </a:r>
          </a:p>
          <a:p>
            <a:pPr lvl="1"/>
            <a:r>
              <a:rPr lang="en-US" dirty="0"/>
              <a:t>POSIX </a:t>
            </a:r>
            <a:r>
              <a:rPr lang="en-US" dirty="0" err="1"/>
              <a:t>Pthreads</a:t>
            </a:r>
            <a:endParaRPr lang="en-US" dirty="0"/>
          </a:p>
          <a:p>
            <a:pPr lvl="1"/>
            <a:r>
              <a:rPr lang="en-US" dirty="0"/>
              <a:t>Win32 Threads</a:t>
            </a:r>
          </a:p>
          <a:p>
            <a:pPr lvl="1"/>
            <a:r>
              <a:rPr lang="en-US" dirty="0"/>
              <a:t>Java Threads</a:t>
            </a:r>
          </a:p>
          <a:p>
            <a:r>
              <a:rPr lang="en-US" dirty="0"/>
              <a:t>Kernel Threads</a:t>
            </a:r>
          </a:p>
          <a:p>
            <a:pPr lvl="1"/>
            <a:r>
              <a:rPr lang="en-US" dirty="0"/>
              <a:t>Win XP/2000</a:t>
            </a:r>
          </a:p>
          <a:p>
            <a:pPr lvl="1"/>
            <a:r>
              <a:rPr lang="en-US" dirty="0"/>
              <a:t>Solaris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Tru64 UNIX</a:t>
            </a:r>
          </a:p>
          <a:p>
            <a:pPr lvl="1"/>
            <a:r>
              <a:rPr lang="en-US" dirty="0"/>
              <a:t>MacOS X</a:t>
            </a:r>
          </a:p>
        </p:txBody>
      </p:sp>
    </p:spTree>
    <p:extLst>
      <p:ext uri="{BB962C8B-B14F-4D97-AF65-F5344CB8AC3E}">
        <p14:creationId xmlns:p14="http://schemas.microsoft.com/office/powerpoint/2010/main" val="102700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2BDA-8E8B-1A05-2275-623F0C3B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E39D-60BB-7FFC-919D-D5C02506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are generally multi-threaded</a:t>
            </a:r>
          </a:p>
          <a:p>
            <a:r>
              <a:rPr lang="en-US" dirty="0"/>
              <a:t>Many to One</a:t>
            </a:r>
          </a:p>
          <a:p>
            <a:pPr lvl="1"/>
            <a:r>
              <a:rPr lang="en-US" dirty="0"/>
              <a:t>Many User Threads mapped to one Kernel Thread</a:t>
            </a:r>
          </a:p>
          <a:p>
            <a:pPr lvl="2"/>
            <a:r>
              <a:rPr lang="en-US" dirty="0"/>
              <a:t>Solaris Green Threads</a:t>
            </a:r>
          </a:p>
          <a:p>
            <a:r>
              <a:rPr lang="en-US" dirty="0"/>
              <a:t>One to One</a:t>
            </a:r>
          </a:p>
          <a:p>
            <a:pPr lvl="1"/>
            <a:r>
              <a:rPr lang="en-US" dirty="0"/>
              <a:t>Each User thread is mapped to exactly one Kernel Thread</a:t>
            </a:r>
          </a:p>
          <a:p>
            <a:r>
              <a:rPr lang="en-US" dirty="0"/>
              <a:t>Many to Many</a:t>
            </a:r>
          </a:p>
          <a:p>
            <a:pPr lvl="1"/>
            <a:r>
              <a:rPr lang="en-US" dirty="0"/>
              <a:t>Many User threads mapped to many kernel threads</a:t>
            </a:r>
          </a:p>
        </p:txBody>
      </p:sp>
    </p:spTree>
    <p:extLst>
      <p:ext uri="{BB962C8B-B14F-4D97-AF65-F5344CB8AC3E}">
        <p14:creationId xmlns:p14="http://schemas.microsoft.com/office/powerpoint/2010/main" val="231405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BFB5-B37F-373E-9592-1B015216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C600-CAE0-4FD4-63A3-694F40C9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cancellation terminates the target thread immediately</a:t>
            </a:r>
          </a:p>
          <a:p>
            <a:r>
              <a:rPr lang="en-US" dirty="0"/>
              <a:t>Deferred allows for the thread to periodically check if it should be cancelled</a:t>
            </a:r>
          </a:p>
        </p:txBody>
      </p:sp>
    </p:spTree>
    <p:extLst>
      <p:ext uri="{BB962C8B-B14F-4D97-AF65-F5344CB8AC3E}">
        <p14:creationId xmlns:p14="http://schemas.microsoft.com/office/powerpoint/2010/main" val="169594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14B7-5BC8-FF58-102A-08F0BE56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CA21-223E-89F1-676F-B965CDA51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signals are generated by an event, delivered to a process, and and handled</a:t>
            </a:r>
          </a:p>
        </p:txBody>
      </p:sp>
    </p:spTree>
    <p:extLst>
      <p:ext uri="{BB962C8B-B14F-4D97-AF65-F5344CB8AC3E}">
        <p14:creationId xmlns:p14="http://schemas.microsoft.com/office/powerpoint/2010/main" val="208723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FA90-74A6-50C4-6022-177A0B94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OS use a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89B1-C226-0944-D569-A2FD5548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Term Scheduler ( Job Scheduler ) – Selects from a pool and load into memory</a:t>
            </a:r>
          </a:p>
          <a:p>
            <a:r>
              <a:rPr lang="en-US" dirty="0"/>
              <a:t>Short Term Scheduler, CPU Scheduler, Selects from the ready processes and allocates them to the CPU</a:t>
            </a:r>
          </a:p>
        </p:txBody>
      </p:sp>
    </p:spTree>
    <p:extLst>
      <p:ext uri="{BB962C8B-B14F-4D97-AF65-F5344CB8AC3E}">
        <p14:creationId xmlns:p14="http://schemas.microsoft.com/office/powerpoint/2010/main" val="57459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210D-1EBD-5A96-7683-52CAB638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1A476-C046-C4D5-EF32-DF8822AE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1execution per 100ms execution – Needs to make decisions very fast</a:t>
            </a:r>
          </a:p>
          <a:p>
            <a:r>
              <a:rPr lang="en-US" dirty="0"/>
              <a:t>Selects one process from the Ready State to schedule for running</a:t>
            </a:r>
          </a:p>
          <a:p>
            <a:r>
              <a:rPr lang="en-US" dirty="0"/>
              <a:t>Ensures that there is no starvation</a:t>
            </a:r>
          </a:p>
          <a:p>
            <a:pPr lvl="1"/>
            <a:r>
              <a:rPr lang="en-US" dirty="0"/>
              <a:t>Dispatcher is responsible for loading the process selected by the STS and context switching is done by the dispatcher only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2CF5-B087-59ED-B29B-A5252D79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What is a Process?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B35C3F8-CBFA-1EA0-0850-A0712225A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2" r="47324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427CB-04DF-9887-8CE0-5FF2187D6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/>
              <a:t>A process is an OS structure. </a:t>
            </a:r>
          </a:p>
          <a:p>
            <a:pPr lvl="1"/>
            <a:r>
              <a:rPr lang="en-US" dirty="0"/>
              <a:t>Text Section: The program code itself</a:t>
            </a:r>
          </a:p>
          <a:p>
            <a:pPr lvl="1"/>
            <a:r>
              <a:rPr lang="en-US" dirty="0"/>
              <a:t>Stack: Temp data – Params, return address, local variables</a:t>
            </a:r>
          </a:p>
          <a:p>
            <a:pPr lvl="1"/>
            <a:r>
              <a:rPr lang="en-US" dirty="0"/>
              <a:t>Data Section– Global Variables</a:t>
            </a:r>
          </a:p>
          <a:p>
            <a:pPr lvl="1"/>
            <a:r>
              <a:rPr lang="en-US" dirty="0"/>
              <a:t>Heap: Contains memory dynamically allocated during runtime</a:t>
            </a:r>
          </a:p>
          <a:p>
            <a:pPr lvl="1"/>
            <a:r>
              <a:rPr lang="en-US" dirty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2418896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B1A2-C10E-AF5C-4776-7CDA64D0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Scheduler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155BF-CCC6-F08C-C881-DEA8D474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Brings new process to “ready State”</a:t>
            </a:r>
          </a:p>
          <a:p>
            <a:r>
              <a:rPr lang="en-US" dirty="0"/>
              <a:t>Controls the “Degree of Multiprogramming” ( number of processors in memory ) must be stable</a:t>
            </a:r>
          </a:p>
          <a:p>
            <a:r>
              <a:rPr lang="en-US" dirty="0"/>
              <a:t>Process creation must be equal to the average departure rate </a:t>
            </a:r>
          </a:p>
        </p:txBody>
      </p:sp>
    </p:spTree>
    <p:extLst>
      <p:ext uri="{BB962C8B-B14F-4D97-AF65-F5344CB8AC3E}">
        <p14:creationId xmlns:p14="http://schemas.microsoft.com/office/powerpoint/2010/main" val="3425077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D3A6-51DE-1640-620B-AED4DF45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Term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8469-8FF0-E370-C733-044097B6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Responsible for suspending and resuming the processes – It mainly does swapping</a:t>
            </a:r>
          </a:p>
          <a:p>
            <a:r>
              <a:rPr lang="en-US" dirty="0"/>
              <a:t>Swapping – moving processes from main memory to disk and vice versa</a:t>
            </a:r>
          </a:p>
          <a:p>
            <a:pPr lvl="1"/>
            <a:r>
              <a:rPr lang="en-US" dirty="0"/>
              <a:t>Swapping is done to help improve the process mix or because a change in memory requirements needed it to be freed up</a:t>
            </a:r>
          </a:p>
        </p:txBody>
      </p:sp>
    </p:spTree>
    <p:extLst>
      <p:ext uri="{BB962C8B-B14F-4D97-AF65-F5344CB8AC3E}">
        <p14:creationId xmlns:p14="http://schemas.microsoft.com/office/powerpoint/2010/main" val="1388947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6764-F9E6-962F-ED27-9066626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– Scheduling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AE4D0-1B86-1AEA-22E5-23482F0B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process changes state</a:t>
            </a:r>
          </a:p>
          <a:p>
            <a:r>
              <a:rPr lang="en-US" dirty="0"/>
              <a:t>When a process is blocked and the wait() call is invoked – This frees up the processer to work on other jobs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2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F18E-9F0F-4E8D-DDFD-0AB20439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69F6-0BF3-D3D5-3CF6-8CAD9F7A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Utilization</a:t>
            </a:r>
          </a:p>
          <a:p>
            <a:r>
              <a:rPr lang="en-US" dirty="0"/>
              <a:t>Throughput</a:t>
            </a:r>
          </a:p>
          <a:p>
            <a:r>
              <a:rPr lang="en-US" dirty="0"/>
              <a:t>Turnaround Time</a:t>
            </a:r>
          </a:p>
          <a:p>
            <a:r>
              <a:rPr lang="en-US" dirty="0"/>
              <a:t>Waiting Time</a:t>
            </a:r>
          </a:p>
          <a:p>
            <a:r>
              <a:rPr lang="en-US" dirty="0"/>
              <a:t>Response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4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10E6-C67E-3059-C544-B4A71458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Utilization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0E3D-BBA2-D787-8F4D-8E27C694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Objective – Keep CPU as busy as possible</a:t>
            </a:r>
          </a:p>
          <a:p>
            <a:r>
              <a:rPr lang="en-US" dirty="0"/>
              <a:t>Ranges from 0 -100 percent, but in a real time system can vary from 40-90% depending on the 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9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51EB-C0C9-4693-D172-08F18A03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A774-1437-123D-D249-2709F0A6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measure of “Work Done” per unit of time</a:t>
            </a:r>
          </a:p>
          <a:p>
            <a:r>
              <a:rPr lang="en-US" dirty="0"/>
              <a:t>May vary depending on the length or duration of the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5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68CB-252F-1438-661F-126265C2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Turnaround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1A26-665F-8E4E-AE41-D0EA363E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= Time of Submission – Time of process completion</a:t>
            </a:r>
          </a:p>
          <a:p>
            <a:r>
              <a:rPr lang="en-US" dirty="0"/>
              <a:t>The time it takes from when a job is created until its completed ( waiting time included ) </a:t>
            </a:r>
          </a:p>
        </p:txBody>
      </p:sp>
    </p:spTree>
    <p:extLst>
      <p:ext uri="{BB962C8B-B14F-4D97-AF65-F5344CB8AC3E}">
        <p14:creationId xmlns:p14="http://schemas.microsoft.com/office/powerpoint/2010/main" val="1979660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9820-7760-6DC9-51BA-DAC4C640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B5FC-F914-45AC-2807-B519F238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Jobs will have to wait. </a:t>
            </a:r>
          </a:p>
          <a:p>
            <a:r>
              <a:rPr lang="en-US" dirty="0"/>
              <a:t>Scheduling Algos do not affect the time to complete a task once it starts execution</a:t>
            </a:r>
          </a:p>
          <a:p>
            <a:r>
              <a:rPr lang="en-US" dirty="0"/>
              <a:t>It only affects the waiting time of a process</a:t>
            </a:r>
          </a:p>
          <a:p>
            <a:r>
              <a:rPr lang="en-US" dirty="0"/>
              <a:t>Bust Time is the time it takes a task to be completed</a:t>
            </a:r>
          </a:p>
          <a:p>
            <a:r>
              <a:rPr lang="en-US" dirty="0"/>
              <a:t>Waiting Time = Turnaround Time – Burst Time</a:t>
            </a:r>
          </a:p>
        </p:txBody>
      </p:sp>
    </p:spTree>
    <p:extLst>
      <p:ext uri="{BB962C8B-B14F-4D97-AF65-F5344CB8AC3E}">
        <p14:creationId xmlns:p14="http://schemas.microsoft.com/office/powerpoint/2010/main" val="2764052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1C37-48F2-29B2-B5B3-2325C0C9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0339-D564-0632-50E0-0751E99F4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“Turn Around Time” might not be the best calculation for an interactive system. </a:t>
            </a:r>
          </a:p>
          <a:p>
            <a:r>
              <a:rPr lang="en-US" dirty="0"/>
              <a:t>Response time is the first response ( output ) appears</a:t>
            </a:r>
          </a:p>
          <a:p>
            <a:r>
              <a:rPr lang="en-US" dirty="0"/>
              <a:t>RT = CPU Allocation Time – Arrival Time ( of the first response ) </a:t>
            </a:r>
          </a:p>
        </p:txBody>
      </p:sp>
    </p:spTree>
    <p:extLst>
      <p:ext uri="{BB962C8B-B14F-4D97-AF65-F5344CB8AC3E}">
        <p14:creationId xmlns:p14="http://schemas.microsoft.com/office/powerpoint/2010/main" val="113824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A2AA-D8ED-8E8A-0E4C-5B4D9725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scheduling algorithms!!!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0D34-1E03-A3FE-0211-E993FF0C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Come First Served (FCFS)</a:t>
            </a:r>
          </a:p>
          <a:p>
            <a:r>
              <a:rPr lang="en-US" dirty="0"/>
              <a:t>Shortest Job First (SJF)</a:t>
            </a:r>
          </a:p>
          <a:p>
            <a:r>
              <a:rPr lang="en-US" dirty="0"/>
              <a:t>Longest Job First (LJF)</a:t>
            </a:r>
          </a:p>
          <a:p>
            <a:r>
              <a:rPr lang="en-US" dirty="0"/>
              <a:t>Priority Scheduling</a:t>
            </a:r>
          </a:p>
          <a:p>
            <a:r>
              <a:rPr lang="en-US" dirty="0"/>
              <a:t>Round Robin (RR)</a:t>
            </a:r>
          </a:p>
          <a:p>
            <a:r>
              <a:rPr lang="en-US" dirty="0"/>
              <a:t>Shortest Remaining Time First (SRTF)</a:t>
            </a:r>
          </a:p>
          <a:p>
            <a:r>
              <a:rPr lang="en-US" dirty="0"/>
              <a:t>Longest Remaining Time First (LRTF)</a:t>
            </a:r>
          </a:p>
        </p:txBody>
      </p:sp>
    </p:spTree>
    <p:extLst>
      <p:ext uri="{BB962C8B-B14F-4D97-AF65-F5344CB8AC3E}">
        <p14:creationId xmlns:p14="http://schemas.microsoft.com/office/powerpoint/2010/main" val="256048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F8E48-F840-F051-045A-1614D119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Jobs, Tasks, Processes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2C53-2564-7356-816E-8258CDAD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Sometimes used interchangeably</a:t>
            </a:r>
          </a:p>
          <a:p>
            <a:r>
              <a:rPr lang="en-US" dirty="0"/>
              <a:t>Notable Differences</a:t>
            </a:r>
          </a:p>
          <a:p>
            <a:r>
              <a:rPr lang="en-US" dirty="0"/>
              <a:t>Job – Work that needs to be done</a:t>
            </a:r>
          </a:p>
          <a:p>
            <a:r>
              <a:rPr lang="en-US" dirty="0"/>
              <a:t>Task – Simple job that needs to be done</a:t>
            </a:r>
          </a:p>
          <a:p>
            <a:r>
              <a:rPr lang="en-US" dirty="0"/>
              <a:t>Process – A series of actions that need to be done for a particular purpose</a:t>
            </a:r>
          </a:p>
        </p:txBody>
      </p:sp>
    </p:spTree>
    <p:extLst>
      <p:ext uri="{BB962C8B-B14F-4D97-AF65-F5344CB8AC3E}">
        <p14:creationId xmlns:p14="http://schemas.microsoft.com/office/powerpoint/2010/main" val="1727300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B656-6417-1078-AAFB-4A2AC6A3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Come First Served (FCFS)</a:t>
            </a:r>
            <a:br>
              <a:rPr lang="en-US" dirty="0"/>
            </a:br>
            <a:r>
              <a:rPr lang="en-US" sz="1400" dirty="0"/>
              <a:t>aka FIFO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E3A4-5059-8EAD-BC3A-64CCD1F87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that gets pushed in first, gets executed first</a:t>
            </a:r>
          </a:p>
          <a:p>
            <a:r>
              <a:rPr lang="en-US" dirty="0"/>
              <a:t>P1 will not start until p0 fully completes</a:t>
            </a:r>
          </a:p>
        </p:txBody>
      </p:sp>
    </p:spTree>
    <p:extLst>
      <p:ext uri="{BB962C8B-B14F-4D97-AF65-F5344CB8AC3E}">
        <p14:creationId xmlns:p14="http://schemas.microsoft.com/office/powerpoint/2010/main" val="2206758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7FD0-D1BA-E671-5A5E-AAF1F81D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(SJF / SJN)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9D2F-3B07-1C6F-944C-D7B13B0F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Selects waiting process with the smallest execution time</a:t>
            </a:r>
          </a:p>
          <a:p>
            <a:r>
              <a:rPr lang="en-US" dirty="0"/>
              <a:t>Has advantage of min. avg. waiting time</a:t>
            </a:r>
          </a:p>
          <a:p>
            <a:r>
              <a:rPr lang="en-US" dirty="0"/>
              <a:t>Its Greedy</a:t>
            </a:r>
          </a:p>
          <a:p>
            <a:r>
              <a:rPr lang="en-US" dirty="0"/>
              <a:t>May cause starvation if shorter processes keep coming ( solved by aging ) </a:t>
            </a:r>
          </a:p>
          <a:p>
            <a:r>
              <a:rPr lang="en-US" dirty="0"/>
              <a:t>Hard to know burst time in all systems</a:t>
            </a:r>
          </a:p>
        </p:txBody>
      </p:sp>
    </p:spTree>
    <p:extLst>
      <p:ext uri="{BB962C8B-B14F-4D97-AF65-F5344CB8AC3E}">
        <p14:creationId xmlns:p14="http://schemas.microsoft.com/office/powerpoint/2010/main" val="3431866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EDB7-E782-385F-BD45-D93CC7DA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Job First (LJF)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87B4-80CB-61CE-B109-B23942DA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burst time of the processes. </a:t>
            </a:r>
          </a:p>
          <a:p>
            <a:r>
              <a:rPr lang="en-US" dirty="0"/>
              <a:t>Sorted to longest burst time first. </a:t>
            </a:r>
          </a:p>
          <a:p>
            <a:r>
              <a:rPr lang="en-US" dirty="0"/>
              <a:t>If 2 processes have same burst time, FCFS is used</a:t>
            </a:r>
          </a:p>
          <a:p>
            <a:r>
              <a:rPr lang="en-US" dirty="0"/>
              <a:t>No other process can execute until longest job is done completely</a:t>
            </a:r>
          </a:p>
          <a:p>
            <a:r>
              <a:rPr lang="en-US" dirty="0"/>
              <a:t>HIGH Average waiting and turn around time</a:t>
            </a:r>
          </a:p>
          <a:p>
            <a:r>
              <a:rPr lang="en-US" dirty="0"/>
              <a:t>Nonprempetive; Its preemptive version is called Longest Remaining Time First (LRTF) algorithm.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82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59A0B-A001-AAEB-4958-BCC657ED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Round Robin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01BB-CEED-BEAA-CB30-678A7008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Each process is assigned a fixed time slot in a cyclic way</a:t>
            </a:r>
          </a:p>
          <a:p>
            <a:r>
              <a:rPr lang="en-US" dirty="0"/>
              <a:t>Time Sharing </a:t>
            </a:r>
            <a:r>
              <a:rPr lang="en-US" dirty="0" err="1"/>
              <a:t>Teq</a:t>
            </a:r>
            <a:r>
              <a:rPr lang="en-US" dirty="0"/>
              <a:t>. </a:t>
            </a:r>
          </a:p>
          <a:p>
            <a:r>
              <a:rPr lang="en-US" dirty="0"/>
              <a:t>Time slots are called Quantum</a:t>
            </a:r>
          </a:p>
          <a:p>
            <a:r>
              <a:rPr lang="en-US" dirty="0"/>
              <a:t>If the process is not done before their quantum slot has expired, the process will go back to the waiting queue until nest turn</a:t>
            </a:r>
          </a:p>
          <a:p>
            <a:r>
              <a:rPr lang="en-US" dirty="0"/>
              <a:t>A. Evenly weighs process priority</a:t>
            </a:r>
          </a:p>
          <a:p>
            <a:r>
              <a:rPr lang="en-US" dirty="0"/>
              <a:t>A. A new process goes to end of queue</a:t>
            </a:r>
          </a:p>
          <a:p>
            <a:r>
              <a:rPr lang="en-US" dirty="0"/>
              <a:t>A. Each process gets to reschedule</a:t>
            </a:r>
          </a:p>
          <a:p>
            <a:r>
              <a:rPr lang="en-US" dirty="0"/>
              <a:t>D. Larger waiting and response time</a:t>
            </a:r>
          </a:p>
          <a:p>
            <a:r>
              <a:rPr lang="en-US" dirty="0"/>
              <a:t>D. Low throughput</a:t>
            </a:r>
          </a:p>
          <a:p>
            <a:r>
              <a:rPr lang="en-US" dirty="0"/>
              <a:t>D. Context Switches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76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6ECA-EE0E-234D-C42E-C162C99E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Shortest Remaining Time First (SRTF)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0E36-6459-DD95-75B4-98742929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SJF, this approach looks at the shortest remaining time left in the burst time. </a:t>
            </a:r>
          </a:p>
          <a:p>
            <a:r>
              <a:rPr lang="en-US" dirty="0"/>
              <a:t>SRTF can be faster then SJF, but there is added overhead</a:t>
            </a:r>
          </a:p>
          <a:p>
            <a:r>
              <a:rPr lang="en-US" dirty="0"/>
              <a:t>Lots of Context Switching, which can reduce the advantage of fast processing</a:t>
            </a:r>
          </a:p>
        </p:txBody>
      </p:sp>
    </p:spTree>
    <p:extLst>
      <p:ext uri="{BB962C8B-B14F-4D97-AF65-F5344CB8AC3E}">
        <p14:creationId xmlns:p14="http://schemas.microsoft.com/office/powerpoint/2010/main" val="292046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D639-3AAC-EEFD-B358-B2D020E5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Longest Remaining Time First (LRTF)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9F1D-FF04-10E9-F7C1-56432513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Preemptive version of LJF</a:t>
            </a:r>
          </a:p>
          <a:p>
            <a:r>
              <a:rPr lang="en-US" dirty="0"/>
              <a:t>Finds longest remaining time, and processes that first</a:t>
            </a:r>
          </a:p>
          <a:p>
            <a:r>
              <a:rPr lang="en-US" dirty="0"/>
              <a:t>High Avg. waiting and High Turnaround time</a:t>
            </a:r>
          </a:p>
          <a:p>
            <a:r>
              <a:rPr lang="en-US" dirty="0"/>
              <a:t>Convoy Effect</a:t>
            </a:r>
          </a:p>
          <a:p>
            <a:r>
              <a:rPr lang="en-US" dirty="0"/>
              <a:t>Short processes may never get run because longer jobs get pushed in ahead</a:t>
            </a:r>
          </a:p>
          <a:p>
            <a:r>
              <a:rPr lang="en-US" dirty="0"/>
              <a:t>Reduces speed of system</a:t>
            </a:r>
          </a:p>
        </p:txBody>
      </p:sp>
    </p:spTree>
    <p:extLst>
      <p:ext uri="{BB962C8B-B14F-4D97-AF65-F5344CB8AC3E}">
        <p14:creationId xmlns:p14="http://schemas.microsoft.com/office/powerpoint/2010/main" val="1461495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53C3-B8C8-CB98-CD7A-CA439A96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multiple-processor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DD31-CF64-CCCA-361E-562E460D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Sharing is possible – however much more complex</a:t>
            </a:r>
          </a:p>
          <a:p>
            <a:r>
              <a:rPr lang="en-US" dirty="0"/>
              <a:t>One approach – Have all IO be handled by one processor called the Primary Server, and the other one only executes User code. </a:t>
            </a:r>
          </a:p>
          <a:p>
            <a:r>
              <a:rPr lang="en-US" dirty="0"/>
              <a:t>This is called Asymmetric Multiprocessing</a:t>
            </a:r>
          </a:p>
          <a:p>
            <a:r>
              <a:rPr lang="en-US" dirty="0"/>
              <a:t>A second approach is called Symmetric Multiprocessing, and each processor is self-scheduling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2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80A7E-B1E3-F100-60AC-CD9C247E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Programs in execution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12E56D-87FD-00D4-0D4E-BB1FDD4FA3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150946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3120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B8D9C-6A9A-E4D1-E2AE-796A73EB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9"/>
            <a:ext cx="3211517" cy="1732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Process States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9BA126A-62B8-389D-C0B4-2E4FCA84C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37830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2EE8D1F-84AC-4024-C2CF-66A2BCAD5684}"/>
              </a:ext>
            </a:extLst>
          </p:cNvPr>
          <p:cNvSpPr/>
          <p:nvPr/>
        </p:nvSpPr>
        <p:spPr>
          <a:xfrm>
            <a:off x="718457" y="2263699"/>
            <a:ext cx="33353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A Process can go though many states when active.</a:t>
            </a:r>
          </a:p>
        </p:txBody>
      </p:sp>
    </p:spTree>
    <p:extLst>
      <p:ext uri="{BB962C8B-B14F-4D97-AF65-F5344CB8AC3E}">
        <p14:creationId xmlns:p14="http://schemas.microsoft.com/office/powerpoint/2010/main" val="1871508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AF24-3C2C-EA41-CA89-0F36967C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Process Control block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39BD2F76-A2A4-D228-0E04-C629CB0F32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11" r="19689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AEA9-303C-904A-EBAB-5F4E8510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/>
              <a:t>An OS needs to keep track of all the processes running, a core tenant of the OS</a:t>
            </a:r>
          </a:p>
          <a:p>
            <a:r>
              <a:rPr lang="en-US" dirty="0"/>
              <a:t>Each process created gets an entry in the Process Control Table, and thus, has information associated with it. </a:t>
            </a:r>
          </a:p>
        </p:txBody>
      </p:sp>
    </p:spTree>
    <p:extLst>
      <p:ext uri="{BB962C8B-B14F-4D97-AF65-F5344CB8AC3E}">
        <p14:creationId xmlns:p14="http://schemas.microsoft.com/office/powerpoint/2010/main" val="195958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D457D-81D8-407D-F738-33AB737E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/>
              <a:t>Parts of a PCB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3571E-7332-4D66-7CA0-69093962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PID – Process Identification Number</a:t>
            </a:r>
          </a:p>
          <a:p>
            <a:pPr lvl="1"/>
            <a:r>
              <a:rPr lang="en-US" dirty="0"/>
              <a:t>Process State- new, running, ready, etc.. </a:t>
            </a:r>
          </a:p>
          <a:p>
            <a:pPr lvl="1"/>
            <a:r>
              <a:rPr lang="en-US" dirty="0"/>
              <a:t>Program Counter – address of the next instruction</a:t>
            </a:r>
          </a:p>
          <a:p>
            <a:pPr lvl="1"/>
            <a:r>
              <a:rPr lang="en-US" dirty="0"/>
              <a:t>CPU Reregisters </a:t>
            </a:r>
          </a:p>
          <a:p>
            <a:pPr lvl="1"/>
            <a:r>
              <a:rPr lang="en-US" dirty="0"/>
              <a:t>Scheduling and Accounting information</a:t>
            </a:r>
          </a:p>
          <a:p>
            <a:pPr lvl="1"/>
            <a:r>
              <a:rPr lang="en-US" dirty="0"/>
              <a:t>I/O Status Information – Devices, open files, etc.</a:t>
            </a:r>
          </a:p>
          <a:p>
            <a:pPr lvl="1"/>
            <a:r>
              <a:rPr lang="en-US" dirty="0"/>
              <a:t>Memory Management Information ( Base and Limit Reg.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39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AD4677-FF92-DE7F-6A46-20BDC35C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the PCBs Purpose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76E794-DC18-8639-2A59-68055120E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246307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50650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8090-71DD-BDD1-8A75-D0B63566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DBE22-7601-3700-3D9F-587E359D9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 System that supports multi-threading, the PCB will also contain thread information</a:t>
            </a:r>
          </a:p>
        </p:txBody>
      </p:sp>
    </p:spTree>
    <p:extLst>
      <p:ext uri="{BB962C8B-B14F-4D97-AF65-F5344CB8AC3E}">
        <p14:creationId xmlns:p14="http://schemas.microsoft.com/office/powerpoint/2010/main" val="426267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4854</TotalTime>
  <Words>1554</Words>
  <Application>Microsoft Macintosh PowerPoint</Application>
  <PresentationFormat>Widescreen</PresentationFormat>
  <Paragraphs>183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Celestial</vt:lpstr>
      <vt:lpstr>Operating Systems for Programmers</vt:lpstr>
      <vt:lpstr>What is a Process?</vt:lpstr>
      <vt:lpstr>Jobs, Tasks, Processes</vt:lpstr>
      <vt:lpstr>Programs in execution</vt:lpstr>
      <vt:lpstr>Process States</vt:lpstr>
      <vt:lpstr>Process Control block</vt:lpstr>
      <vt:lpstr>Parts of a PCB</vt:lpstr>
      <vt:lpstr>What is the PCBs Purpose</vt:lpstr>
      <vt:lpstr>Special Note</vt:lpstr>
      <vt:lpstr>Context Switches </vt:lpstr>
      <vt:lpstr>I/O Bound and CPU Bound</vt:lpstr>
      <vt:lpstr>What’s in a Thread?</vt:lpstr>
      <vt:lpstr>Benefits</vt:lpstr>
      <vt:lpstr>Thread TyPes</vt:lpstr>
      <vt:lpstr>Threading Models</vt:lpstr>
      <vt:lpstr>Cancellation</vt:lpstr>
      <vt:lpstr>Signal Handler</vt:lpstr>
      <vt:lpstr>How does an OS use a scheduler</vt:lpstr>
      <vt:lpstr>Short Term Scheduler</vt:lpstr>
      <vt:lpstr>Long Term Scheduler </vt:lpstr>
      <vt:lpstr>Medium Term Scheduler</vt:lpstr>
      <vt:lpstr>CPU – Scheduling Decisions</vt:lpstr>
      <vt:lpstr>scheduling criteria</vt:lpstr>
      <vt:lpstr>CPU Utilization </vt:lpstr>
      <vt:lpstr>Throughput </vt:lpstr>
      <vt:lpstr>Turnaround time</vt:lpstr>
      <vt:lpstr>Waiting Time</vt:lpstr>
      <vt:lpstr>Response Time </vt:lpstr>
      <vt:lpstr> scheduling algorithms!!!</vt:lpstr>
      <vt:lpstr>First Come First Served (FCFS) aka FIFO</vt:lpstr>
      <vt:lpstr>Shortest Job First (SJF / SJN)</vt:lpstr>
      <vt:lpstr>Longest Job First (LJF)</vt:lpstr>
      <vt:lpstr>Round Robin</vt:lpstr>
      <vt:lpstr>Shortest Remaining Time First (SRTF)</vt:lpstr>
      <vt:lpstr>Longest Remaining Time First (LRTF) </vt:lpstr>
      <vt:lpstr>multiple-processor scheduling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for Programmers</dc:title>
  <dc:creator>Robert Robinson</dc:creator>
  <cp:lastModifiedBy>Robert Robinson</cp:lastModifiedBy>
  <cp:revision>3</cp:revision>
  <dcterms:created xsi:type="dcterms:W3CDTF">2022-07-11T12:09:12Z</dcterms:created>
  <dcterms:modified xsi:type="dcterms:W3CDTF">2022-07-14T22:20:16Z</dcterms:modified>
</cp:coreProperties>
</file>