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BCE3F-4808-4C43-BEC2-38581782E2C3}" v="248" dt="2022-07-02T14:49:39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July 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0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Saturday, July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Saturday, July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July 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Saturday, July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49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Saturday, July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Saturday, July 2,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Saturday, July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Saturday, July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Saturday, July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Saturday, July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July 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84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sz="4500"/>
              <a:t>Operating Systems </a:t>
            </a:r>
            <a:br>
              <a:rPr lang="en-US" sz="4500"/>
            </a:br>
            <a:r>
              <a:rPr lang="en-US" sz="4500"/>
              <a:t>For Programmers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6400" dirty="0"/>
          </a:p>
          <a:p>
            <a:r>
              <a:rPr lang="en-US" sz="6400" dirty="0"/>
              <a:t>Module 1</a:t>
            </a:r>
            <a:endParaRPr lang="en-US" dirty="0">
              <a:solidFill>
                <a:srgbClr val="E3E8E2">
                  <a:alpha val="5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E04B2E6C-F773-BD45-1F7D-CD4E8D2BC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5" r="39916" b="-3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B7D3-D8BE-103E-1FEC-71E459DB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E3D9-9F36-ED96-F868-9283B5A06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An OS is a program that acts as middleware between a user using applications that need system resources to run</a:t>
            </a:r>
          </a:p>
          <a:p>
            <a:pPr marL="449580" indent="-447675"/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OS, being software themselves, are </a:t>
            </a:r>
            <a:r>
              <a:rPr lang="en-US" dirty="0" err="1">
                <a:solidFill>
                  <a:srgbClr val="E3E8E2">
                    <a:alpha val="55000"/>
                  </a:srgbClr>
                </a:solidFill>
              </a:rPr>
              <a:t>specailized</a:t>
            </a:r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 to provide access and management of system resources ( hardware ) </a:t>
            </a:r>
          </a:p>
          <a:p>
            <a:pPr marL="899795" lvl="1" indent="-447675"/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Primary and Secondary Memory Allocation</a:t>
            </a:r>
          </a:p>
          <a:p>
            <a:pPr marL="899795" lvl="1" indent="-447675"/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Storage device access</a:t>
            </a:r>
          </a:p>
          <a:p>
            <a:pPr marL="899795" lvl="1" indent="-447675"/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CPU Access time</a:t>
            </a:r>
          </a:p>
          <a:p>
            <a:pPr marL="899795" lvl="1" indent="-447675"/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Networking and communications</a:t>
            </a:r>
          </a:p>
          <a:p>
            <a:pPr marL="452120" lvl="1" indent="0">
              <a:buNone/>
            </a:pPr>
            <a:endParaRPr lang="en-US" dirty="0">
              <a:solidFill>
                <a:srgbClr val="E3E8E2">
                  <a:alpha val="55000"/>
                </a:srgbClr>
              </a:solidFill>
            </a:endParaRPr>
          </a:p>
          <a:p>
            <a:pPr marL="899795" lvl="1" indent="-447675"/>
            <a:endParaRPr lang="en-US" dirty="0">
              <a:solidFill>
                <a:srgbClr val="E3E8E2">
                  <a:alpha val="55000"/>
                </a:srgbClr>
              </a:solidFill>
            </a:endParaRPr>
          </a:p>
          <a:p>
            <a:pPr marL="449580" indent="-447675"/>
            <a:endParaRPr lang="en-US" dirty="0">
              <a:solidFill>
                <a:srgbClr val="E3E8E2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2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9741-92D6-2894-EE32-4651F3E7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Mainly a resource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3011-8372-3B8D-B865-50CAAFBD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Computers can be resource intensive. As </a:t>
            </a:r>
            <a:r>
              <a:rPr lang="en-US" dirty="0" err="1">
                <a:solidFill>
                  <a:srgbClr val="E3E8E2">
                    <a:alpha val="55000"/>
                  </a:srgbClr>
                </a:solidFill>
              </a:rPr>
              <a:t>complixety</a:t>
            </a:r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 increases on the application programs and the </a:t>
            </a:r>
            <a:r>
              <a:rPr lang="en-US" dirty="0" err="1">
                <a:solidFill>
                  <a:srgbClr val="E3E8E2">
                    <a:alpha val="55000"/>
                  </a:srgbClr>
                </a:solidFill>
              </a:rPr>
              <a:t>porcessors</a:t>
            </a:r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 continue to scale as described in </a:t>
            </a:r>
            <a:r>
              <a:rPr lang="en-US" dirty="0" err="1">
                <a:solidFill>
                  <a:srgbClr val="E3E8E2">
                    <a:alpha val="55000"/>
                  </a:srgbClr>
                </a:solidFill>
              </a:rPr>
              <a:t>Moores</a:t>
            </a:r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 law, modern operating systems need to be able to manage and </a:t>
            </a:r>
            <a:r>
              <a:rPr lang="en-US" dirty="0" err="1">
                <a:solidFill>
                  <a:srgbClr val="E3E8E2">
                    <a:alpha val="55000"/>
                  </a:srgbClr>
                </a:solidFill>
              </a:rPr>
              <a:t>efficently</a:t>
            </a:r>
            <a:r>
              <a:rPr lang="en-US" dirty="0">
                <a:solidFill>
                  <a:srgbClr val="E3E8E2">
                    <a:alpha val="55000"/>
                  </a:srgbClr>
                </a:solidFill>
              </a:rPr>
              <a:t> direct requests for systems resources. </a:t>
            </a:r>
          </a:p>
          <a:p>
            <a:pPr marL="449580" indent="-447675"/>
            <a:endParaRPr lang="en-US" dirty="0">
              <a:solidFill>
                <a:srgbClr val="E3E8E2">
                  <a:alpha val="55000"/>
                </a:srgbClr>
              </a:solidFill>
            </a:endParaRPr>
          </a:p>
          <a:p>
            <a:pPr marL="449580" indent="-447675"/>
            <a:endParaRPr lang="en-US" dirty="0">
              <a:solidFill>
                <a:srgbClr val="E3E8E2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19612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ThinLineVTI</vt:lpstr>
      <vt:lpstr>Operating Systems  For Programmers</vt:lpstr>
      <vt:lpstr>What is an Operating System anyway?</vt:lpstr>
      <vt:lpstr>Mainly a resource allocator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</cp:revision>
  <dcterms:created xsi:type="dcterms:W3CDTF">2022-07-02T14:25:45Z</dcterms:created>
  <dcterms:modified xsi:type="dcterms:W3CDTF">2022-07-02T14:51:26Z</dcterms:modified>
</cp:coreProperties>
</file>