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3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38D0-D715-334C-BB69-D118AC652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7E435-A12C-D84F-9C1C-EDE765D40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cloud-native approach to building APIs</a:t>
            </a:r>
          </a:p>
        </p:txBody>
      </p:sp>
    </p:spTree>
    <p:extLst>
      <p:ext uri="{BB962C8B-B14F-4D97-AF65-F5344CB8AC3E}">
        <p14:creationId xmlns:p14="http://schemas.microsoft.com/office/powerpoint/2010/main" val="19990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C809-4E8A-724B-B10D-AB27892C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Serverless?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299E-B2A0-FE45-94D1-1B25AA85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computing is a method of providing backend services on an as-used basis. A serverless provider allows users to write and deploy code without worrying about the underlying infrastructure (Cloudflare). </a:t>
            </a:r>
          </a:p>
          <a:p>
            <a:r>
              <a:rPr lang="en-US" dirty="0"/>
              <a:t>AWS, Google Cloud, and Azure are leading cloud providers providing infrastructure at scale. </a:t>
            </a:r>
          </a:p>
        </p:txBody>
      </p:sp>
    </p:spTree>
    <p:extLst>
      <p:ext uri="{BB962C8B-B14F-4D97-AF65-F5344CB8AC3E}">
        <p14:creationId xmlns:p14="http://schemas.microsoft.com/office/powerpoint/2010/main" val="2913547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695</TotalTime>
  <Words>60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Serverless</vt:lpstr>
      <vt:lpstr>What is Serverless?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dc:creator>Robert Robinson</dc:creator>
  <cp:lastModifiedBy>Robert Robinson</cp:lastModifiedBy>
  <cp:revision>1</cp:revision>
  <dcterms:created xsi:type="dcterms:W3CDTF">2021-10-26T13:00:27Z</dcterms:created>
  <dcterms:modified xsi:type="dcterms:W3CDTF">2021-10-27T00:36:24Z</dcterms:modified>
</cp:coreProperties>
</file>