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1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9F42-6EAB-4BF6-B601-3B1D98747D4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F7A7C-BA9C-4E2B-9F5C-C4AAEE99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 keeping items: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My goal today is to make sure knowledge transfer, as a result, I will be spot checking for your understanding.   My expectation is that you answer back with a summary of what you have learned so far.  Silence as answer will trigger to repeat the knowledge until a summary is provided.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F7A7C-BA9C-4E2B-9F5C-C4AAEE99F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jrosag/dev.git" TargetMode="External"/><Relationship Id="rId2" Type="http://schemas.openxmlformats.org/officeDocument/2006/relationships/hyperlink" Target="http://git.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general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for access @ idm.cable.Comcast.com</a:t>
            </a:r>
          </a:p>
          <a:p>
            <a:r>
              <a:rPr lang="en-US" dirty="0" smtClean="0"/>
              <a:t>Open </a:t>
            </a:r>
            <a:r>
              <a:rPr lang="en-US" dirty="0"/>
              <a:t>and account with </a:t>
            </a:r>
            <a:r>
              <a:rPr lang="en-US" sz="2800" dirty="0"/>
              <a:t>https://github.comcast.com/</a:t>
            </a:r>
            <a:r>
              <a:rPr lang="en-US" dirty="0"/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Example: 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User: NTID, may skip </a:t>
            </a:r>
            <a:r>
              <a:rPr lang="en-US" dirty="0"/>
              <a:t>the form, verify your e-mail. </a:t>
            </a:r>
            <a:endParaRPr lang="en-US" dirty="0" smtClean="0"/>
          </a:p>
          <a:p>
            <a:pPr lvl="2"/>
            <a:r>
              <a:rPr lang="en-US" dirty="0" smtClean="0"/>
              <a:t>Click on: Create a new repository.</a:t>
            </a:r>
          </a:p>
          <a:p>
            <a:pPr lvl="2"/>
            <a:r>
              <a:rPr lang="en-US" dirty="0" smtClean="0"/>
              <a:t>Initialize with readme file.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git</a:t>
            </a:r>
            <a:r>
              <a:rPr lang="en-US" dirty="0" smtClean="0"/>
              <a:t>-ignore and create repo.</a:t>
            </a:r>
          </a:p>
          <a:p>
            <a:pPr lvl="2"/>
            <a:r>
              <a:rPr lang="en-US" dirty="0" smtClean="0"/>
              <a:t>Click on: Clone or download.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85" y="3453958"/>
            <a:ext cx="4582217" cy="29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@ </a:t>
            </a:r>
            <a:r>
              <a:rPr lang="en-US" dirty="0" smtClean="0"/>
              <a:t>local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28554"/>
            <a:ext cx="8946541" cy="431984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Linux Ubuntu run command:</a:t>
            </a:r>
          </a:p>
          <a:p>
            <a:pPr lvl="1"/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r>
              <a:rPr lang="en-US" sz="2800" dirty="0" smtClean="0"/>
              <a:t>For windows:</a:t>
            </a:r>
          </a:p>
          <a:p>
            <a:pPr lvl="1"/>
            <a:r>
              <a:rPr lang="en-US" sz="2400" dirty="0" smtClean="0">
                <a:hlinkClick r:id="rId2"/>
              </a:rPr>
              <a:t>http://git.scm.com/download/win</a:t>
            </a:r>
            <a:endParaRPr lang="en-US" sz="2400" dirty="0" smtClean="0"/>
          </a:p>
          <a:p>
            <a:r>
              <a:rPr lang="en-US" sz="2600" dirty="0" smtClean="0"/>
              <a:t>Create a directory and cd to it.</a:t>
            </a:r>
          </a:p>
          <a:p>
            <a:r>
              <a:rPr lang="en-US" sz="2600" dirty="0" smtClean="0"/>
              <a:t>Generate your token:</a:t>
            </a:r>
          </a:p>
          <a:p>
            <a:pPr lvl="1"/>
            <a:r>
              <a:rPr lang="en-US" sz="2400" dirty="0"/>
              <a:t>https://github.comcast.com/settings/tokens</a:t>
            </a:r>
            <a:endParaRPr lang="en-US" sz="2400" dirty="0" smtClean="0"/>
          </a:p>
          <a:p>
            <a:r>
              <a:rPr lang="en-US" sz="2600" dirty="0" smtClean="0"/>
              <a:t>Clone the </a:t>
            </a:r>
            <a:r>
              <a:rPr lang="en-US" sz="2600" dirty="0" err="1" smtClean="0"/>
              <a:t>Github</a:t>
            </a:r>
            <a:r>
              <a:rPr lang="en-US" sz="2600" dirty="0" smtClean="0"/>
              <a:t> directory:</a:t>
            </a:r>
          </a:p>
          <a:p>
            <a:pPr lvl="1"/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github.com/rjrosag/dev.git</a:t>
            </a:r>
            <a:endParaRPr lang="en-US" sz="2400" dirty="0" smtClean="0"/>
          </a:p>
          <a:p>
            <a:pPr lvl="1"/>
            <a:r>
              <a:rPr lang="en-US" sz="2400" dirty="0" smtClean="0"/>
              <a:t>User: </a:t>
            </a:r>
            <a:r>
              <a:rPr lang="en-US" sz="2400" dirty="0" err="1" smtClean="0"/>
              <a:t>rrosa</a:t>
            </a:r>
            <a:r>
              <a:rPr lang="en-US" sz="2400" dirty="0" smtClean="0"/>
              <a:t>				</a:t>
            </a:r>
            <a:r>
              <a:rPr lang="en-US" sz="2400" dirty="0"/>
              <a:t>	Password: </a:t>
            </a:r>
            <a:r>
              <a:rPr lang="en-US" sz="2000" dirty="0" smtClean="0"/>
              <a:t>00a88165a99ddcdac0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52" y="992313"/>
            <a:ext cx="4683442" cy="34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to repository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 editor to create a file, add some content and save it.</a:t>
            </a:r>
          </a:p>
          <a:p>
            <a:r>
              <a:rPr lang="en-US" dirty="0" smtClean="0"/>
              <a:t>Stage the file: temporary local repo for modified files.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–A     or  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add index.html 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Commit changes:  candidates for publication.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“My fist commit”</a:t>
            </a:r>
          </a:p>
          <a:p>
            <a:pPr lvl="1" fontAlgn="base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–global </a:t>
            </a:r>
            <a:r>
              <a:rPr lang="en-US" dirty="0" err="1"/>
              <a:t>user.email</a:t>
            </a:r>
            <a:r>
              <a:rPr lang="en-US" dirty="0"/>
              <a:t> “rj.rosag@gmail.com” </a:t>
            </a:r>
            <a:endParaRPr lang="en-US" sz="3800" dirty="0"/>
          </a:p>
          <a:p>
            <a:pPr lvl="1" fontAlgn="base"/>
            <a:r>
              <a:rPr lang="en-US" dirty="0" err="1"/>
              <a:t>Sudo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–global user.name “Robinson Rosa” </a:t>
            </a:r>
            <a:endParaRPr lang="en-US" sz="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78" y="3200529"/>
            <a:ext cx="4613563" cy="34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to repository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your functional modules: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</a:p>
          <a:p>
            <a:pPr lvl="2"/>
            <a:r>
              <a:rPr lang="en-US" dirty="0"/>
              <a:t>Type: User / </a:t>
            </a:r>
            <a:r>
              <a:rPr lang="en-US" dirty="0" smtClean="0"/>
              <a:t>Password = token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1" y="2418855"/>
            <a:ext cx="5985596" cy="40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code from the </a:t>
            </a:r>
            <a:r>
              <a:rPr lang="en-US" dirty="0" smtClean="0"/>
              <a:t>Cloud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pull         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command only works inside of </a:t>
            </a:r>
            <a:r>
              <a:rPr lang="en-US" dirty="0" err="1" smtClean="0"/>
              <a:t>git</a:t>
            </a:r>
            <a:r>
              <a:rPr lang="en-US" dirty="0"/>
              <a:t> directory in your local </a:t>
            </a:r>
            <a:r>
              <a:rPr lang="en-US" dirty="0" smtClean="0"/>
              <a:t>host.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04" y="3501043"/>
            <a:ext cx="6524968" cy="27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help: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Best practices: </a:t>
            </a:r>
          </a:p>
          <a:p>
            <a:pPr lvl="1" fontAlgn="base"/>
            <a:r>
              <a:rPr lang="en-US" dirty="0"/>
              <a:t>A) </a:t>
            </a:r>
            <a:r>
              <a:rPr lang="en-US" dirty="0" err="1"/>
              <a:t>Git</a:t>
            </a:r>
            <a:r>
              <a:rPr lang="en-US" dirty="0"/>
              <a:t> flow: </a:t>
            </a:r>
          </a:p>
          <a:p>
            <a:pPr lvl="2" fontAlgn="base"/>
            <a:r>
              <a:rPr lang="en-US" dirty="0"/>
              <a:t>1) get the </a:t>
            </a:r>
            <a:r>
              <a:rPr lang="en-US" dirty="0" smtClean="0"/>
              <a:t>pulls at the beginning of your work day.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2) Make your </a:t>
            </a:r>
            <a:r>
              <a:rPr lang="en-US" dirty="0" smtClean="0"/>
              <a:t>changes and stage it:</a:t>
            </a:r>
            <a:r>
              <a:rPr lang="en-US" dirty="0"/>
              <a:t>   </a:t>
            </a:r>
          </a:p>
          <a:p>
            <a:pPr lvl="3" fontAlgn="base"/>
            <a:r>
              <a:rPr lang="en-US" dirty="0"/>
              <a:t>Add commits throughout the day </a:t>
            </a:r>
          </a:p>
          <a:p>
            <a:pPr lvl="2" fontAlgn="base"/>
            <a:r>
              <a:rPr lang="en-US" dirty="0"/>
              <a:t>3) Sync your </a:t>
            </a:r>
            <a:r>
              <a:rPr lang="en-US" dirty="0" smtClean="0"/>
              <a:t>files.</a:t>
            </a:r>
            <a:r>
              <a:rPr lang="en-US" dirty="0"/>
              <a:t>  </a:t>
            </a:r>
          </a:p>
          <a:p>
            <a:pPr lvl="3" fontAlgn="base"/>
            <a:r>
              <a:rPr lang="en-US" dirty="0"/>
              <a:t>Every few hours sync the files. </a:t>
            </a:r>
            <a:endParaRPr lang="en-US" dirty="0" smtClean="0"/>
          </a:p>
          <a:p>
            <a:pPr lvl="1" fontAlgn="base"/>
            <a:r>
              <a:rPr lang="en-US" dirty="0" smtClean="0"/>
              <a:t>B) Only </a:t>
            </a:r>
            <a:r>
              <a:rPr lang="en-US" dirty="0" smtClean="0"/>
              <a:t>publish </a:t>
            </a:r>
            <a:r>
              <a:rPr lang="en-US" dirty="0"/>
              <a:t>completed/functional programs.  </a:t>
            </a:r>
            <a:endParaRPr lang="en-US" sz="3800" dirty="0"/>
          </a:p>
          <a:p>
            <a:pPr lvl="1" fontAlgn="base"/>
            <a:r>
              <a:rPr lang="en-US" dirty="0" smtClean="0"/>
              <a:t>C) Comment </a:t>
            </a:r>
            <a:r>
              <a:rPr lang="en-US" dirty="0"/>
              <a:t>to your first commit as follow: </a:t>
            </a:r>
            <a:endParaRPr lang="en-US" dirty="0" smtClean="0"/>
          </a:p>
          <a:p>
            <a:pPr lvl="2" fontAlgn="base"/>
            <a:r>
              <a:rPr lang="en-US" dirty="0" err="1" smtClean="0"/>
              <a:t>git</a:t>
            </a:r>
            <a:r>
              <a:rPr lang="en-US" dirty="0"/>
              <a:t> commit  -m “v0.0 First commit” </a:t>
            </a:r>
            <a:endParaRPr lang="en-US" sz="3600" dirty="0"/>
          </a:p>
          <a:p>
            <a:pPr fontAlgn="base"/>
            <a:r>
              <a:rPr lang="en-US" dirty="0" smtClean="0"/>
              <a:t>For help just type:</a:t>
            </a:r>
          </a:p>
          <a:p>
            <a:pPr lvl="1" fontAlgn="base"/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4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esktop App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683" y="1221366"/>
            <a:ext cx="7528767" cy="522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700" dirty="0" smtClean="0"/>
              <a:t>Q+A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7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Next session content: “</a:t>
            </a:r>
            <a:r>
              <a:rPr lang="en-US" dirty="0" err="1" smtClean="0"/>
              <a:t>Github</a:t>
            </a:r>
            <a:r>
              <a:rPr lang="en-US" dirty="0" smtClean="0"/>
              <a:t> Intermediate”</a:t>
            </a:r>
          </a:p>
          <a:p>
            <a:pPr lvl="1"/>
            <a:r>
              <a:rPr lang="en-US" dirty="0"/>
              <a:t>Merge </a:t>
            </a:r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/>
              <a:t>git</a:t>
            </a:r>
            <a:r>
              <a:rPr lang="en-US" dirty="0"/>
              <a:t> repository </a:t>
            </a:r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Branching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graph</a:t>
            </a:r>
          </a:p>
          <a:p>
            <a:pPr lvl="1"/>
            <a:r>
              <a:rPr lang="en-US" dirty="0" smtClean="0"/>
              <a:t>Fast forward merge &amp; 3 way merge</a:t>
            </a:r>
          </a:p>
          <a:p>
            <a:pPr lvl="1"/>
            <a:r>
              <a:rPr lang="en-US" dirty="0" smtClean="0"/>
              <a:t>Braches deletion</a:t>
            </a:r>
          </a:p>
          <a:p>
            <a:pPr lvl="1"/>
            <a:r>
              <a:rPr lang="en-US" dirty="0" smtClean="0"/>
              <a:t>Detached head</a:t>
            </a:r>
          </a:p>
          <a:p>
            <a:pPr lvl="1"/>
            <a:r>
              <a:rPr lang="en-US" dirty="0" smtClean="0"/>
              <a:t>Stash</a:t>
            </a:r>
          </a:p>
          <a:p>
            <a:pPr lvl="1"/>
            <a:r>
              <a:rPr lang="en-US" dirty="0" smtClean="0"/>
              <a:t>Key configuration</a:t>
            </a:r>
          </a:p>
          <a:p>
            <a:pPr lvl="1"/>
            <a:r>
              <a:rPr lang="en-US" dirty="0" smtClean="0"/>
              <a:t>Black listing</a:t>
            </a:r>
          </a:p>
          <a:p>
            <a:pPr lvl="1"/>
            <a:r>
              <a:rPr lang="en-US" dirty="0" smtClean="0"/>
              <a:t>Head rebase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6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What, Why and Benefits of source control </a:t>
            </a:r>
          </a:p>
          <a:p>
            <a:pPr fontAlgn="base"/>
            <a:r>
              <a:rPr lang="en-US" dirty="0"/>
              <a:t>Tools </a:t>
            </a:r>
            <a:r>
              <a:rPr lang="en-US" dirty="0" smtClean="0"/>
              <a:t>available</a:t>
            </a:r>
            <a:endParaRPr lang="en-US" dirty="0"/>
          </a:p>
          <a:p>
            <a:pPr fontAlgn="base"/>
            <a:r>
              <a:rPr lang="en-US" dirty="0" smtClean="0"/>
              <a:t>Basic concepts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Creation of repository </a:t>
            </a:r>
          </a:p>
          <a:p>
            <a:pPr fontAlgn="base"/>
            <a:r>
              <a:rPr lang="en-US" dirty="0"/>
              <a:t>Installation @ client side </a:t>
            </a:r>
          </a:p>
          <a:p>
            <a:pPr fontAlgn="base"/>
            <a:r>
              <a:rPr lang="en-US" dirty="0"/>
              <a:t>Adding files to repository </a:t>
            </a:r>
          </a:p>
          <a:p>
            <a:pPr fontAlgn="base"/>
            <a:r>
              <a:rPr lang="en-US" dirty="0"/>
              <a:t>Extracting code from the repository </a:t>
            </a:r>
          </a:p>
          <a:p>
            <a:pPr fontAlgn="base"/>
            <a:r>
              <a:rPr lang="en-US" dirty="0"/>
              <a:t>Obtaining help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 used to  </a:t>
            </a:r>
            <a:r>
              <a:rPr lang="en-US" sz="3200" dirty="0"/>
              <a:t>the management of changes to documents, computers programs. Large web sites, and other collections of information.  </a:t>
            </a:r>
          </a:p>
        </p:txBody>
      </p:sp>
    </p:spTree>
    <p:extLst>
      <p:ext uri="{BB962C8B-B14F-4D97-AF65-F5344CB8AC3E}">
        <p14:creationId xmlns:p14="http://schemas.microsoft.com/office/powerpoint/2010/main" val="12689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source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To bring teams together to work through problems in </a:t>
            </a:r>
            <a:r>
              <a:rPr lang="en-US" sz="3200" dirty="0" smtClean="0"/>
              <a:t>a collaboration</a:t>
            </a:r>
            <a:r>
              <a:rPr lang="en-US" sz="3200" dirty="0"/>
              <a:t> fashion, move ideas forward, and learn from each other along the way, Snapshots of all versions are properly documented and store, help to analyze projects.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helps to write </a:t>
            </a:r>
            <a:r>
              <a:rPr lang="en-US" sz="2800" dirty="0"/>
              <a:t>better </a:t>
            </a:r>
            <a:r>
              <a:rPr lang="en-US" sz="2800" dirty="0" smtClean="0"/>
              <a:t>code.</a:t>
            </a:r>
          </a:p>
          <a:p>
            <a:r>
              <a:rPr lang="en-US" sz="2800" dirty="0" smtClean="0"/>
              <a:t>Manage </a:t>
            </a:r>
            <a:r>
              <a:rPr lang="en-US" sz="2800" dirty="0"/>
              <a:t>chaos by involving the right resource to mitigate </a:t>
            </a:r>
            <a:r>
              <a:rPr lang="en-US" sz="2800" dirty="0" smtClean="0"/>
              <a:t>it.</a:t>
            </a:r>
          </a:p>
          <a:p>
            <a:r>
              <a:rPr lang="en-US" sz="2800" dirty="0" smtClean="0"/>
              <a:t>Easy </a:t>
            </a:r>
            <a:r>
              <a:rPr lang="en-US" sz="2800" dirty="0"/>
              <a:t>access to tools by discovering new favorites and start using them in </a:t>
            </a:r>
            <a:r>
              <a:rPr lang="en-US" sz="2800" dirty="0" smtClean="0"/>
              <a:t>minutes</a:t>
            </a:r>
          </a:p>
          <a:p>
            <a:r>
              <a:rPr lang="en-US" sz="2800" dirty="0" smtClean="0"/>
              <a:t>Code </a:t>
            </a:r>
            <a:r>
              <a:rPr lang="en-US" sz="2800" dirty="0"/>
              <a:t>security and access controlled.  </a:t>
            </a:r>
          </a:p>
        </p:txBody>
      </p:sp>
    </p:spTree>
    <p:extLst>
      <p:ext uri="{BB962C8B-B14F-4D97-AF65-F5344CB8AC3E}">
        <p14:creationId xmlns:p14="http://schemas.microsoft.com/office/powerpoint/2010/main" val="36151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common used </a:t>
            </a:r>
            <a:r>
              <a:rPr lang="en-US" dirty="0"/>
              <a:t>t</a:t>
            </a:r>
            <a:r>
              <a:rPr lang="en-US" dirty="0" smtClean="0"/>
              <a:t>ools</a:t>
            </a:r>
            <a:r>
              <a:rPr lang="en-US" dirty="0"/>
              <a:t>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Git</a:t>
            </a:r>
            <a:endParaRPr lang="en-US" sz="3600" dirty="0" smtClean="0"/>
          </a:p>
          <a:p>
            <a:r>
              <a:rPr lang="en-US" sz="3600" dirty="0" smtClean="0"/>
              <a:t>Subversion</a:t>
            </a:r>
          </a:p>
          <a:p>
            <a:r>
              <a:rPr lang="en-US" sz="3600" dirty="0" smtClean="0"/>
              <a:t>CVS</a:t>
            </a:r>
          </a:p>
          <a:p>
            <a:r>
              <a:rPr lang="en-US" sz="3600" dirty="0" smtClean="0"/>
              <a:t>Mercurial</a:t>
            </a:r>
            <a:r>
              <a:rPr lang="en-US" sz="3600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6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Github</a:t>
            </a:r>
            <a:r>
              <a:rPr lang="en-US" sz="2400" dirty="0"/>
              <a:t>:  it is the central repo. It is a company </a:t>
            </a:r>
            <a:r>
              <a:rPr lang="en-US" sz="2400" dirty="0" smtClean="0"/>
              <a:t>that </a:t>
            </a:r>
            <a:r>
              <a:rPr lang="en-US" sz="2400" dirty="0"/>
              <a:t>allow you </a:t>
            </a:r>
            <a:r>
              <a:rPr lang="en-US" sz="2400" dirty="0" smtClean="0"/>
              <a:t>to host </a:t>
            </a:r>
            <a:r>
              <a:rPr lang="en-US" sz="2400" dirty="0"/>
              <a:t>your central repo in a remote server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Git</a:t>
            </a:r>
            <a:r>
              <a:rPr lang="en-US" sz="2400" dirty="0" smtClean="0"/>
              <a:t>: </a:t>
            </a:r>
            <a:r>
              <a:rPr lang="en-US" sz="2400" dirty="0"/>
              <a:t>tool </a:t>
            </a:r>
            <a:r>
              <a:rPr lang="en-US" sz="2400" dirty="0" smtClean="0"/>
              <a:t>that will </a:t>
            </a:r>
            <a:r>
              <a:rPr lang="en-US" sz="2400" dirty="0"/>
              <a:t>allow you to create your local repo. It is </a:t>
            </a:r>
            <a:r>
              <a:rPr lang="en-US" sz="2400" dirty="0" smtClean="0"/>
              <a:t>a version </a:t>
            </a:r>
            <a:r>
              <a:rPr lang="en-US" sz="2400" dirty="0"/>
              <a:t>control management </a:t>
            </a:r>
            <a:r>
              <a:rPr lang="en-US" sz="2400" dirty="0" smtClean="0"/>
              <a:t>tool. It </a:t>
            </a:r>
            <a:r>
              <a:rPr lang="en-US" sz="2400" dirty="0"/>
              <a:t>will allow you to fetch and push data to/from the central repo.  </a:t>
            </a:r>
            <a:r>
              <a:rPr lang="en-US" sz="2400" dirty="0" err="1" smtClean="0"/>
              <a:t>Git</a:t>
            </a:r>
            <a:r>
              <a:rPr lang="en-US" sz="2400" dirty="0"/>
              <a:t> </a:t>
            </a:r>
            <a:r>
              <a:rPr lang="en-US" sz="2400" dirty="0" smtClean="0"/>
              <a:t>supports </a:t>
            </a:r>
            <a:r>
              <a:rPr lang="en-US" sz="2400" dirty="0"/>
              <a:t>distributed non-linear data assurance for developing quality software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err="1"/>
              <a:t>Git</a:t>
            </a:r>
            <a:r>
              <a:rPr lang="en-US" sz="2000" dirty="0"/>
              <a:t> features: distributed, compatible, non-linear, branching, lightweight, speed, open source, secure, economical, reliable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Repository: a directory or storage space where your projects can live. It can be local to al folder on your computer, or it can be in the cloud storage space on GitHub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4794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Hands on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357</Words>
  <Application>Microsoft Office PowerPoint</Application>
  <PresentationFormat>Widescreen</PresentationFormat>
  <Paragraphs>102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Github 101</vt:lpstr>
      <vt:lpstr>To topics</vt:lpstr>
      <vt:lpstr>What is version control?</vt:lpstr>
      <vt:lpstr>Why source control?</vt:lpstr>
      <vt:lpstr>Benefits:</vt:lpstr>
      <vt:lpstr>Must common used tools: </vt:lpstr>
      <vt:lpstr>Basic concepts</vt:lpstr>
      <vt:lpstr>Basic concepts</vt:lpstr>
      <vt:lpstr>PowerPoint Presentation</vt:lpstr>
      <vt:lpstr>Creation of repository</vt:lpstr>
      <vt:lpstr>Installation @ local host</vt:lpstr>
      <vt:lpstr>Adding files to repository  </vt:lpstr>
      <vt:lpstr>Adding files to repository </vt:lpstr>
      <vt:lpstr>Extracting code from the Cloud repo</vt:lpstr>
      <vt:lpstr>Best practices &amp; help:</vt:lpstr>
      <vt:lpstr>Git Desktop App</vt:lpstr>
      <vt:lpstr>PowerPoint Presentation</vt:lpstr>
      <vt:lpstr>Github 101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101</dc:title>
  <dc:creator>Robinson Rosa</dc:creator>
  <cp:lastModifiedBy>Rosa, Robinson (Contractor)</cp:lastModifiedBy>
  <cp:revision>24</cp:revision>
  <dcterms:created xsi:type="dcterms:W3CDTF">2019-01-18T02:24:09Z</dcterms:created>
  <dcterms:modified xsi:type="dcterms:W3CDTF">2019-01-25T18:41:18Z</dcterms:modified>
</cp:coreProperties>
</file>