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1" d="100"/>
          <a:sy n="21" d="100"/>
        </p:scale>
        <p:origin x="145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709B-6176-408A-9AF5-6F04944A2AC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930F-1B33-4D8B-8745-6654E3D61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709B-6176-408A-9AF5-6F04944A2AC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930F-1B33-4D8B-8745-6654E3D61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5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709B-6176-408A-9AF5-6F04944A2AC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930F-1B33-4D8B-8745-6654E3D61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5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709B-6176-408A-9AF5-6F04944A2AC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930F-1B33-4D8B-8745-6654E3D61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6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709B-6176-408A-9AF5-6F04944A2AC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930F-1B33-4D8B-8745-6654E3D61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2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709B-6176-408A-9AF5-6F04944A2AC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930F-1B33-4D8B-8745-6654E3D61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9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709B-6176-408A-9AF5-6F04944A2AC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930F-1B33-4D8B-8745-6654E3D61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4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709B-6176-408A-9AF5-6F04944A2AC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930F-1B33-4D8B-8745-6654E3D61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1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709B-6176-408A-9AF5-6F04944A2AC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930F-1B33-4D8B-8745-6654E3D61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4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709B-6176-408A-9AF5-6F04944A2AC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930F-1B33-4D8B-8745-6654E3D61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1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709B-6176-408A-9AF5-6F04944A2AC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930F-1B33-4D8B-8745-6654E3D61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3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1709B-6176-408A-9AF5-6F04944A2AC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3930F-1B33-4D8B-8745-6654E3D61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2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E0ED83-631E-4BF7-8B82-73CE63861E39}"/>
              </a:ext>
            </a:extLst>
          </p:cNvPr>
          <p:cNvSpPr/>
          <p:nvPr/>
        </p:nvSpPr>
        <p:spPr>
          <a:xfrm>
            <a:off x="713232" y="548640"/>
            <a:ext cx="35149536" cy="4279392"/>
          </a:xfrm>
          <a:prstGeom prst="round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err="1">
                <a:latin typeface="Daytona" panose="020B0604020202020204" pitchFamily="34" charset="0"/>
              </a:rPr>
              <a:t>PowerSlice</a:t>
            </a:r>
            <a:r>
              <a:rPr lang="en-US" sz="8800" dirty="0">
                <a:latin typeface="Daytona" panose="020B0604020202020204" pitchFamily="34" charset="0"/>
              </a:rPr>
              <a:t>: Supplying A World of New Devices </a:t>
            </a:r>
          </a:p>
          <a:p>
            <a:pPr algn="ctr"/>
            <a:r>
              <a:rPr lang="en-US" sz="3600" dirty="0">
                <a:latin typeface="Daytona" panose="020B0604020202020204" pitchFamily="34" charset="0"/>
              </a:rPr>
              <a:t> </a:t>
            </a:r>
            <a:endParaRPr lang="en-US" sz="6000" dirty="0">
              <a:latin typeface="Daytona" panose="020B0604020202020204" pitchFamily="34" charset="0"/>
            </a:endParaRPr>
          </a:p>
          <a:p>
            <a:pPr algn="ctr"/>
            <a:r>
              <a:rPr lang="en-US" sz="4800" dirty="0">
                <a:latin typeface="Daytona" panose="020B0604020202020204" pitchFamily="34" charset="0"/>
              </a:rPr>
              <a:t>Ryan Rosenberger</a:t>
            </a:r>
            <a:endParaRPr lang="en-US" sz="6600" dirty="0">
              <a:latin typeface="Daytona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328CDE-E389-48D3-A6B6-DE15139275E6}"/>
              </a:ext>
            </a:extLst>
          </p:cNvPr>
          <p:cNvSpPr/>
          <p:nvPr/>
        </p:nvSpPr>
        <p:spPr>
          <a:xfrm>
            <a:off x="822960" y="5462016"/>
            <a:ext cx="10021824" cy="2231136"/>
          </a:xfrm>
          <a:prstGeom prst="round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Overview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516B1D7-556B-468B-A1C3-DA3F232B0C0B}"/>
              </a:ext>
            </a:extLst>
          </p:cNvPr>
          <p:cNvSpPr/>
          <p:nvPr/>
        </p:nvSpPr>
        <p:spPr>
          <a:xfrm>
            <a:off x="25731216" y="5462016"/>
            <a:ext cx="10021824" cy="2231136"/>
          </a:xfrm>
          <a:prstGeom prst="round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Conclusions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E450ED0-F440-48DB-A71E-F709CD7F1C32}"/>
              </a:ext>
            </a:extLst>
          </p:cNvPr>
          <p:cNvSpPr/>
          <p:nvPr/>
        </p:nvSpPr>
        <p:spPr>
          <a:xfrm>
            <a:off x="13277088" y="5462016"/>
            <a:ext cx="10021824" cy="2231136"/>
          </a:xfrm>
          <a:prstGeom prst="round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Results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B33D50-2D0F-4410-BB95-58CFA7034BEF}"/>
              </a:ext>
            </a:extLst>
          </p:cNvPr>
          <p:cNvSpPr/>
          <p:nvPr/>
        </p:nvSpPr>
        <p:spPr>
          <a:xfrm>
            <a:off x="822960" y="12740640"/>
            <a:ext cx="10021824" cy="2231136"/>
          </a:xfrm>
          <a:prstGeom prst="round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Methods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8F56ED-FAC4-4B62-8EBF-E31DC235019C}"/>
              </a:ext>
            </a:extLst>
          </p:cNvPr>
          <p:cNvSpPr txBox="1"/>
          <p:nvPr/>
        </p:nvSpPr>
        <p:spPr>
          <a:xfrm>
            <a:off x="822960" y="8231737"/>
            <a:ext cx="100218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 err="1">
                <a:effectLst/>
                <a:latin typeface="Daytona" panose="020B0604030500040204" pitchFamily="34" charset="0"/>
              </a:rPr>
              <a:t>PowerSlice</a:t>
            </a:r>
            <a:r>
              <a:rPr lang="en-US" sz="4400" b="0" dirty="0">
                <a:effectLst/>
                <a:latin typeface="Daytona" panose="020B0604030500040204" pitchFamily="34" charset="0"/>
              </a:rPr>
              <a:t> is a portable, compact USB power splitter for portable electronic devices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>
                <a:effectLst/>
                <a:latin typeface="Daytona" panose="020B0604030500040204" pitchFamily="34" charset="0"/>
              </a:rPr>
              <a:t>Takes an input from USB PD supply and divides it between connected devices</a:t>
            </a:r>
          </a:p>
          <a:p>
            <a:endParaRPr lang="en-US" sz="4400" dirty="0">
              <a:latin typeface="Daytona" panose="020B0604030500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85041-8365-477E-AB9F-A16E465A4EA7}"/>
              </a:ext>
            </a:extLst>
          </p:cNvPr>
          <p:cNvSpPr txBox="1"/>
          <p:nvPr/>
        </p:nvSpPr>
        <p:spPr>
          <a:xfrm>
            <a:off x="822960" y="15510361"/>
            <a:ext cx="10021824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>
                <a:effectLst/>
                <a:latin typeface="Daytona" panose="020B0604030500040204" pitchFamily="34" charset="0"/>
              </a:rPr>
              <a:t>Initial goal of building a physical prototype of the power splitter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>
                <a:effectLst/>
                <a:latin typeface="Daytona" panose="020B0604030500040204" pitchFamily="34" charset="0"/>
              </a:rPr>
              <a:t>Physical implementation would be expensive in terms of money and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>
                <a:effectLst/>
                <a:latin typeface="Daytona" panose="020B0604030500040204" pitchFamily="34" charset="0"/>
              </a:rPr>
              <a:t>Pivoted to solving arbitration problem between connected devices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>
                <a:effectLst/>
                <a:latin typeface="Daytona" panose="020B0604030500040204" pitchFamily="34" charset="0"/>
              </a:rPr>
              <a:t>How do multiple devices share a limited power source?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>
                <a:effectLst/>
                <a:latin typeface="Daytona" panose="020B0604030500040204" pitchFamily="34" charset="0"/>
              </a:rPr>
              <a:t>Initially modelled power flow in a hypothetical system with multiple loads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Daytona" panose="020B0604030500040204" pitchFamily="34" charset="0"/>
              </a:rPr>
              <a:t>Developed a Python script to balance power between devices</a:t>
            </a:r>
            <a:endParaRPr lang="en-US" sz="4400" b="0" dirty="0">
              <a:effectLst/>
              <a:latin typeface="Daytona" panose="020B0604030500040204" pitchFamily="34" charset="0"/>
            </a:endParaRPr>
          </a:p>
          <a:p>
            <a:endParaRPr lang="en-US" sz="4400" dirty="0">
              <a:latin typeface="Daytona" panose="020B060403050004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EBB20DE-82B5-429E-892B-C7894ECD8C48}"/>
              </a:ext>
            </a:extLst>
          </p:cNvPr>
          <p:cNvSpPr/>
          <p:nvPr/>
        </p:nvSpPr>
        <p:spPr>
          <a:xfrm>
            <a:off x="25731216" y="13279225"/>
            <a:ext cx="10021824" cy="2231136"/>
          </a:xfrm>
          <a:prstGeom prst="round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Next Steps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BF01BD-99DA-4E17-B0FE-A0BBCA26CEA8}"/>
              </a:ext>
            </a:extLst>
          </p:cNvPr>
          <p:cNvSpPr txBox="1"/>
          <p:nvPr/>
        </p:nvSpPr>
        <p:spPr>
          <a:xfrm>
            <a:off x="12929007" y="15453619"/>
            <a:ext cx="10717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Daytona" panose="020B0604030500040204" pitchFamily="34" charset="0"/>
              </a:rPr>
              <a:t>MATLAB Simulink Power Flow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64A7D0-A851-4A07-9D3C-C4A3558E26B7}"/>
              </a:ext>
            </a:extLst>
          </p:cNvPr>
          <p:cNvSpPr txBox="1"/>
          <p:nvPr/>
        </p:nvSpPr>
        <p:spPr>
          <a:xfrm>
            <a:off x="25731216" y="8231736"/>
            <a:ext cx="100218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>
                <a:effectLst/>
                <a:latin typeface="Daytona" panose="020B0604030500040204" pitchFamily="34" charset="0"/>
              </a:rPr>
              <a:t>Initial management system able to balance power between theoretical devices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>
                <a:effectLst/>
                <a:latin typeface="Daytona" panose="020B0604030500040204" pitchFamily="34" charset="0"/>
              </a:rPr>
              <a:t>More development needed to add different charging schemes and handle nonidealities of real system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9E29D3-C001-41E2-BB57-0F143ECCA5C3}"/>
              </a:ext>
            </a:extLst>
          </p:cNvPr>
          <p:cNvSpPr txBox="1"/>
          <p:nvPr/>
        </p:nvSpPr>
        <p:spPr>
          <a:xfrm>
            <a:off x="25840944" y="15929374"/>
            <a:ext cx="10021824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>
                <a:effectLst/>
                <a:latin typeface="Daytona" panose="020B0604030500040204" pitchFamily="34" charset="0"/>
              </a:rPr>
              <a:t>Add priority assignment capability, be able to funnel all power to one or more specific devices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>
                <a:effectLst/>
                <a:latin typeface="Daytona" panose="020B0604030500040204" pitchFamily="34" charset="0"/>
              </a:rPr>
              <a:t>Handle real power variations, nonidealities of converters and losses in device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>
                <a:effectLst/>
                <a:latin typeface="Daytona" panose="020B0604030500040204" pitchFamily="34" charset="0"/>
              </a:rPr>
              <a:t>Handle different charge rates, reallocating power as devices go through their charge cycles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>
                <a:effectLst/>
                <a:latin typeface="Daytona" panose="020B0604030500040204" pitchFamily="34" charset="0"/>
              </a:rPr>
              <a:t>Once arbitration system is complete, can move onto physical realization of device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B449403-E874-4578-8DB0-91518962C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7868" y="8231736"/>
            <a:ext cx="11560264" cy="7073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22E31E0-B714-48B8-AC0A-81BB191DC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8174" y="16371501"/>
            <a:ext cx="9559652" cy="76931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1240EDC-297E-4A3C-829E-794B52FE19DF}"/>
              </a:ext>
            </a:extLst>
          </p:cNvPr>
          <p:cNvSpPr txBox="1"/>
          <p:nvPr/>
        </p:nvSpPr>
        <p:spPr>
          <a:xfrm>
            <a:off x="12929007" y="24439396"/>
            <a:ext cx="10717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Daytona" panose="020B0604030500040204" pitchFamily="34" charset="0"/>
              </a:rPr>
              <a:t>Python Device Power Manager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1563A8-9299-4234-B466-0A67B813A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65088" y="821817"/>
            <a:ext cx="3733038" cy="373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25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1201</TotalTime>
  <Words>192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Daytona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Rosenberger, Ryan, J</dc:creator>
  <cp:lastModifiedBy>Ryan Rosenberger</cp:lastModifiedBy>
  <cp:revision>5</cp:revision>
  <dcterms:created xsi:type="dcterms:W3CDTF">2022-12-07T02:21:04Z</dcterms:created>
  <dcterms:modified xsi:type="dcterms:W3CDTF">2022-12-08T18:06:29Z</dcterms:modified>
</cp:coreProperties>
</file>