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Project RIL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Group Members:</a:t>
            </a:r>
          </a:p>
          <a:p>
            <a:r>
              <a:rPr lang="en-IN" dirty="0"/>
              <a:t>Aakash Kumar-J004</a:t>
            </a:r>
          </a:p>
          <a:p>
            <a:r>
              <a:rPr lang="en-IN" dirty="0"/>
              <a:t>Yash Dalal-J008</a:t>
            </a:r>
          </a:p>
          <a:p>
            <a:r>
              <a:rPr lang="en-IN" dirty="0" err="1"/>
              <a:t>Aadityaharan</a:t>
            </a:r>
            <a:r>
              <a:rPr lang="en-IN" dirty="0"/>
              <a:t> Ganesh-J014</a:t>
            </a:r>
          </a:p>
          <a:p>
            <a:r>
              <a:rPr lang="en-IN" dirty="0"/>
              <a:t>Rishabh Jain-J021</a:t>
            </a:r>
          </a:p>
          <a:p>
            <a:r>
              <a:rPr lang="en-IN" dirty="0" err="1"/>
              <a:t>Manas</a:t>
            </a:r>
            <a:r>
              <a:rPr lang="en-IN" dirty="0"/>
              <a:t> Tokale-J053</a:t>
            </a:r>
          </a:p>
        </p:txBody>
      </p:sp>
    </p:spTree>
    <p:extLst>
      <p:ext uri="{BB962C8B-B14F-4D97-AF65-F5344CB8AC3E}">
        <p14:creationId xmlns:p14="http://schemas.microsoft.com/office/powerpoint/2010/main" val="143859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Index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296344"/>
              </p:ext>
            </p:extLst>
          </p:nvPr>
        </p:nvGraphicFramePr>
        <p:xfrm>
          <a:off x="1441462" y="2343468"/>
          <a:ext cx="70684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38">
                  <a:extLst>
                    <a:ext uri="{9D8B030D-6E8A-4147-A177-3AD203B41FA5}">
                      <a16:colId xmlns:a16="http://schemas.microsoft.com/office/drawing/2014/main" val="1393323670"/>
                    </a:ext>
                  </a:extLst>
                </a:gridCol>
                <a:gridCol w="6223873">
                  <a:extLst>
                    <a:ext uri="{9D8B030D-6E8A-4147-A177-3AD203B41FA5}">
                      <a16:colId xmlns:a16="http://schemas.microsoft.com/office/drawing/2014/main" val="1835002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</a:t>
                      </a:r>
                      <a:r>
                        <a:rPr lang="en-IN" baseline="0" dirty="0"/>
                        <a:t> 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Before And After 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  <a:r>
                        <a:rPr lang="en-IN" baseline="0" dirty="0"/>
                        <a:t>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Interpreting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Of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0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Aim:</a:t>
            </a:r>
            <a:br>
              <a:rPr lang="en-IN" dirty="0"/>
            </a:br>
            <a:r>
              <a:rPr lang="en-IN" dirty="0"/>
              <a:t>To Find all the factors affecting Deviation Cost in the shipping of Polyester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52475"/>
            <a:ext cx="8596668" cy="3880773"/>
          </a:xfrm>
        </p:spPr>
        <p:txBody>
          <a:bodyPr/>
          <a:lstStyle/>
          <a:p>
            <a:r>
              <a:rPr lang="en-IN" sz="2800" dirty="0"/>
              <a:t>Data taken from: Polyester Exports Department of RIL </a:t>
            </a:r>
          </a:p>
          <a:p>
            <a:r>
              <a:rPr lang="en-IN" sz="2800" dirty="0"/>
              <a:t>Method used: Non-Linear Regression</a:t>
            </a:r>
          </a:p>
          <a:p>
            <a:r>
              <a:rPr lang="en-IN" sz="2800" dirty="0"/>
              <a:t>Can be used to predict future Deviation Costs of other materials too ,if relevant data is provided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5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4774265"/>
          </a:xfrm>
        </p:spPr>
        <p:txBody>
          <a:bodyPr>
            <a:normAutofit/>
          </a:bodyPr>
          <a:lstStyle/>
          <a:p>
            <a:r>
              <a:rPr lang="en-IN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 OF CNTRS : 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Number of containers of a particular material on a particular day at a particular port.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Container Type : 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Types of Containers - 20 DV and 40 HC having different sizes, volumes.</a:t>
            </a: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Port of Destination 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It is the location to where the cargo/material is transported/exported.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Dispatch Quantity : T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 quantity that was dispatched in the container in metric tons.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TRANSIT TIME AS PER RFQ 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The agreed transit time as per the freight contract between reliance industries Limited and the Shipping company that transports the material. RFQ - Reliance freight Quote.</a:t>
            </a: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Selection of </a:t>
            </a:r>
            <a:r>
              <a:rPr lang="en-US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SH.line</a:t>
            </a:r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The shipping line category selected to transport the load from source to destination.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1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4774265"/>
          </a:xfrm>
        </p:spPr>
        <p:txBody>
          <a:bodyPr/>
          <a:lstStyle/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Stuffing Remarks 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The state of the container - completely stuffed or not.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Actual POL 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Location where the container is filled/stuffed and transported from. (All these ports are in India.)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Shipping line: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This tells us about the company that helps transport the material from point A to point B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Dev Cost: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It is the difference between the freight charge of the selected shipping line category and the shipping line category with the minimum freight charge.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Country: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Country in which the destination port is located.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Sector: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Maritime sector in which the destination port is located.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5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in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69" y="4100975"/>
            <a:ext cx="8596668" cy="3880773"/>
          </a:xfrm>
        </p:spPr>
        <p:txBody>
          <a:bodyPr/>
          <a:lstStyle/>
          <a:p>
            <a:r>
              <a:rPr lang="en-IN" dirty="0"/>
              <a:t>Y2</a:t>
            </a:r>
            <a:r>
              <a:rPr lang="en-IN" dirty="0">
                <a:sym typeface="Wingdings" panose="05000000000000000000" pitchFamily="2" charset="2"/>
              </a:rPr>
              <a:t>PORT OF DESTINATION</a:t>
            </a:r>
          </a:p>
          <a:p>
            <a:r>
              <a:rPr lang="en-IN" dirty="0">
                <a:sym typeface="Wingdings" panose="05000000000000000000" pitchFamily="2" charset="2"/>
              </a:rPr>
              <a:t>Y5LOCATION OF LOADING/ALL ARE LOCATED IN INDIA</a:t>
            </a:r>
          </a:p>
          <a:p>
            <a:r>
              <a:rPr lang="en-IN" dirty="0">
                <a:sym typeface="Wingdings" panose="05000000000000000000" pitchFamily="2" charset="2"/>
              </a:rPr>
              <a:t>Y6SHIPPING LINE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061"/>
            <a:ext cx="12192000" cy="27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1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149497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Plots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" b="6301"/>
          <a:stretch/>
        </p:blipFill>
        <p:spPr>
          <a:xfrm>
            <a:off x="0" y="809897"/>
            <a:ext cx="12192000" cy="6048103"/>
          </a:xfrm>
        </p:spPr>
      </p:pic>
    </p:spTree>
    <p:extLst>
      <p:ext uri="{BB962C8B-B14F-4D97-AF65-F5344CB8AC3E}">
        <p14:creationId xmlns:p14="http://schemas.microsoft.com/office/powerpoint/2010/main" val="39077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9" y="589232"/>
            <a:ext cx="11214936" cy="1341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769" y="2125363"/>
            <a:ext cx="1121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Residual Standard Error here is estimate of the accuracy of the Deviation Cost being measured.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This Model is almost 92% as is evident from the Multiple R Square which gives us percentage of the response variable variation that is explained by a linear model.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/>
              <a:t>Adjusted R Square here </a:t>
            </a:r>
            <a:r>
              <a:rPr lang="en-US" dirty="0"/>
              <a:t>adjusts the statistic based on the number of independent variables in the model.(i.e. 11)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Dim function returns the dimension (e.g. the number of columns and rows) of a matrix, array or data frame.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Interaction Effect/VIF is not significant in this case and the code described in this presentation is the final one with all the significant lines of code.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82" y="3620531"/>
            <a:ext cx="3975161" cy="13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1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463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 UI</vt:lpstr>
      <vt:lpstr>Arial</vt:lpstr>
      <vt:lpstr>Trebuchet MS</vt:lpstr>
      <vt:lpstr>Wingdings</vt:lpstr>
      <vt:lpstr>Wingdings 3</vt:lpstr>
      <vt:lpstr>Facet</vt:lpstr>
      <vt:lpstr>Group Project RIL</vt:lpstr>
      <vt:lpstr>Index</vt:lpstr>
      <vt:lpstr>Aim: To Find all the factors affecting Deviation Cost in the shipping of Polyester</vt:lpstr>
      <vt:lpstr>Variable Description</vt:lpstr>
      <vt:lpstr>Variable Description</vt:lpstr>
      <vt:lpstr>Levels in independent variables</vt:lpstr>
      <vt:lpstr>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RIL</dc:title>
  <dc:creator>manas tokale</dc:creator>
  <cp:lastModifiedBy>Aaditya Haran</cp:lastModifiedBy>
  <cp:revision>22</cp:revision>
  <dcterms:created xsi:type="dcterms:W3CDTF">2018-10-25T09:14:08Z</dcterms:created>
  <dcterms:modified xsi:type="dcterms:W3CDTF">2018-10-26T07:44:51Z</dcterms:modified>
</cp:coreProperties>
</file>