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6B74-3C29-772A-CCEE-4565D8543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2D9E7-0163-0830-9E86-3E90CC407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2FF6-5D9B-E59C-B44E-EF2A2B2D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C754B-BC8E-D985-8E98-F16479B9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E905F-4036-4FD1-6399-AE205BC8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08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040A-BFD3-467A-81F3-AB4E7B26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699B-9F9D-9C29-52FA-B7973703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8893-8F41-C14D-74E1-AE09B711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8E38-0CB7-8703-D14D-1612D013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E6CE-45EB-AD0B-5045-98A92C71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94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04813-E678-A7DB-B4B9-50E1F9B6F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48A8D-F693-C6E6-9CBE-9BEE5256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F620-09D8-D2E4-8E0A-2344257E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51F85-F6DF-59C2-6F0F-10994464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880F-F4B9-6A48-C86E-01191F20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35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5593-0361-50EC-50A4-963FAED9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559D-303D-0DC4-AFBF-3B27DE2E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88D8-5E5D-C485-6DE6-7790803C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BFBA3-7C77-5122-5D95-83C8DBD0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69DD-E9D4-90BB-22C4-D80216C2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97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0B78-15C1-55D2-8E43-DE5E8ED7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37846-0EE2-E86C-2D11-892E5C3C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275B-D8C9-1AE2-F893-CEA64D91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538E-E432-2962-553B-44E98062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4228-0CC0-1A40-49BC-F2221396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5B9E-357E-EB51-365F-CA626546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8CA7-7959-27DE-2290-BD92C0476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5048B-3DAF-9E1F-8EAF-C6602DC7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05DBF-E7BB-FC5F-CAA5-328C932D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92C7D-5484-5236-1D04-12416974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23A25-8A1F-B5B1-9829-E9AB9A68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89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FFB9-8440-5834-3C67-B54E37D5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0B440-5ECB-7C89-CB36-6AB2F025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FBA0-8B0B-A07E-B517-B32AB4D22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04567-F358-6D9D-3075-E4E8FDBA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CD42-B05F-6C01-1D78-06CFE7E4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97CFF-8923-0458-8B8F-A782DB8B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95CCE-314C-D9CE-FBC4-139F7EDD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4B727-155C-EB9F-4166-F141F784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2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2259-C5A8-2A2B-E955-9020F96C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C7603-CE5D-AF15-42BA-1BC352D3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13C24-4885-BE25-21E2-E24714DB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6BEA7-8B0F-A372-49CA-7DBFE53D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4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98B80-A359-4F54-7AE1-94FD15E6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D6C3-8159-FD92-D6D6-BF0C1B6E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60B1-16C8-58F5-4CD1-9B20C05C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EE5A-80FA-CE13-3E36-3256DFC3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FFA6-D660-D505-730A-47008813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D213A-C715-F218-276B-45FEE44C7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32FBB-842B-0133-3700-DF4EA804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FBE26-7DFA-0595-3ED6-1A6D77F7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9E0C-E593-9273-8913-CBF995B6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08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745C-E94B-4699-92C4-A1F0E733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525F7-5F36-F315-711E-9F8E633F4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F1651-A0A4-32D8-3BE2-91216D27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E235D-F8B3-E369-E12D-9B0831BC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16A66-1E8D-EB68-BA9E-0A9A624A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307B8-4A49-0EE1-6B69-60A72D5C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30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65363-6582-4863-BE37-DEC629B5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8A77-B608-7649-1F12-099F605C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44A0-BAEA-DAFB-A840-16F6DA052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8865-BDFE-4AEB-A70D-3ED68435AF32}" type="datetimeFigureOut">
              <a:rPr lang="en-AU" smtClean="0"/>
              <a:t>10/04/2023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D0D3-36D3-01D0-9A18-F2398707F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7EB8-086A-BCC0-D8EB-289ADA9E1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3A1D-8565-4737-AA0E-0336DF3BF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75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1666-5978-9415-6A76-AB5C2DE5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4936C-2992-742C-663D-C8E4BE2FB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Evolution of Model and </a:t>
            </a:r>
            <a:r>
              <a:rPr lang="en-AU"/>
              <a:t>Model Accuracy</a:t>
            </a:r>
          </a:p>
        </p:txBody>
      </p:sp>
    </p:spTree>
    <p:extLst>
      <p:ext uri="{BB962C8B-B14F-4D97-AF65-F5344CB8AC3E}">
        <p14:creationId xmlns:p14="http://schemas.microsoft.com/office/powerpoint/2010/main" val="42121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CBFCC-3414-8EDF-33A4-773CEFB9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22" y="2165304"/>
            <a:ext cx="2125939" cy="830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542AB-F8FE-F617-12DD-BE41F7EC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799" y="484568"/>
            <a:ext cx="6892158" cy="4568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B91A8-DDF8-D937-5EA9-9A6F2F303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844" y="5209308"/>
            <a:ext cx="3573712" cy="1021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6AF4E-3F6A-5953-5E9F-625E011C7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69" y="5266456"/>
            <a:ext cx="3554662" cy="9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29D3F-A829-699A-2F34-EF7BB46A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11" y="2372886"/>
            <a:ext cx="1786856" cy="80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DB4DF-A535-A44C-CFE4-49FAD15E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32" y="314550"/>
            <a:ext cx="7383639" cy="4545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468B0-D25C-43A6-B019-837F4B5C3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03" y="5213360"/>
            <a:ext cx="3535612" cy="1104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423D97-A571-8F18-E534-2A43F1847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050" y="5213360"/>
            <a:ext cx="3554662" cy="9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1F769-2D0D-E7D3-FAC0-472E4AE4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21695"/>
            <a:ext cx="3638480" cy="956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ACFE4-189B-F2DE-53A9-FAE8C9F6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63" y="335147"/>
            <a:ext cx="7132184" cy="4575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6B7B6-2273-54EB-F107-A4362DCCF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223" y="2211928"/>
            <a:ext cx="1821145" cy="746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EC507-7570-8A15-53F2-9967EDEE5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338" y="5244684"/>
            <a:ext cx="3554662" cy="9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1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F73C9-A544-75A4-9C70-CB91EA81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068" y="5222931"/>
            <a:ext cx="3600381" cy="1097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5E8A1-42AA-64E7-6FAA-F25C4769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96" y="234782"/>
            <a:ext cx="6907398" cy="449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13734-D60C-1E03-29F8-7B29B473B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86" y="2415896"/>
            <a:ext cx="1878294" cy="857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467050-147D-7EF3-52DB-7714508A3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21" y="5176951"/>
            <a:ext cx="3554662" cy="9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Transfer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Richard Sargeant</dc:creator>
  <cp:lastModifiedBy>Richard Sargeant</cp:lastModifiedBy>
  <cp:revision>2</cp:revision>
  <dcterms:created xsi:type="dcterms:W3CDTF">2023-04-10T06:22:14Z</dcterms:created>
  <dcterms:modified xsi:type="dcterms:W3CDTF">2023-04-10T08:57:51Z</dcterms:modified>
</cp:coreProperties>
</file>