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1" r:id="rId1"/>
  </p:sldMasterIdLst>
  <p:notesMasterIdLst>
    <p:notesMasterId r:id="rId15"/>
  </p:notesMasterIdLst>
  <p:sldIdLst>
    <p:sldId id="565" r:id="rId2"/>
    <p:sldId id="566" r:id="rId3"/>
    <p:sldId id="567" r:id="rId4"/>
    <p:sldId id="568" r:id="rId5"/>
    <p:sldId id="569" r:id="rId6"/>
    <p:sldId id="570" r:id="rId7"/>
    <p:sldId id="571" r:id="rId8"/>
    <p:sldId id="572" r:id="rId9"/>
    <p:sldId id="573" r:id="rId10"/>
    <p:sldId id="574" r:id="rId11"/>
    <p:sldId id="575" r:id="rId12"/>
    <p:sldId id="576" r:id="rId13"/>
    <p:sldId id="57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Raleway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Presentation" id="{B1843FF5-DA02-BE45-A26A-30D86C6E2834}">
          <p14:sldIdLst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0DDD6A-F342-4CDC-8013-C0FB3DD10940}">
  <a:tblStyle styleId="{760DDD6A-F342-4CDC-8013-C0FB3DD109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/>
    <p:restoredTop sz="94694"/>
  </p:normalViewPr>
  <p:slideViewPr>
    <p:cSldViewPr snapToGrid="0">
      <p:cViewPr varScale="1">
        <p:scale>
          <a:sx n="161" d="100"/>
          <a:sy n="161" d="100"/>
        </p:scale>
        <p:origin x="1080" y="200"/>
      </p:cViewPr>
      <p:guideLst>
        <p:guide orient="horz" pos="15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3556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140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327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953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8" name="Google Shape;11818;p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9" name="Google Shape;11819;p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95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2165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6" name="Google Shape;5666;p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7" name="Google Shape;5667;p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952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2" name="Google Shape;10942;p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3" name="Google Shape;10943;p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3889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068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616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4063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0364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221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301037" y="498590"/>
            <a:ext cx="8541926" cy="338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1"/>
          <p:cNvCxnSpPr/>
          <p:nvPr/>
        </p:nvCxnSpPr>
        <p:spPr>
          <a:xfrm rot="10800000">
            <a:off x="399803" y="562064"/>
            <a:ext cx="8318131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457200" y="101201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2"/>
          </p:nvPr>
        </p:nvSpPr>
        <p:spPr>
          <a:xfrm>
            <a:off x="4648200" y="101201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457200" y="1000823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2"/>
          </p:nvPr>
        </p:nvSpPr>
        <p:spPr>
          <a:xfrm>
            <a:off x="457200" y="1480644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3"/>
          </p:nvPr>
        </p:nvSpPr>
        <p:spPr>
          <a:xfrm>
            <a:off x="4645026" y="1000823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4"/>
          </p:nvPr>
        </p:nvSpPr>
        <p:spPr>
          <a:xfrm>
            <a:off x="4645026" y="1480644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4145935" y="4547419"/>
            <a:ext cx="942259" cy="53258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4"/>
          <p:cNvGrpSpPr/>
          <p:nvPr/>
        </p:nvGrpSpPr>
        <p:grpSpPr>
          <a:xfrm>
            <a:off x="2415382" y="1108869"/>
            <a:ext cx="4453731" cy="2928937"/>
            <a:chOff x="2415382" y="1108869"/>
            <a:chExt cx="4453731" cy="2928937"/>
          </a:xfrm>
        </p:grpSpPr>
        <p:sp>
          <p:nvSpPr>
            <p:cNvPr id="91" name="Google Shape;91;p14"/>
            <p:cNvSpPr/>
            <p:nvPr/>
          </p:nvSpPr>
          <p:spPr>
            <a:xfrm>
              <a:off x="4546600" y="1994694"/>
              <a:ext cx="1246188" cy="565150"/>
            </a:xfrm>
            <a:custGeom>
              <a:avLst/>
              <a:gdLst/>
              <a:ahLst/>
              <a:cxnLst/>
              <a:rect l="l" t="t" r="r" b="b"/>
              <a:pathLst>
                <a:path w="777" h="352" extrusionOk="0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4546600" y="1994694"/>
              <a:ext cx="1246188" cy="565150"/>
            </a:xfrm>
            <a:custGeom>
              <a:avLst/>
              <a:gdLst/>
              <a:ahLst/>
              <a:cxnLst/>
              <a:rect l="l" t="t" r="r" b="b"/>
              <a:pathLst>
                <a:path w="777" h="352" extrusionOk="0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5035550" y="1588294"/>
              <a:ext cx="268288" cy="560388"/>
            </a:xfrm>
            <a:custGeom>
              <a:avLst/>
              <a:gdLst/>
              <a:ahLst/>
              <a:cxnLst/>
              <a:rect l="l" t="t" r="r" b="b"/>
              <a:pathLst>
                <a:path w="167" h="349" extrusionOk="0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859338" y="1553369"/>
              <a:ext cx="112713" cy="163513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365750" y="1553369"/>
              <a:ext cx="112713" cy="163513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5024438" y="1958182"/>
              <a:ext cx="146050" cy="282575"/>
            </a:xfrm>
            <a:custGeom>
              <a:avLst/>
              <a:gdLst/>
              <a:ahLst/>
              <a:cxnLst/>
              <a:rect l="l" t="t" r="r" b="b"/>
              <a:pathLst>
                <a:path w="92" h="178" extrusionOk="0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024438" y="1958182"/>
              <a:ext cx="146050" cy="282575"/>
            </a:xfrm>
            <a:custGeom>
              <a:avLst/>
              <a:gdLst/>
              <a:ahLst/>
              <a:cxnLst/>
              <a:rect l="l" t="t" r="r" b="b"/>
              <a:pathLst>
                <a:path w="92" h="178" extrusionOk="0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035550" y="1902619"/>
              <a:ext cx="268288" cy="92075"/>
            </a:xfrm>
            <a:custGeom>
              <a:avLst/>
              <a:gdLst/>
              <a:ahLst/>
              <a:cxnLst/>
              <a:rect l="l" t="t" r="r" b="b"/>
              <a:pathLst>
                <a:path w="167" h="58" extrusionOk="0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4757738" y="1205707"/>
              <a:ext cx="823913" cy="758825"/>
            </a:xfrm>
            <a:custGeom>
              <a:avLst/>
              <a:gdLst/>
              <a:ahLst/>
              <a:cxnLst/>
              <a:rect l="l" t="t" r="r" b="b"/>
              <a:pathLst>
                <a:path w="513" h="473" extrusionOk="0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810125" y="1158082"/>
              <a:ext cx="673100" cy="517525"/>
            </a:xfrm>
            <a:custGeom>
              <a:avLst/>
              <a:gdLst/>
              <a:ahLst/>
              <a:cxnLst/>
              <a:rect l="l" t="t" r="r" b="b"/>
              <a:pathLst>
                <a:path w="420" h="322" extrusionOk="0">
                  <a:moveTo>
                    <a:pt x="407" y="269"/>
                  </a:moveTo>
                  <a:cubicBezTo>
                    <a:pt x="420" y="204"/>
                    <a:pt x="411" y="52"/>
                    <a:pt x="361" y="57"/>
                  </a:cubicBezTo>
                  <a:cubicBezTo>
                    <a:pt x="313" y="9"/>
                    <a:pt x="149" y="0"/>
                    <a:pt x="103" y="52"/>
                  </a:cubicBezTo>
                  <a:cubicBezTo>
                    <a:pt x="0" y="72"/>
                    <a:pt x="48" y="270"/>
                    <a:pt x="48" y="270"/>
                  </a:cubicBezTo>
                  <a:cubicBezTo>
                    <a:pt x="51" y="290"/>
                    <a:pt x="56" y="307"/>
                    <a:pt x="60" y="322"/>
                  </a:cubicBezTo>
                  <a:cubicBezTo>
                    <a:pt x="67" y="322"/>
                    <a:pt x="74" y="321"/>
                    <a:pt x="81" y="321"/>
                  </a:cubicBezTo>
                  <a:cubicBezTo>
                    <a:pt x="74" y="307"/>
                    <a:pt x="67" y="293"/>
                    <a:pt x="65" y="283"/>
                  </a:cubicBezTo>
                  <a:cubicBezTo>
                    <a:pt x="64" y="277"/>
                    <a:pt x="61" y="256"/>
                    <a:pt x="61" y="251"/>
                  </a:cubicBezTo>
                  <a:cubicBezTo>
                    <a:pt x="62" y="215"/>
                    <a:pt x="88" y="111"/>
                    <a:pt x="133" y="103"/>
                  </a:cubicBezTo>
                  <a:cubicBezTo>
                    <a:pt x="150" y="100"/>
                    <a:pt x="193" y="139"/>
                    <a:pt x="222" y="139"/>
                  </a:cubicBezTo>
                  <a:cubicBezTo>
                    <a:pt x="251" y="138"/>
                    <a:pt x="289" y="99"/>
                    <a:pt x="308" y="101"/>
                  </a:cubicBezTo>
                  <a:cubicBezTo>
                    <a:pt x="355" y="108"/>
                    <a:pt x="394" y="203"/>
                    <a:pt x="393" y="249"/>
                  </a:cubicBezTo>
                  <a:cubicBezTo>
                    <a:pt x="393" y="255"/>
                    <a:pt x="386" y="291"/>
                    <a:pt x="375" y="316"/>
                  </a:cubicBezTo>
                  <a:cubicBezTo>
                    <a:pt x="382" y="315"/>
                    <a:pt x="390" y="315"/>
                    <a:pt x="397" y="314"/>
                  </a:cubicBezTo>
                  <a:cubicBezTo>
                    <a:pt x="401" y="301"/>
                    <a:pt x="404" y="286"/>
                    <a:pt x="407" y="269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5170488" y="1958182"/>
              <a:ext cx="142875" cy="284163"/>
            </a:xfrm>
            <a:custGeom>
              <a:avLst/>
              <a:gdLst/>
              <a:ahLst/>
              <a:cxnLst/>
              <a:rect l="l" t="t" r="r" b="b"/>
              <a:pathLst>
                <a:path w="90" h="179" extrusionOk="0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170488" y="1958182"/>
              <a:ext cx="142875" cy="284163"/>
            </a:xfrm>
            <a:custGeom>
              <a:avLst/>
              <a:gdLst/>
              <a:ahLst/>
              <a:cxnLst/>
              <a:rect l="l" t="t" r="r" b="b"/>
              <a:pathLst>
                <a:path w="90" h="179" extrusionOk="0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035550" y="1953419"/>
              <a:ext cx="268288" cy="171450"/>
            </a:xfrm>
            <a:custGeom>
              <a:avLst/>
              <a:gdLst/>
              <a:ahLst/>
              <a:cxnLst/>
              <a:rect l="l" t="t" r="r" b="b"/>
              <a:pathLst>
                <a:path w="169" h="108" extrusionOk="0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035550" y="1953419"/>
              <a:ext cx="268288" cy="171450"/>
            </a:xfrm>
            <a:custGeom>
              <a:avLst/>
              <a:gdLst/>
              <a:ahLst/>
              <a:cxnLst/>
              <a:rect l="l" t="t" r="r" b="b"/>
              <a:pathLst>
                <a:path w="169" h="108" extrusionOk="0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5011738" y="1745457"/>
              <a:ext cx="315913" cy="46038"/>
            </a:xfrm>
            <a:custGeom>
              <a:avLst/>
              <a:gdLst/>
              <a:ahLst/>
              <a:cxnLst/>
              <a:rect l="l" t="t" r="r" b="b"/>
              <a:pathLst>
                <a:path w="197" h="29" extrusionOk="0">
                  <a:moveTo>
                    <a:pt x="105" y="0"/>
                  </a:moveTo>
                  <a:cubicBezTo>
                    <a:pt x="101" y="0"/>
                    <a:pt x="99" y="5"/>
                    <a:pt x="99" y="5"/>
                  </a:cubicBezTo>
                  <a:cubicBezTo>
                    <a:pt x="99" y="5"/>
                    <a:pt x="96" y="0"/>
                    <a:pt x="92" y="0"/>
                  </a:cubicBezTo>
                  <a:cubicBezTo>
                    <a:pt x="78" y="0"/>
                    <a:pt x="17" y="6"/>
                    <a:pt x="0" y="29"/>
                  </a:cubicBezTo>
                  <a:cubicBezTo>
                    <a:pt x="0" y="29"/>
                    <a:pt x="85" y="27"/>
                    <a:pt x="90" y="26"/>
                  </a:cubicBezTo>
                  <a:cubicBezTo>
                    <a:pt x="94" y="24"/>
                    <a:pt x="99" y="15"/>
                    <a:pt x="99" y="15"/>
                  </a:cubicBezTo>
                  <a:cubicBezTo>
                    <a:pt x="99" y="15"/>
                    <a:pt x="103" y="24"/>
                    <a:pt x="107" y="26"/>
                  </a:cubicBezTo>
                  <a:cubicBezTo>
                    <a:pt x="112" y="27"/>
                    <a:pt x="197" y="29"/>
                    <a:pt x="197" y="29"/>
                  </a:cubicBezTo>
                  <a:cubicBezTo>
                    <a:pt x="180" y="6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3454400" y="1994694"/>
              <a:ext cx="1247775" cy="565150"/>
            </a:xfrm>
            <a:custGeom>
              <a:avLst/>
              <a:gdLst/>
              <a:ahLst/>
              <a:cxnLst/>
              <a:rect l="l" t="t" r="r" b="b"/>
              <a:pathLst>
                <a:path w="777" h="352" extrusionOk="0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3454400" y="1994694"/>
              <a:ext cx="1247775" cy="565150"/>
            </a:xfrm>
            <a:custGeom>
              <a:avLst/>
              <a:gdLst/>
              <a:ahLst/>
              <a:cxnLst/>
              <a:rect l="l" t="t" r="r" b="b"/>
              <a:pathLst>
                <a:path w="777" h="352" extrusionOk="0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3944938" y="1588294"/>
              <a:ext cx="266700" cy="560388"/>
            </a:xfrm>
            <a:custGeom>
              <a:avLst/>
              <a:gdLst/>
              <a:ahLst/>
              <a:cxnLst/>
              <a:rect l="l" t="t" r="r" b="b"/>
              <a:pathLst>
                <a:path w="167" h="349" extrusionOk="0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3767138" y="1553369"/>
              <a:ext cx="112713" cy="163513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4275138" y="1553369"/>
              <a:ext cx="112713" cy="163513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3944938" y="1902619"/>
              <a:ext cx="266700" cy="92075"/>
            </a:xfrm>
            <a:custGeom>
              <a:avLst/>
              <a:gdLst/>
              <a:ahLst/>
              <a:cxnLst/>
              <a:rect l="l" t="t" r="r" b="b"/>
              <a:pathLst>
                <a:path w="167" h="58" extrusionOk="0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3667125" y="1205707"/>
              <a:ext cx="822325" cy="758825"/>
            </a:xfrm>
            <a:custGeom>
              <a:avLst/>
              <a:gdLst/>
              <a:ahLst/>
              <a:cxnLst/>
              <a:rect l="l" t="t" r="r" b="b"/>
              <a:pathLst>
                <a:path w="513" h="473" extrusionOk="0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3762375" y="1108869"/>
              <a:ext cx="649288" cy="582613"/>
            </a:xfrm>
            <a:custGeom>
              <a:avLst/>
              <a:gdLst/>
              <a:ahLst/>
              <a:cxnLst/>
              <a:rect l="l" t="t" r="r" b="b"/>
              <a:pathLst>
                <a:path w="404" h="363" extrusionOk="0">
                  <a:moveTo>
                    <a:pt x="312" y="68"/>
                  </a:moveTo>
                  <a:cubicBezTo>
                    <a:pt x="225" y="0"/>
                    <a:pt x="91" y="40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1" y="360"/>
                  </a:cubicBezTo>
                  <a:cubicBezTo>
                    <a:pt x="31" y="360"/>
                    <a:pt x="32" y="362"/>
                    <a:pt x="33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8" y="362"/>
                    <a:pt x="38" y="361"/>
                    <a:pt x="38" y="361"/>
                  </a:cubicBezTo>
                  <a:cubicBezTo>
                    <a:pt x="38" y="354"/>
                    <a:pt x="38" y="340"/>
                    <a:pt x="38" y="339"/>
                  </a:cubicBezTo>
                  <a:cubicBezTo>
                    <a:pt x="37" y="328"/>
                    <a:pt x="34" y="318"/>
                    <a:pt x="33" y="307"/>
                  </a:cubicBezTo>
                  <a:cubicBezTo>
                    <a:pt x="41" y="255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8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5"/>
                  </a:cubicBezTo>
                  <a:cubicBezTo>
                    <a:pt x="259" y="182"/>
                    <a:pt x="261" y="152"/>
                    <a:pt x="280" y="151"/>
                  </a:cubicBezTo>
                  <a:cubicBezTo>
                    <a:pt x="288" y="150"/>
                    <a:pt x="304" y="177"/>
                    <a:pt x="311" y="176"/>
                  </a:cubicBezTo>
                  <a:cubicBezTo>
                    <a:pt x="377" y="169"/>
                    <a:pt x="349" y="269"/>
                    <a:pt x="360" y="315"/>
                  </a:cubicBezTo>
                  <a:cubicBezTo>
                    <a:pt x="358" y="323"/>
                    <a:pt x="357" y="331"/>
                    <a:pt x="356" y="339"/>
                  </a:cubicBezTo>
                  <a:cubicBezTo>
                    <a:pt x="356" y="340"/>
                    <a:pt x="356" y="354"/>
                    <a:pt x="356" y="361"/>
                  </a:cubicBezTo>
                  <a:cubicBezTo>
                    <a:pt x="356" y="361"/>
                    <a:pt x="356" y="362"/>
                    <a:pt x="357" y="362"/>
                  </a:cubicBezTo>
                  <a:cubicBezTo>
                    <a:pt x="358" y="363"/>
                    <a:pt x="361" y="363"/>
                    <a:pt x="361" y="363"/>
                  </a:cubicBezTo>
                  <a:cubicBezTo>
                    <a:pt x="362" y="362"/>
                    <a:pt x="363" y="360"/>
                    <a:pt x="363" y="360"/>
                  </a:cubicBezTo>
                  <a:cubicBezTo>
                    <a:pt x="364" y="356"/>
                    <a:pt x="364" y="354"/>
                    <a:pt x="364" y="351"/>
                  </a:cubicBezTo>
                  <a:cubicBezTo>
                    <a:pt x="365" y="347"/>
                    <a:pt x="365" y="342"/>
                    <a:pt x="366" y="338"/>
                  </a:cubicBezTo>
                  <a:cubicBezTo>
                    <a:pt x="379" y="288"/>
                    <a:pt x="404" y="89"/>
                    <a:pt x="312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2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3640138" y="1173957"/>
              <a:ext cx="609600" cy="360363"/>
            </a:xfrm>
            <a:custGeom>
              <a:avLst/>
              <a:gdLst/>
              <a:ahLst/>
              <a:cxnLst/>
              <a:rect l="l" t="t" r="r" b="b"/>
              <a:pathLst>
                <a:path w="380" h="225" extrusionOk="0">
                  <a:moveTo>
                    <a:pt x="323" y="52"/>
                  </a:moveTo>
                  <a:cubicBezTo>
                    <a:pt x="323" y="52"/>
                    <a:pt x="248" y="0"/>
                    <a:pt x="182" y="28"/>
                  </a:cubicBezTo>
                  <a:cubicBezTo>
                    <a:pt x="115" y="56"/>
                    <a:pt x="56" y="66"/>
                    <a:pt x="42" y="48"/>
                  </a:cubicBezTo>
                  <a:cubicBezTo>
                    <a:pt x="42" y="48"/>
                    <a:pt x="0" y="134"/>
                    <a:pt x="78" y="180"/>
                  </a:cubicBezTo>
                  <a:cubicBezTo>
                    <a:pt x="155" y="225"/>
                    <a:pt x="243" y="189"/>
                    <a:pt x="268" y="161"/>
                  </a:cubicBezTo>
                  <a:cubicBezTo>
                    <a:pt x="294" y="133"/>
                    <a:pt x="335" y="88"/>
                    <a:pt x="358" y="97"/>
                  </a:cubicBezTo>
                  <a:cubicBezTo>
                    <a:pt x="380" y="106"/>
                    <a:pt x="323" y="52"/>
                    <a:pt x="323" y="5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844800" y="2547144"/>
              <a:ext cx="1247775" cy="565150"/>
            </a:xfrm>
            <a:custGeom>
              <a:avLst/>
              <a:gdLst/>
              <a:ahLst/>
              <a:cxnLst/>
              <a:rect l="l" t="t" r="r" b="b"/>
              <a:pathLst>
                <a:path w="777" h="352" extrusionOk="0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2844800" y="2547144"/>
              <a:ext cx="1247775" cy="565150"/>
            </a:xfrm>
            <a:custGeom>
              <a:avLst/>
              <a:gdLst/>
              <a:ahLst/>
              <a:cxnLst/>
              <a:rect l="l" t="t" r="r" b="b"/>
              <a:pathLst>
                <a:path w="777" h="352" extrusionOk="0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3335338" y="2140744"/>
              <a:ext cx="266700" cy="560388"/>
            </a:xfrm>
            <a:custGeom>
              <a:avLst/>
              <a:gdLst/>
              <a:ahLst/>
              <a:cxnLst/>
              <a:rect l="l" t="t" r="r" b="b"/>
              <a:pathLst>
                <a:path w="167" h="349" extrusionOk="0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3157538" y="2105819"/>
              <a:ext cx="112713" cy="163513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3665538" y="2105819"/>
              <a:ext cx="112713" cy="163513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3543300" y="2550319"/>
              <a:ext cx="234950" cy="561975"/>
            </a:xfrm>
            <a:custGeom>
              <a:avLst/>
              <a:gdLst/>
              <a:ahLst/>
              <a:cxnLst/>
              <a:rect l="l" t="t" r="r" b="b"/>
              <a:pathLst>
                <a:path w="148" h="354" extrusionOk="0">
                  <a:moveTo>
                    <a:pt x="37" y="0"/>
                  </a:moveTo>
                  <a:lnTo>
                    <a:pt x="37" y="39"/>
                  </a:lnTo>
                  <a:lnTo>
                    <a:pt x="0" y="354"/>
                  </a:lnTo>
                  <a:lnTo>
                    <a:pt x="64" y="354"/>
                  </a:lnTo>
                  <a:lnTo>
                    <a:pt x="132" y="214"/>
                  </a:lnTo>
                  <a:lnTo>
                    <a:pt x="67" y="169"/>
                  </a:lnTo>
                  <a:lnTo>
                    <a:pt x="148" y="132"/>
                  </a:lnTo>
                  <a:lnTo>
                    <a:pt x="81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3057525" y="1758157"/>
              <a:ext cx="822325" cy="758825"/>
            </a:xfrm>
            <a:custGeom>
              <a:avLst/>
              <a:gdLst/>
              <a:ahLst/>
              <a:cxnLst/>
              <a:rect l="l" t="t" r="r" b="b"/>
              <a:pathLst>
                <a:path w="513" h="473" extrusionOk="0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3194050" y="2169319"/>
              <a:ext cx="547688" cy="347663"/>
            </a:xfrm>
            <a:custGeom>
              <a:avLst/>
              <a:gdLst/>
              <a:ahLst/>
              <a:cxnLst/>
              <a:rect l="l" t="t" r="r" b="b"/>
              <a:pathLst>
                <a:path w="342" h="217" extrusionOk="0">
                  <a:moveTo>
                    <a:pt x="338" y="4"/>
                  </a:moveTo>
                  <a:cubicBezTo>
                    <a:pt x="337" y="9"/>
                    <a:pt x="336" y="13"/>
                    <a:pt x="336" y="13"/>
                  </a:cubicBezTo>
                  <a:cubicBezTo>
                    <a:pt x="336" y="13"/>
                    <a:pt x="313" y="91"/>
                    <a:pt x="293" y="115"/>
                  </a:cubicBezTo>
                  <a:cubicBezTo>
                    <a:pt x="255" y="162"/>
                    <a:pt x="205" y="191"/>
                    <a:pt x="172" y="192"/>
                  </a:cubicBezTo>
                  <a:cubicBezTo>
                    <a:pt x="138" y="192"/>
                    <a:pt x="89" y="165"/>
                    <a:pt x="51" y="119"/>
                  </a:cubicBezTo>
                  <a:cubicBezTo>
                    <a:pt x="36" y="101"/>
                    <a:pt x="8" y="20"/>
                    <a:pt x="7" y="13"/>
                  </a:cubicBezTo>
                  <a:cubicBezTo>
                    <a:pt x="7" y="9"/>
                    <a:pt x="6" y="4"/>
                    <a:pt x="5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7" y="76"/>
                    <a:pt x="13" y="102"/>
                    <a:pt x="29" y="125"/>
                  </a:cubicBezTo>
                  <a:cubicBezTo>
                    <a:pt x="54" y="160"/>
                    <a:pt x="126" y="217"/>
                    <a:pt x="170" y="217"/>
                  </a:cubicBezTo>
                  <a:cubicBezTo>
                    <a:pt x="214" y="217"/>
                    <a:pt x="285" y="160"/>
                    <a:pt x="311" y="125"/>
                  </a:cubicBezTo>
                  <a:cubicBezTo>
                    <a:pt x="327" y="102"/>
                    <a:pt x="331" y="72"/>
                    <a:pt x="340" y="30"/>
                  </a:cubicBezTo>
                  <a:cubicBezTo>
                    <a:pt x="340" y="30"/>
                    <a:pt x="342" y="4"/>
                    <a:pt x="338" y="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3222625" y="2077244"/>
              <a:ext cx="504825" cy="184150"/>
            </a:xfrm>
            <a:custGeom>
              <a:avLst/>
              <a:gdLst/>
              <a:ahLst/>
              <a:cxnLst/>
              <a:rect l="l" t="t" r="r" b="b"/>
              <a:pathLst>
                <a:path w="315" h="115" extrusionOk="0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2670970" y="2516189"/>
              <a:ext cx="690563" cy="960438"/>
            </a:xfrm>
            <a:custGeom>
              <a:avLst/>
              <a:gdLst/>
              <a:ahLst/>
              <a:cxnLst/>
              <a:rect l="l" t="t" r="r" b="b"/>
              <a:pathLst>
                <a:path w="430" h="598" extrusionOk="0">
                  <a:moveTo>
                    <a:pt x="155" y="55"/>
                  </a:moveTo>
                  <a:cubicBezTo>
                    <a:pt x="171" y="26"/>
                    <a:pt x="297" y="0"/>
                    <a:pt x="348" y="103"/>
                  </a:cubicBezTo>
                  <a:cubicBezTo>
                    <a:pt x="400" y="207"/>
                    <a:pt x="374" y="243"/>
                    <a:pt x="402" y="279"/>
                  </a:cubicBezTo>
                  <a:cubicBezTo>
                    <a:pt x="430" y="316"/>
                    <a:pt x="364" y="598"/>
                    <a:pt x="205" y="597"/>
                  </a:cubicBezTo>
                  <a:cubicBezTo>
                    <a:pt x="36" y="596"/>
                    <a:pt x="0" y="326"/>
                    <a:pt x="33" y="272"/>
                  </a:cubicBezTo>
                  <a:cubicBezTo>
                    <a:pt x="67" y="217"/>
                    <a:pt x="37" y="55"/>
                    <a:pt x="155" y="55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2415382" y="3375027"/>
              <a:ext cx="1184275" cy="442913"/>
            </a:xfrm>
            <a:custGeom>
              <a:avLst/>
              <a:gdLst/>
              <a:ahLst/>
              <a:cxnLst/>
              <a:rect l="l" t="t" r="r" b="b"/>
              <a:pathLst>
                <a:path w="737" h="276" extrusionOk="0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2888457" y="3375027"/>
              <a:ext cx="238125" cy="442913"/>
            </a:xfrm>
            <a:custGeom>
              <a:avLst/>
              <a:gdLst/>
              <a:ahLst/>
              <a:cxnLst/>
              <a:rect l="l" t="t" r="r" b="b"/>
              <a:pathLst>
                <a:path w="149" h="276" extrusionOk="0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2890045" y="2976564"/>
              <a:ext cx="234950" cy="571500"/>
            </a:xfrm>
            <a:custGeom>
              <a:avLst/>
              <a:gdLst/>
              <a:ahLst/>
              <a:cxnLst/>
              <a:rect l="l" t="t" r="r" b="b"/>
              <a:pathLst>
                <a:path w="147" h="356" extrusionOk="0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4" name="Google Shape;134;p14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35" name="Google Shape;135;p14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36" name="Google Shape;136;p14"/>
                <p:cNvSpPr/>
                <p:nvPr/>
              </p:nvSpPr>
              <p:spPr>
                <a:xfrm>
                  <a:off x="2291616" y="2544763"/>
                  <a:ext cx="354013" cy="43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271" extrusionOk="0">
                      <a:moveTo>
                        <a:pt x="116" y="0"/>
                      </a:moveTo>
                      <a:cubicBezTo>
                        <a:pt x="116" y="0"/>
                        <a:pt x="0" y="28"/>
                        <a:pt x="0" y="35"/>
                      </a:cubicBezTo>
                      <a:cubicBezTo>
                        <a:pt x="0" y="42"/>
                        <a:pt x="44" y="271"/>
                        <a:pt x="44" y="271"/>
                      </a:cubicBezTo>
                      <a:cubicBezTo>
                        <a:pt x="202" y="271"/>
                        <a:pt x="202" y="271"/>
                        <a:pt x="202" y="271"/>
                      </a:cubicBezTo>
                      <a:cubicBezTo>
                        <a:pt x="220" y="36"/>
                        <a:pt x="220" y="36"/>
                        <a:pt x="220" y="36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14"/>
                <p:cNvSpPr/>
                <p:nvPr/>
              </p:nvSpPr>
              <p:spPr>
                <a:xfrm>
                  <a:off x="2420204" y="2544763"/>
                  <a:ext cx="114300" cy="112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0" extrusionOk="0">
                      <a:moveTo>
                        <a:pt x="0" y="39"/>
                      </a:move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30" y="70"/>
                        <a:pt x="41" y="70"/>
                        <a:pt x="51" y="70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39"/>
                        <a:pt x="0" y="39"/>
                        <a:pt x="0" y="39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14"/>
                <p:cNvSpPr/>
                <p:nvPr/>
              </p:nvSpPr>
              <p:spPr>
                <a:xfrm>
                  <a:off x="2405916" y="2657476"/>
                  <a:ext cx="142875" cy="32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203" extrusionOk="0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14"/>
                <p:cNvSpPr/>
                <p:nvPr/>
              </p:nvSpPr>
              <p:spPr>
                <a:xfrm>
                  <a:off x="2405916" y="2657476"/>
                  <a:ext cx="142875" cy="32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203" extrusionOk="0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14"/>
                <p:cNvSpPr/>
                <p:nvPr/>
              </p:nvSpPr>
              <p:spPr>
                <a:xfrm>
                  <a:off x="2331304" y="2378076"/>
                  <a:ext cx="146050" cy="28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8" extrusionOk="0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14"/>
                <p:cNvSpPr/>
                <p:nvPr/>
              </p:nvSpPr>
              <p:spPr>
                <a:xfrm>
                  <a:off x="2331304" y="2378076"/>
                  <a:ext cx="146050" cy="28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8" extrusionOk="0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14"/>
                <p:cNvSpPr/>
                <p:nvPr/>
              </p:nvSpPr>
              <p:spPr>
                <a:xfrm>
                  <a:off x="2344004" y="2322513"/>
                  <a:ext cx="266700" cy="9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58" extrusionOk="0">
                      <a:moveTo>
                        <a:pt x="0" y="0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3" y="56"/>
                        <a:pt x="83" y="58"/>
                      </a:cubicBezTo>
                      <a:cubicBezTo>
                        <a:pt x="84" y="58"/>
                        <a:pt x="85" y="58"/>
                        <a:pt x="85" y="58"/>
                      </a:cubicBezTo>
                      <a:cubicBezTo>
                        <a:pt x="125" y="58"/>
                        <a:pt x="167" y="9"/>
                        <a:pt x="167" y="9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14"/>
                <p:cNvSpPr/>
                <p:nvPr/>
              </p:nvSpPr>
              <p:spPr>
                <a:xfrm>
                  <a:off x="2477354" y="2378076"/>
                  <a:ext cx="142875" cy="284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79" extrusionOk="0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2477354" y="2378076"/>
                  <a:ext cx="142875" cy="284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79" extrusionOk="0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2344004" y="2373313"/>
                  <a:ext cx="266700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08" extrusionOk="0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14"/>
                <p:cNvSpPr/>
                <p:nvPr/>
              </p:nvSpPr>
              <p:spPr>
                <a:xfrm>
                  <a:off x="2344004" y="2373313"/>
                  <a:ext cx="266700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08" extrusionOk="0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14"/>
                <p:cNvSpPr/>
                <p:nvPr/>
              </p:nvSpPr>
              <p:spPr>
                <a:xfrm>
                  <a:off x="2451954" y="2657476"/>
                  <a:ext cx="50800" cy="1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1" extrusionOk="0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2451954" y="2657476"/>
                  <a:ext cx="50800" cy="1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1" extrusionOk="0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2340829" y="2152651"/>
                  <a:ext cx="276225" cy="169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105" extrusionOk="0">
                      <a:moveTo>
                        <a:pt x="163" y="36"/>
                      </a:moveTo>
                      <a:cubicBezTo>
                        <a:pt x="157" y="23"/>
                        <a:pt x="109" y="6"/>
                        <a:pt x="101" y="3"/>
                      </a:cubicBezTo>
                      <a:cubicBezTo>
                        <a:pt x="92" y="0"/>
                        <a:pt x="86" y="11"/>
                        <a:pt x="86" y="11"/>
                      </a:cubicBezTo>
                      <a:cubicBezTo>
                        <a:pt x="86" y="11"/>
                        <a:pt x="80" y="0"/>
                        <a:pt x="71" y="3"/>
                      </a:cubicBezTo>
                      <a:cubicBezTo>
                        <a:pt x="63" y="6"/>
                        <a:pt x="15" y="23"/>
                        <a:pt x="9" y="36"/>
                      </a:cubicBezTo>
                      <a:cubicBezTo>
                        <a:pt x="3" y="48"/>
                        <a:pt x="0" y="57"/>
                        <a:pt x="0" y="65"/>
                      </a:cubicBezTo>
                      <a:cubicBezTo>
                        <a:pt x="0" y="74"/>
                        <a:pt x="0" y="104"/>
                        <a:pt x="0" y="104"/>
                      </a:cubicBezTo>
                      <a:cubicBezTo>
                        <a:pt x="0" y="104"/>
                        <a:pt x="9" y="105"/>
                        <a:pt x="14" y="101"/>
                      </a:cubicBezTo>
                      <a:cubicBezTo>
                        <a:pt x="19" y="98"/>
                        <a:pt x="24" y="87"/>
                        <a:pt x="24" y="74"/>
                      </a:cubicBezTo>
                      <a:cubicBezTo>
                        <a:pt x="24" y="61"/>
                        <a:pt x="34" y="50"/>
                        <a:pt x="45" y="48"/>
                      </a:cubicBezTo>
                      <a:cubicBezTo>
                        <a:pt x="58" y="46"/>
                        <a:pt x="86" y="41"/>
                        <a:pt x="86" y="33"/>
                      </a:cubicBezTo>
                      <a:cubicBezTo>
                        <a:pt x="86" y="41"/>
                        <a:pt x="117" y="46"/>
                        <a:pt x="127" y="48"/>
                      </a:cubicBezTo>
                      <a:cubicBezTo>
                        <a:pt x="139" y="50"/>
                        <a:pt x="148" y="61"/>
                        <a:pt x="148" y="74"/>
                      </a:cubicBezTo>
                      <a:cubicBezTo>
                        <a:pt x="148" y="87"/>
                        <a:pt x="154" y="98"/>
                        <a:pt x="159" y="101"/>
                      </a:cubicBezTo>
                      <a:cubicBezTo>
                        <a:pt x="164" y="105"/>
                        <a:pt x="172" y="104"/>
                        <a:pt x="172" y="104"/>
                      </a:cubicBezTo>
                      <a:cubicBezTo>
                        <a:pt x="172" y="104"/>
                        <a:pt x="172" y="74"/>
                        <a:pt x="172" y="65"/>
                      </a:cubicBezTo>
                      <a:cubicBezTo>
                        <a:pt x="172" y="57"/>
                        <a:pt x="169" y="48"/>
                        <a:pt x="163" y="36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" name="Google Shape;154;p14"/>
              <p:cNvSpPr/>
              <p:nvPr/>
            </p:nvSpPr>
            <p:spPr>
              <a:xfrm>
                <a:off x="2548790" y="2485233"/>
                <a:ext cx="233363" cy="5619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354" extrusionOk="0">
                    <a:moveTo>
                      <a:pt x="111" y="0"/>
                    </a:moveTo>
                    <a:lnTo>
                      <a:pt x="111" y="39"/>
                    </a:lnTo>
                    <a:lnTo>
                      <a:pt x="147" y="354"/>
                    </a:lnTo>
                    <a:lnTo>
                      <a:pt x="84" y="354"/>
                    </a:lnTo>
                    <a:lnTo>
                      <a:pt x="15" y="214"/>
                    </a:lnTo>
                    <a:lnTo>
                      <a:pt x="81" y="169"/>
                    </a:lnTo>
                    <a:lnTo>
                      <a:pt x="0" y="132"/>
                    </a:lnTo>
                    <a:lnTo>
                      <a:pt x="75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" name="Google Shape;155;p14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56" name="Google Shape;156;p14"/>
              <p:cNvSpPr/>
              <p:nvPr/>
            </p:nvSpPr>
            <p:spPr>
              <a:xfrm>
                <a:off x="3257550" y="2820194"/>
                <a:ext cx="120650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75" h="111" extrusionOk="0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695575" y="2820194"/>
                <a:ext cx="122238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76" h="111" extrusionOk="0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2919413" y="3112294"/>
                <a:ext cx="2349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1" extrusionOk="0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7" y="4"/>
                      <a:pt x="147" y="4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2711450" y="2445544"/>
                <a:ext cx="652463" cy="72390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50" extrusionOk="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2668588" y="2424907"/>
                <a:ext cx="690563" cy="49847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10" extrusionOk="0">
                    <a:moveTo>
                      <a:pt x="259" y="148"/>
                    </a:moveTo>
                    <a:cubicBezTo>
                      <a:pt x="295" y="223"/>
                      <a:pt x="310" y="246"/>
                      <a:pt x="357" y="226"/>
                    </a:cubicBezTo>
                    <a:cubicBezTo>
                      <a:pt x="405" y="206"/>
                      <a:pt x="396" y="262"/>
                      <a:pt x="387" y="301"/>
                    </a:cubicBezTo>
                    <a:cubicBezTo>
                      <a:pt x="430" y="248"/>
                      <a:pt x="425" y="197"/>
                      <a:pt x="411" y="145"/>
                    </a:cubicBezTo>
                    <a:cubicBezTo>
                      <a:pt x="397" y="88"/>
                      <a:pt x="325" y="2"/>
                      <a:pt x="257" y="4"/>
                    </a:cubicBezTo>
                    <a:cubicBezTo>
                      <a:pt x="220" y="0"/>
                      <a:pt x="164" y="5"/>
                      <a:pt x="104" y="47"/>
                    </a:cubicBezTo>
                    <a:cubicBezTo>
                      <a:pt x="0" y="122"/>
                      <a:pt x="35" y="290"/>
                      <a:pt x="63" y="310"/>
                    </a:cubicBezTo>
                    <a:cubicBezTo>
                      <a:pt x="36" y="155"/>
                      <a:pt x="102" y="186"/>
                      <a:pt x="148" y="105"/>
                    </a:cubicBezTo>
                    <a:cubicBezTo>
                      <a:pt x="163" y="69"/>
                      <a:pt x="221" y="67"/>
                      <a:pt x="259" y="148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14"/>
            <p:cNvSpPr/>
            <p:nvPr/>
          </p:nvSpPr>
          <p:spPr>
            <a:xfrm>
              <a:off x="2712245" y="3384552"/>
              <a:ext cx="234950" cy="433388"/>
            </a:xfrm>
            <a:custGeom>
              <a:avLst/>
              <a:gdLst/>
              <a:ahLst/>
              <a:cxnLst/>
              <a:rect l="l" t="t" r="r" b="b"/>
              <a:pathLst>
                <a:path w="148" h="273" extrusionOk="0">
                  <a:moveTo>
                    <a:pt x="148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6" y="213"/>
                  </a:lnTo>
                  <a:lnTo>
                    <a:pt x="81" y="169"/>
                  </a:lnTo>
                  <a:lnTo>
                    <a:pt x="0" y="131"/>
                  </a:lnTo>
                  <a:lnTo>
                    <a:pt x="54" y="48"/>
                  </a:lnTo>
                  <a:lnTo>
                    <a:pt x="75" y="16"/>
                  </a:lnTo>
                  <a:lnTo>
                    <a:pt x="111" y="0"/>
                  </a:lnTo>
                  <a:lnTo>
                    <a:pt x="111" y="38"/>
                  </a:lnTo>
                  <a:lnTo>
                    <a:pt x="147" y="273"/>
                  </a:lnTo>
                  <a:lnTo>
                    <a:pt x="148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3067845" y="3381377"/>
              <a:ext cx="231775" cy="436563"/>
            </a:xfrm>
            <a:custGeom>
              <a:avLst/>
              <a:gdLst/>
              <a:ahLst/>
              <a:cxnLst/>
              <a:rect l="l" t="t" r="r" b="b"/>
              <a:pathLst>
                <a:path w="146" h="275" extrusionOk="0">
                  <a:moveTo>
                    <a:pt x="66" y="169"/>
                  </a:moveTo>
                  <a:lnTo>
                    <a:pt x="132" y="212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7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1"/>
                  </a:lnTo>
                  <a:lnTo>
                    <a:pt x="146" y="130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5316538" y="1786732"/>
              <a:ext cx="379413" cy="960438"/>
            </a:xfrm>
            <a:custGeom>
              <a:avLst/>
              <a:gdLst/>
              <a:ahLst/>
              <a:cxnLst/>
              <a:rect l="l" t="t" r="r" b="b"/>
              <a:pathLst>
                <a:path w="236" h="598" extrusionOk="0">
                  <a:moveTo>
                    <a:pt x="85" y="54"/>
                  </a:moveTo>
                  <a:cubicBezTo>
                    <a:pt x="94" y="25"/>
                    <a:pt x="163" y="0"/>
                    <a:pt x="191" y="103"/>
                  </a:cubicBezTo>
                  <a:cubicBezTo>
                    <a:pt x="219" y="206"/>
                    <a:pt x="205" y="243"/>
                    <a:pt x="221" y="279"/>
                  </a:cubicBezTo>
                  <a:cubicBezTo>
                    <a:pt x="236" y="316"/>
                    <a:pt x="200" y="598"/>
                    <a:pt x="113" y="597"/>
                  </a:cubicBezTo>
                  <a:cubicBezTo>
                    <a:pt x="20" y="596"/>
                    <a:pt x="0" y="326"/>
                    <a:pt x="18" y="271"/>
                  </a:cubicBezTo>
                  <a:cubicBezTo>
                    <a:pt x="37" y="217"/>
                    <a:pt x="20" y="54"/>
                    <a:pt x="85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5702300" y="1786732"/>
              <a:ext cx="379413" cy="960438"/>
            </a:xfrm>
            <a:custGeom>
              <a:avLst/>
              <a:gdLst/>
              <a:ahLst/>
              <a:cxnLst/>
              <a:rect l="l" t="t" r="r" b="b"/>
              <a:pathLst>
                <a:path w="237" h="598" extrusionOk="0">
                  <a:moveTo>
                    <a:pt x="151" y="54"/>
                  </a:moveTo>
                  <a:cubicBezTo>
                    <a:pt x="142" y="25"/>
                    <a:pt x="73" y="0"/>
                    <a:pt x="45" y="103"/>
                  </a:cubicBezTo>
                  <a:cubicBezTo>
                    <a:pt x="17" y="206"/>
                    <a:pt x="31" y="243"/>
                    <a:pt x="15" y="279"/>
                  </a:cubicBezTo>
                  <a:cubicBezTo>
                    <a:pt x="0" y="316"/>
                    <a:pt x="37" y="598"/>
                    <a:pt x="123" y="597"/>
                  </a:cubicBezTo>
                  <a:cubicBezTo>
                    <a:pt x="216" y="596"/>
                    <a:pt x="237" y="326"/>
                    <a:pt x="218" y="271"/>
                  </a:cubicBezTo>
                  <a:cubicBezTo>
                    <a:pt x="200" y="217"/>
                    <a:pt x="216" y="54"/>
                    <a:pt x="151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116513" y="2553494"/>
              <a:ext cx="1182688" cy="442913"/>
            </a:xfrm>
            <a:custGeom>
              <a:avLst/>
              <a:gdLst/>
              <a:ahLst/>
              <a:cxnLst/>
              <a:rect l="l" t="t" r="r" b="b"/>
              <a:pathLst>
                <a:path w="737" h="276" extrusionOk="0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5588000" y="2553494"/>
              <a:ext cx="238125" cy="442913"/>
            </a:xfrm>
            <a:custGeom>
              <a:avLst/>
              <a:gdLst/>
              <a:ahLst/>
              <a:cxnLst/>
              <a:rect l="l" t="t" r="r" b="b"/>
              <a:pathLst>
                <a:path w="149" h="276" extrusionOk="0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589588" y="2155032"/>
              <a:ext cx="234950" cy="571500"/>
            </a:xfrm>
            <a:custGeom>
              <a:avLst/>
              <a:gdLst/>
              <a:ahLst/>
              <a:cxnLst/>
              <a:rect l="l" t="t" r="r" b="b"/>
              <a:pathLst>
                <a:path w="147" h="356" extrusionOk="0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5927725" y="2164557"/>
              <a:ext cx="120650" cy="179388"/>
            </a:xfrm>
            <a:custGeom>
              <a:avLst/>
              <a:gdLst/>
              <a:ahLst/>
              <a:cxnLst/>
              <a:rect l="l" t="t" r="r" b="b"/>
              <a:pathLst>
                <a:path w="75" h="111" extrusionOk="0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5365750" y="2164557"/>
              <a:ext cx="122238" cy="179388"/>
            </a:xfrm>
            <a:custGeom>
              <a:avLst/>
              <a:gdLst/>
              <a:ahLst/>
              <a:cxnLst/>
              <a:rect l="l" t="t" r="r" b="b"/>
              <a:pathLst>
                <a:path w="76" h="111" extrusionOk="0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5589588" y="2458244"/>
              <a:ext cx="234950" cy="80963"/>
            </a:xfrm>
            <a:custGeom>
              <a:avLst/>
              <a:gdLst/>
              <a:ahLst/>
              <a:cxnLst/>
              <a:rect l="l" t="t" r="r" b="b"/>
              <a:pathLst>
                <a:path w="147" h="51" extrusionOk="0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5381625" y="1791494"/>
              <a:ext cx="652463" cy="722313"/>
            </a:xfrm>
            <a:custGeom>
              <a:avLst/>
              <a:gdLst/>
              <a:ahLst/>
              <a:cxnLst/>
              <a:rect l="l" t="t" r="r" b="b"/>
              <a:pathLst>
                <a:path w="406" h="450" extrusionOk="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5368925" y="1774032"/>
              <a:ext cx="657225" cy="493713"/>
            </a:xfrm>
            <a:custGeom>
              <a:avLst/>
              <a:gdLst/>
              <a:ahLst/>
              <a:cxnLst/>
              <a:rect l="l" t="t" r="r" b="b"/>
              <a:pathLst>
                <a:path w="409" h="308" extrusionOk="0">
                  <a:moveTo>
                    <a:pt x="392" y="143"/>
                  </a:moveTo>
                  <a:cubicBezTo>
                    <a:pt x="378" y="86"/>
                    <a:pt x="306" y="0"/>
                    <a:pt x="238" y="2"/>
                  </a:cubicBezTo>
                  <a:cubicBezTo>
                    <a:pt x="228" y="1"/>
                    <a:pt x="217" y="0"/>
                    <a:pt x="204" y="1"/>
                  </a:cubicBezTo>
                  <a:cubicBezTo>
                    <a:pt x="192" y="0"/>
                    <a:pt x="181" y="1"/>
                    <a:pt x="171" y="2"/>
                  </a:cubicBezTo>
                  <a:cubicBezTo>
                    <a:pt x="103" y="0"/>
                    <a:pt x="31" y="86"/>
                    <a:pt x="16" y="143"/>
                  </a:cubicBezTo>
                  <a:cubicBezTo>
                    <a:pt x="5" y="189"/>
                    <a:pt x="0" y="234"/>
                    <a:pt x="28" y="280"/>
                  </a:cubicBezTo>
                  <a:cubicBezTo>
                    <a:pt x="32" y="294"/>
                    <a:pt x="38" y="304"/>
                    <a:pt x="44" y="308"/>
                  </a:cubicBezTo>
                  <a:cubicBezTo>
                    <a:pt x="38" y="273"/>
                    <a:pt x="37" y="247"/>
                    <a:pt x="39" y="227"/>
                  </a:cubicBezTo>
                  <a:cubicBezTo>
                    <a:pt x="44" y="219"/>
                    <a:pt x="54" y="217"/>
                    <a:pt x="71" y="224"/>
                  </a:cubicBezTo>
                  <a:cubicBezTo>
                    <a:pt x="118" y="244"/>
                    <a:pt x="133" y="221"/>
                    <a:pt x="168" y="146"/>
                  </a:cubicBezTo>
                  <a:cubicBezTo>
                    <a:pt x="179" y="123"/>
                    <a:pt x="188" y="96"/>
                    <a:pt x="204" y="96"/>
                  </a:cubicBezTo>
                  <a:cubicBezTo>
                    <a:pt x="221" y="96"/>
                    <a:pt x="230" y="123"/>
                    <a:pt x="240" y="146"/>
                  </a:cubicBezTo>
                  <a:cubicBezTo>
                    <a:pt x="276" y="221"/>
                    <a:pt x="291" y="244"/>
                    <a:pt x="338" y="224"/>
                  </a:cubicBezTo>
                  <a:cubicBezTo>
                    <a:pt x="355" y="217"/>
                    <a:pt x="365" y="219"/>
                    <a:pt x="370" y="227"/>
                  </a:cubicBezTo>
                  <a:cubicBezTo>
                    <a:pt x="372" y="247"/>
                    <a:pt x="371" y="273"/>
                    <a:pt x="365" y="308"/>
                  </a:cubicBezTo>
                  <a:cubicBezTo>
                    <a:pt x="371" y="304"/>
                    <a:pt x="376" y="294"/>
                    <a:pt x="381" y="280"/>
                  </a:cubicBezTo>
                  <a:cubicBezTo>
                    <a:pt x="409" y="234"/>
                    <a:pt x="404" y="189"/>
                    <a:pt x="392" y="143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5413375" y="2563019"/>
              <a:ext cx="233363" cy="433388"/>
            </a:xfrm>
            <a:custGeom>
              <a:avLst/>
              <a:gdLst/>
              <a:ahLst/>
              <a:cxnLst/>
              <a:rect l="l" t="t" r="r" b="b"/>
              <a:pathLst>
                <a:path w="147" h="273" extrusionOk="0">
                  <a:moveTo>
                    <a:pt x="147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5" y="214"/>
                  </a:lnTo>
                  <a:lnTo>
                    <a:pt x="81" y="169"/>
                  </a:lnTo>
                  <a:lnTo>
                    <a:pt x="0" y="132"/>
                  </a:lnTo>
                  <a:lnTo>
                    <a:pt x="53" y="49"/>
                  </a:lnTo>
                  <a:lnTo>
                    <a:pt x="74" y="16"/>
                  </a:lnTo>
                  <a:lnTo>
                    <a:pt x="110" y="0"/>
                  </a:lnTo>
                  <a:lnTo>
                    <a:pt x="110" y="39"/>
                  </a:lnTo>
                  <a:lnTo>
                    <a:pt x="146" y="273"/>
                  </a:lnTo>
                  <a:lnTo>
                    <a:pt x="147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5767388" y="2559844"/>
              <a:ext cx="233363" cy="436563"/>
            </a:xfrm>
            <a:custGeom>
              <a:avLst/>
              <a:gdLst/>
              <a:ahLst/>
              <a:cxnLst/>
              <a:rect l="l" t="t" r="r" b="b"/>
              <a:pathLst>
                <a:path w="147" h="275" extrusionOk="0">
                  <a:moveTo>
                    <a:pt x="66" y="169"/>
                  </a:moveTo>
                  <a:lnTo>
                    <a:pt x="133" y="213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8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2"/>
                  </a:lnTo>
                  <a:lnTo>
                    <a:pt x="147" y="131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5621338" y="3086894"/>
              <a:ext cx="1247775" cy="565150"/>
            </a:xfrm>
            <a:custGeom>
              <a:avLst/>
              <a:gdLst/>
              <a:ahLst/>
              <a:cxnLst/>
              <a:rect l="l" t="t" r="r" b="b"/>
              <a:pathLst>
                <a:path w="777" h="352" extrusionOk="0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621338" y="3086894"/>
              <a:ext cx="1247775" cy="565150"/>
            </a:xfrm>
            <a:custGeom>
              <a:avLst/>
              <a:gdLst/>
              <a:ahLst/>
              <a:cxnLst/>
              <a:rect l="l" t="t" r="r" b="b"/>
              <a:pathLst>
                <a:path w="777" h="352" extrusionOk="0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6110288" y="2680494"/>
              <a:ext cx="268288" cy="560388"/>
            </a:xfrm>
            <a:custGeom>
              <a:avLst/>
              <a:gdLst/>
              <a:ahLst/>
              <a:cxnLst/>
              <a:rect l="l" t="t" r="r" b="b"/>
              <a:pathLst>
                <a:path w="167" h="349" extrusionOk="0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5934075" y="2645569"/>
              <a:ext cx="112713" cy="163513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6442075" y="2645569"/>
              <a:ext cx="111125" cy="163513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186488" y="3217069"/>
              <a:ext cx="115888" cy="112713"/>
            </a:xfrm>
            <a:custGeom>
              <a:avLst/>
              <a:gdLst/>
              <a:ahLst/>
              <a:cxnLst/>
              <a:rect l="l" t="t" r="r" b="b"/>
              <a:pathLst>
                <a:path w="72" h="70" extrusionOk="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6173788" y="3329782"/>
              <a:ext cx="142875" cy="322263"/>
            </a:xfrm>
            <a:custGeom>
              <a:avLst/>
              <a:gdLst/>
              <a:ahLst/>
              <a:cxnLst/>
              <a:rect l="l" t="t" r="r" b="b"/>
              <a:pathLst>
                <a:path w="90" h="203" extrusionOk="0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6173788" y="3329782"/>
              <a:ext cx="142875" cy="322263"/>
            </a:xfrm>
            <a:custGeom>
              <a:avLst/>
              <a:gdLst/>
              <a:ahLst/>
              <a:cxnLst/>
              <a:rect l="l" t="t" r="r" b="b"/>
              <a:pathLst>
                <a:path w="90" h="203" extrusionOk="0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6099175" y="3050382"/>
              <a:ext cx="146050" cy="282575"/>
            </a:xfrm>
            <a:custGeom>
              <a:avLst/>
              <a:gdLst/>
              <a:ahLst/>
              <a:cxnLst/>
              <a:rect l="l" t="t" r="r" b="b"/>
              <a:pathLst>
                <a:path w="92" h="178" extrusionOk="0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6099175" y="3050382"/>
              <a:ext cx="146050" cy="282575"/>
            </a:xfrm>
            <a:custGeom>
              <a:avLst/>
              <a:gdLst/>
              <a:ahLst/>
              <a:cxnLst/>
              <a:rect l="l" t="t" r="r" b="b"/>
              <a:pathLst>
                <a:path w="92" h="178" extrusionOk="0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110288" y="2993232"/>
              <a:ext cx="268288" cy="93663"/>
            </a:xfrm>
            <a:custGeom>
              <a:avLst/>
              <a:gdLst/>
              <a:ahLst/>
              <a:cxnLst/>
              <a:rect l="l" t="t" r="r" b="b"/>
              <a:pathLst>
                <a:path w="167" h="58" extrusionOk="0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5834063" y="2296319"/>
              <a:ext cx="822325" cy="760413"/>
            </a:xfrm>
            <a:custGeom>
              <a:avLst/>
              <a:gdLst/>
              <a:ahLst/>
              <a:cxnLst/>
              <a:rect l="l" t="t" r="r" b="b"/>
              <a:pathLst>
                <a:path w="513" h="473" extrusionOk="0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5916613" y="2201069"/>
              <a:ext cx="625475" cy="582613"/>
            </a:xfrm>
            <a:custGeom>
              <a:avLst/>
              <a:gdLst/>
              <a:ahLst/>
              <a:cxnLst/>
              <a:rect l="l" t="t" r="r" b="b"/>
              <a:pathLst>
                <a:path w="390" h="363" extrusionOk="0">
                  <a:moveTo>
                    <a:pt x="93" y="68"/>
                  </a:moveTo>
                  <a:cubicBezTo>
                    <a:pt x="179" y="0"/>
                    <a:pt x="350" y="10"/>
                    <a:pt x="390" y="66"/>
                  </a:cubicBezTo>
                  <a:cubicBezTo>
                    <a:pt x="374" y="123"/>
                    <a:pt x="386" y="276"/>
                    <a:pt x="374" y="357"/>
                  </a:cubicBezTo>
                  <a:cubicBezTo>
                    <a:pt x="374" y="357"/>
                    <a:pt x="374" y="357"/>
                    <a:pt x="374" y="357"/>
                  </a:cubicBezTo>
                  <a:cubicBezTo>
                    <a:pt x="374" y="358"/>
                    <a:pt x="374" y="359"/>
                    <a:pt x="374" y="360"/>
                  </a:cubicBezTo>
                  <a:cubicBezTo>
                    <a:pt x="373" y="360"/>
                    <a:pt x="372" y="362"/>
                    <a:pt x="372" y="363"/>
                  </a:cubicBezTo>
                  <a:cubicBezTo>
                    <a:pt x="371" y="363"/>
                    <a:pt x="368" y="363"/>
                    <a:pt x="367" y="362"/>
                  </a:cubicBezTo>
                  <a:cubicBezTo>
                    <a:pt x="367" y="362"/>
                    <a:pt x="366" y="361"/>
                    <a:pt x="366" y="361"/>
                  </a:cubicBezTo>
                  <a:cubicBezTo>
                    <a:pt x="366" y="354"/>
                    <a:pt x="366" y="340"/>
                    <a:pt x="366" y="339"/>
                  </a:cubicBezTo>
                  <a:cubicBezTo>
                    <a:pt x="367" y="328"/>
                    <a:pt x="370" y="318"/>
                    <a:pt x="371" y="307"/>
                  </a:cubicBezTo>
                  <a:cubicBezTo>
                    <a:pt x="363" y="255"/>
                    <a:pt x="339" y="245"/>
                    <a:pt x="327" y="183"/>
                  </a:cubicBezTo>
                  <a:cubicBezTo>
                    <a:pt x="324" y="179"/>
                    <a:pt x="321" y="175"/>
                    <a:pt x="318" y="171"/>
                  </a:cubicBezTo>
                  <a:cubicBezTo>
                    <a:pt x="315" y="167"/>
                    <a:pt x="311" y="162"/>
                    <a:pt x="307" y="158"/>
                  </a:cubicBezTo>
                  <a:cubicBezTo>
                    <a:pt x="305" y="157"/>
                    <a:pt x="303" y="156"/>
                    <a:pt x="301" y="154"/>
                  </a:cubicBezTo>
                  <a:cubicBezTo>
                    <a:pt x="254" y="137"/>
                    <a:pt x="256" y="150"/>
                    <a:pt x="212" y="168"/>
                  </a:cubicBezTo>
                  <a:cubicBezTo>
                    <a:pt x="195" y="175"/>
                    <a:pt x="148" y="188"/>
                    <a:pt x="129" y="186"/>
                  </a:cubicBezTo>
                  <a:cubicBezTo>
                    <a:pt x="121" y="186"/>
                    <a:pt x="94" y="183"/>
                    <a:pt x="93" y="176"/>
                  </a:cubicBezTo>
                  <a:cubicBezTo>
                    <a:pt x="58" y="230"/>
                    <a:pt x="55" y="269"/>
                    <a:pt x="45" y="315"/>
                  </a:cubicBezTo>
                  <a:cubicBezTo>
                    <a:pt x="46" y="323"/>
                    <a:pt x="48" y="331"/>
                    <a:pt x="48" y="339"/>
                  </a:cubicBezTo>
                  <a:cubicBezTo>
                    <a:pt x="48" y="340"/>
                    <a:pt x="49" y="354"/>
                    <a:pt x="48" y="361"/>
                  </a:cubicBezTo>
                  <a:cubicBezTo>
                    <a:pt x="48" y="361"/>
                    <a:pt x="48" y="362"/>
                    <a:pt x="48" y="362"/>
                  </a:cubicBezTo>
                  <a:cubicBezTo>
                    <a:pt x="47" y="363"/>
                    <a:pt x="43" y="363"/>
                    <a:pt x="43" y="363"/>
                  </a:cubicBezTo>
                  <a:cubicBezTo>
                    <a:pt x="43" y="362"/>
                    <a:pt x="41" y="360"/>
                    <a:pt x="41" y="360"/>
                  </a:cubicBezTo>
                  <a:cubicBezTo>
                    <a:pt x="40" y="356"/>
                    <a:pt x="40" y="354"/>
                    <a:pt x="40" y="351"/>
                  </a:cubicBezTo>
                  <a:cubicBezTo>
                    <a:pt x="39" y="347"/>
                    <a:pt x="39" y="342"/>
                    <a:pt x="38" y="338"/>
                  </a:cubicBezTo>
                  <a:cubicBezTo>
                    <a:pt x="25" y="288"/>
                    <a:pt x="0" y="89"/>
                    <a:pt x="93" y="68"/>
                  </a:cubicBezTo>
                  <a:close/>
                  <a:moveTo>
                    <a:pt x="224" y="135"/>
                  </a:moveTo>
                  <a:cubicBezTo>
                    <a:pt x="225" y="135"/>
                    <a:pt x="227" y="134"/>
                    <a:pt x="228" y="134"/>
                  </a:cubicBezTo>
                  <a:cubicBezTo>
                    <a:pt x="226" y="134"/>
                    <a:pt x="224" y="135"/>
                    <a:pt x="222" y="135"/>
                  </a:cubicBezTo>
                  <a:cubicBezTo>
                    <a:pt x="222" y="135"/>
                    <a:pt x="223" y="135"/>
                    <a:pt x="224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6245225" y="3050382"/>
              <a:ext cx="141288" cy="284163"/>
            </a:xfrm>
            <a:custGeom>
              <a:avLst/>
              <a:gdLst/>
              <a:ahLst/>
              <a:cxnLst/>
              <a:rect l="l" t="t" r="r" b="b"/>
              <a:pathLst>
                <a:path w="89" h="179" extrusionOk="0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6245225" y="3050382"/>
              <a:ext cx="141288" cy="284163"/>
            </a:xfrm>
            <a:custGeom>
              <a:avLst/>
              <a:gdLst/>
              <a:ahLst/>
              <a:cxnLst/>
              <a:rect l="l" t="t" r="r" b="b"/>
              <a:pathLst>
                <a:path w="89" h="179" extrusionOk="0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110288" y="3045619"/>
              <a:ext cx="268288" cy="171450"/>
            </a:xfrm>
            <a:custGeom>
              <a:avLst/>
              <a:gdLst/>
              <a:ahLst/>
              <a:cxnLst/>
              <a:rect l="l" t="t" r="r" b="b"/>
              <a:pathLst>
                <a:path w="169" h="108" extrusionOk="0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110288" y="3045619"/>
              <a:ext cx="268288" cy="171450"/>
            </a:xfrm>
            <a:custGeom>
              <a:avLst/>
              <a:gdLst/>
              <a:ahLst/>
              <a:cxnLst/>
              <a:rect l="l" t="t" r="r" b="b"/>
              <a:pathLst>
                <a:path w="169" h="108" extrusionOk="0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219825" y="3329782"/>
              <a:ext cx="49213" cy="1588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219825" y="3329782"/>
              <a:ext cx="49213" cy="1588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3990975" y="2572544"/>
              <a:ext cx="1246188" cy="565150"/>
            </a:xfrm>
            <a:custGeom>
              <a:avLst/>
              <a:gdLst/>
              <a:ahLst/>
              <a:cxnLst/>
              <a:rect l="l" t="t" r="r" b="b"/>
              <a:pathLst>
                <a:path w="777" h="352" extrusionOk="0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3990975" y="2572544"/>
              <a:ext cx="1246188" cy="565150"/>
            </a:xfrm>
            <a:custGeom>
              <a:avLst/>
              <a:gdLst/>
              <a:ahLst/>
              <a:cxnLst/>
              <a:rect l="l" t="t" r="r" b="b"/>
              <a:pathLst>
                <a:path w="777" h="352" extrusionOk="0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4479925" y="2167732"/>
              <a:ext cx="268288" cy="558800"/>
            </a:xfrm>
            <a:custGeom>
              <a:avLst/>
              <a:gdLst/>
              <a:ahLst/>
              <a:cxnLst/>
              <a:rect l="l" t="t" r="r" b="b"/>
              <a:pathLst>
                <a:path w="167" h="349" extrusionOk="0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4303713" y="2131219"/>
              <a:ext cx="112713" cy="163513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4811713" y="2131219"/>
              <a:ext cx="111125" cy="163513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4556125" y="2702719"/>
              <a:ext cx="115888" cy="112713"/>
            </a:xfrm>
            <a:custGeom>
              <a:avLst/>
              <a:gdLst/>
              <a:ahLst/>
              <a:cxnLst/>
              <a:rect l="l" t="t" r="r" b="b"/>
              <a:pathLst>
                <a:path w="72" h="70" extrusionOk="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4543425" y="2815432"/>
              <a:ext cx="142875" cy="322263"/>
            </a:xfrm>
            <a:custGeom>
              <a:avLst/>
              <a:gdLst/>
              <a:ahLst/>
              <a:cxnLst/>
              <a:rect l="l" t="t" r="r" b="b"/>
              <a:pathLst>
                <a:path w="90" h="203" extrusionOk="0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4543425" y="2815432"/>
              <a:ext cx="142875" cy="322263"/>
            </a:xfrm>
            <a:custGeom>
              <a:avLst/>
              <a:gdLst/>
              <a:ahLst/>
              <a:cxnLst/>
              <a:rect l="l" t="t" r="r" b="b"/>
              <a:pathLst>
                <a:path w="90" h="203" extrusionOk="0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4468813" y="2536032"/>
              <a:ext cx="146050" cy="282575"/>
            </a:xfrm>
            <a:custGeom>
              <a:avLst/>
              <a:gdLst/>
              <a:ahLst/>
              <a:cxnLst/>
              <a:rect l="l" t="t" r="r" b="b"/>
              <a:pathLst>
                <a:path w="92" h="178" extrusionOk="0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4468813" y="2536032"/>
              <a:ext cx="146050" cy="282575"/>
            </a:xfrm>
            <a:custGeom>
              <a:avLst/>
              <a:gdLst/>
              <a:ahLst/>
              <a:cxnLst/>
              <a:rect l="l" t="t" r="r" b="b"/>
              <a:pathLst>
                <a:path w="92" h="178" extrusionOk="0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4479925" y="2480469"/>
              <a:ext cx="268288" cy="92075"/>
            </a:xfrm>
            <a:custGeom>
              <a:avLst/>
              <a:gdLst/>
              <a:ahLst/>
              <a:cxnLst/>
              <a:rect l="l" t="t" r="r" b="b"/>
              <a:pathLst>
                <a:path w="167" h="58" extrusionOk="0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4202113" y="1783557"/>
              <a:ext cx="823913" cy="758825"/>
            </a:xfrm>
            <a:custGeom>
              <a:avLst/>
              <a:gdLst/>
              <a:ahLst/>
              <a:cxnLst/>
              <a:rect l="l" t="t" r="r" b="b"/>
              <a:pathLst>
                <a:path w="513" h="473" extrusionOk="0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319588" y="1670844"/>
              <a:ext cx="633413" cy="598488"/>
            </a:xfrm>
            <a:custGeom>
              <a:avLst/>
              <a:gdLst/>
              <a:ahLst/>
              <a:cxnLst/>
              <a:rect l="l" t="t" r="r" b="b"/>
              <a:pathLst>
                <a:path w="394" h="373" extrusionOk="0">
                  <a:moveTo>
                    <a:pt x="302" y="78"/>
                  </a:moveTo>
                  <a:cubicBezTo>
                    <a:pt x="213" y="0"/>
                    <a:pt x="40" y="100"/>
                    <a:pt x="0" y="156"/>
                  </a:cubicBezTo>
                  <a:cubicBezTo>
                    <a:pt x="16" y="213"/>
                    <a:pt x="8" y="286"/>
                    <a:pt x="20" y="367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0" y="368"/>
                    <a:pt x="21" y="369"/>
                    <a:pt x="21" y="370"/>
                  </a:cubicBezTo>
                  <a:cubicBezTo>
                    <a:pt x="21" y="370"/>
                    <a:pt x="22" y="372"/>
                    <a:pt x="23" y="373"/>
                  </a:cubicBezTo>
                  <a:cubicBezTo>
                    <a:pt x="23" y="373"/>
                    <a:pt x="26" y="373"/>
                    <a:pt x="27" y="372"/>
                  </a:cubicBezTo>
                  <a:cubicBezTo>
                    <a:pt x="28" y="372"/>
                    <a:pt x="28" y="371"/>
                    <a:pt x="28" y="371"/>
                  </a:cubicBezTo>
                  <a:cubicBezTo>
                    <a:pt x="28" y="364"/>
                    <a:pt x="28" y="350"/>
                    <a:pt x="28" y="349"/>
                  </a:cubicBezTo>
                  <a:cubicBezTo>
                    <a:pt x="27" y="338"/>
                    <a:pt x="29" y="327"/>
                    <a:pt x="27" y="316"/>
                  </a:cubicBezTo>
                  <a:cubicBezTo>
                    <a:pt x="35" y="265"/>
                    <a:pt x="28" y="263"/>
                    <a:pt x="56" y="212"/>
                  </a:cubicBezTo>
                  <a:cubicBezTo>
                    <a:pt x="59" y="207"/>
                    <a:pt x="74" y="190"/>
                    <a:pt x="76" y="188"/>
                  </a:cubicBezTo>
                  <a:cubicBezTo>
                    <a:pt x="122" y="171"/>
                    <a:pt x="139" y="200"/>
                    <a:pt x="183" y="218"/>
                  </a:cubicBezTo>
                  <a:cubicBezTo>
                    <a:pt x="199" y="225"/>
                    <a:pt x="225" y="225"/>
                    <a:pt x="243" y="225"/>
                  </a:cubicBezTo>
                  <a:cubicBezTo>
                    <a:pt x="272" y="225"/>
                    <a:pt x="300" y="193"/>
                    <a:pt x="301" y="186"/>
                  </a:cubicBezTo>
                  <a:cubicBezTo>
                    <a:pt x="336" y="240"/>
                    <a:pt x="340" y="279"/>
                    <a:pt x="350" y="325"/>
                  </a:cubicBezTo>
                  <a:cubicBezTo>
                    <a:pt x="348" y="333"/>
                    <a:pt x="347" y="341"/>
                    <a:pt x="346" y="349"/>
                  </a:cubicBezTo>
                  <a:cubicBezTo>
                    <a:pt x="346" y="350"/>
                    <a:pt x="346" y="364"/>
                    <a:pt x="346" y="371"/>
                  </a:cubicBezTo>
                  <a:cubicBezTo>
                    <a:pt x="346" y="371"/>
                    <a:pt x="346" y="372"/>
                    <a:pt x="347" y="372"/>
                  </a:cubicBezTo>
                  <a:cubicBezTo>
                    <a:pt x="348" y="373"/>
                    <a:pt x="351" y="373"/>
                    <a:pt x="351" y="373"/>
                  </a:cubicBezTo>
                  <a:cubicBezTo>
                    <a:pt x="352" y="372"/>
                    <a:pt x="353" y="370"/>
                    <a:pt x="353" y="370"/>
                  </a:cubicBezTo>
                  <a:cubicBezTo>
                    <a:pt x="354" y="366"/>
                    <a:pt x="354" y="364"/>
                    <a:pt x="354" y="361"/>
                  </a:cubicBezTo>
                  <a:cubicBezTo>
                    <a:pt x="355" y="357"/>
                    <a:pt x="356" y="352"/>
                    <a:pt x="356" y="348"/>
                  </a:cubicBezTo>
                  <a:cubicBezTo>
                    <a:pt x="369" y="298"/>
                    <a:pt x="394" y="99"/>
                    <a:pt x="302" y="78"/>
                  </a:cubicBezTo>
                  <a:close/>
                  <a:moveTo>
                    <a:pt x="170" y="145"/>
                  </a:moveTo>
                  <a:cubicBezTo>
                    <a:pt x="169" y="145"/>
                    <a:pt x="168" y="144"/>
                    <a:pt x="166" y="144"/>
                  </a:cubicBezTo>
                  <a:cubicBezTo>
                    <a:pt x="168" y="144"/>
                    <a:pt x="170" y="145"/>
                    <a:pt x="173" y="145"/>
                  </a:cubicBezTo>
                  <a:cubicBezTo>
                    <a:pt x="172" y="145"/>
                    <a:pt x="171" y="145"/>
                    <a:pt x="170" y="145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3124200" y="1610519"/>
              <a:ext cx="647700" cy="598488"/>
            </a:xfrm>
            <a:custGeom>
              <a:avLst/>
              <a:gdLst/>
              <a:ahLst/>
              <a:cxnLst/>
              <a:rect l="l" t="t" r="r" b="b"/>
              <a:pathLst>
                <a:path w="404" h="373" extrusionOk="0">
                  <a:moveTo>
                    <a:pt x="95" y="78"/>
                  </a:moveTo>
                  <a:cubicBezTo>
                    <a:pt x="185" y="0"/>
                    <a:pt x="362" y="99"/>
                    <a:pt x="404" y="156"/>
                  </a:cubicBezTo>
                  <a:cubicBezTo>
                    <a:pt x="387" y="213"/>
                    <a:pt x="395" y="286"/>
                    <a:pt x="383" y="367"/>
                  </a:cubicBezTo>
                  <a:cubicBezTo>
                    <a:pt x="383" y="367"/>
                    <a:pt x="383" y="367"/>
                    <a:pt x="383" y="367"/>
                  </a:cubicBezTo>
                  <a:cubicBezTo>
                    <a:pt x="383" y="368"/>
                    <a:pt x="383" y="368"/>
                    <a:pt x="382" y="369"/>
                  </a:cubicBezTo>
                  <a:cubicBezTo>
                    <a:pt x="382" y="370"/>
                    <a:pt x="381" y="372"/>
                    <a:pt x="380" y="372"/>
                  </a:cubicBezTo>
                  <a:cubicBezTo>
                    <a:pt x="380" y="373"/>
                    <a:pt x="377" y="372"/>
                    <a:pt x="376" y="372"/>
                  </a:cubicBezTo>
                  <a:cubicBezTo>
                    <a:pt x="375" y="372"/>
                    <a:pt x="375" y="371"/>
                    <a:pt x="375" y="371"/>
                  </a:cubicBezTo>
                  <a:cubicBezTo>
                    <a:pt x="375" y="364"/>
                    <a:pt x="375" y="349"/>
                    <a:pt x="375" y="349"/>
                  </a:cubicBezTo>
                  <a:cubicBezTo>
                    <a:pt x="376" y="338"/>
                    <a:pt x="374" y="327"/>
                    <a:pt x="376" y="316"/>
                  </a:cubicBezTo>
                  <a:cubicBezTo>
                    <a:pt x="368" y="265"/>
                    <a:pt x="375" y="263"/>
                    <a:pt x="346" y="211"/>
                  </a:cubicBezTo>
                  <a:cubicBezTo>
                    <a:pt x="343" y="207"/>
                    <a:pt x="328" y="190"/>
                    <a:pt x="326" y="188"/>
                  </a:cubicBezTo>
                  <a:cubicBezTo>
                    <a:pt x="278" y="171"/>
                    <a:pt x="262" y="200"/>
                    <a:pt x="217" y="217"/>
                  </a:cubicBezTo>
                  <a:cubicBezTo>
                    <a:pt x="199" y="224"/>
                    <a:pt x="173" y="225"/>
                    <a:pt x="154" y="225"/>
                  </a:cubicBezTo>
                  <a:cubicBezTo>
                    <a:pt x="125" y="225"/>
                    <a:pt x="96" y="193"/>
                    <a:pt x="95" y="186"/>
                  </a:cubicBezTo>
                  <a:cubicBezTo>
                    <a:pt x="59" y="240"/>
                    <a:pt x="56" y="279"/>
                    <a:pt x="45" y="325"/>
                  </a:cubicBezTo>
                  <a:cubicBezTo>
                    <a:pt x="47" y="333"/>
                    <a:pt x="48" y="341"/>
                    <a:pt x="49" y="349"/>
                  </a:cubicBezTo>
                  <a:cubicBezTo>
                    <a:pt x="49" y="349"/>
                    <a:pt x="50" y="364"/>
                    <a:pt x="49" y="371"/>
                  </a:cubicBezTo>
                  <a:cubicBezTo>
                    <a:pt x="49" y="371"/>
                    <a:pt x="49" y="372"/>
                    <a:pt x="48" y="372"/>
                  </a:cubicBezTo>
                  <a:cubicBezTo>
                    <a:pt x="47" y="372"/>
                    <a:pt x="44" y="373"/>
                    <a:pt x="44" y="372"/>
                  </a:cubicBezTo>
                  <a:cubicBezTo>
                    <a:pt x="43" y="372"/>
                    <a:pt x="42" y="370"/>
                    <a:pt x="42" y="369"/>
                  </a:cubicBezTo>
                  <a:cubicBezTo>
                    <a:pt x="41" y="366"/>
                    <a:pt x="41" y="364"/>
                    <a:pt x="41" y="361"/>
                  </a:cubicBezTo>
                  <a:cubicBezTo>
                    <a:pt x="40" y="356"/>
                    <a:pt x="39" y="352"/>
                    <a:pt x="39" y="348"/>
                  </a:cubicBezTo>
                  <a:cubicBezTo>
                    <a:pt x="25" y="298"/>
                    <a:pt x="0" y="99"/>
                    <a:pt x="95" y="78"/>
                  </a:cubicBezTo>
                  <a:close/>
                  <a:moveTo>
                    <a:pt x="229" y="145"/>
                  </a:moveTo>
                  <a:cubicBezTo>
                    <a:pt x="230" y="144"/>
                    <a:pt x="232" y="144"/>
                    <a:pt x="233" y="143"/>
                  </a:cubicBezTo>
                  <a:cubicBezTo>
                    <a:pt x="231" y="144"/>
                    <a:pt x="229" y="145"/>
                    <a:pt x="227" y="145"/>
                  </a:cubicBezTo>
                  <a:cubicBezTo>
                    <a:pt x="228" y="145"/>
                    <a:pt x="228" y="145"/>
                    <a:pt x="229" y="14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4614863" y="2536032"/>
              <a:ext cx="141288" cy="284163"/>
            </a:xfrm>
            <a:custGeom>
              <a:avLst/>
              <a:gdLst/>
              <a:ahLst/>
              <a:cxnLst/>
              <a:rect l="l" t="t" r="r" b="b"/>
              <a:pathLst>
                <a:path w="89" h="179" extrusionOk="0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4614863" y="2536032"/>
              <a:ext cx="141288" cy="284163"/>
            </a:xfrm>
            <a:custGeom>
              <a:avLst/>
              <a:gdLst/>
              <a:ahLst/>
              <a:cxnLst/>
              <a:rect l="l" t="t" r="r" b="b"/>
              <a:pathLst>
                <a:path w="89" h="179" extrusionOk="0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4479925" y="2531269"/>
              <a:ext cx="268288" cy="171450"/>
            </a:xfrm>
            <a:custGeom>
              <a:avLst/>
              <a:gdLst/>
              <a:ahLst/>
              <a:cxnLst/>
              <a:rect l="l" t="t" r="r" b="b"/>
              <a:pathLst>
                <a:path w="169" h="108" extrusionOk="0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4479925" y="2531269"/>
              <a:ext cx="268288" cy="171450"/>
            </a:xfrm>
            <a:custGeom>
              <a:avLst/>
              <a:gdLst/>
              <a:ahLst/>
              <a:cxnLst/>
              <a:rect l="l" t="t" r="r" b="b"/>
              <a:pathLst>
                <a:path w="169" h="108" extrusionOk="0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4589463" y="2815432"/>
              <a:ext cx="49213" cy="1588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4589463" y="2815432"/>
              <a:ext cx="49213" cy="1588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5054600" y="2539207"/>
              <a:ext cx="796925" cy="1042988"/>
            </a:xfrm>
            <a:custGeom>
              <a:avLst/>
              <a:gdLst/>
              <a:ahLst/>
              <a:cxnLst/>
              <a:rect l="l" t="t" r="r" b="b"/>
              <a:pathLst>
                <a:path w="496" h="650" extrusionOk="0">
                  <a:moveTo>
                    <a:pt x="179" y="59"/>
                  </a:moveTo>
                  <a:cubicBezTo>
                    <a:pt x="197" y="27"/>
                    <a:pt x="342" y="0"/>
                    <a:pt x="401" y="112"/>
                  </a:cubicBezTo>
                  <a:cubicBezTo>
                    <a:pt x="460" y="224"/>
                    <a:pt x="430" y="263"/>
                    <a:pt x="463" y="303"/>
                  </a:cubicBezTo>
                  <a:cubicBezTo>
                    <a:pt x="496" y="343"/>
                    <a:pt x="465" y="434"/>
                    <a:pt x="442" y="442"/>
                  </a:cubicBezTo>
                  <a:cubicBezTo>
                    <a:pt x="420" y="450"/>
                    <a:pt x="429" y="481"/>
                    <a:pt x="440" y="495"/>
                  </a:cubicBezTo>
                  <a:cubicBezTo>
                    <a:pt x="487" y="552"/>
                    <a:pt x="419" y="650"/>
                    <a:pt x="237" y="649"/>
                  </a:cubicBezTo>
                  <a:cubicBezTo>
                    <a:pt x="42" y="647"/>
                    <a:pt x="4" y="534"/>
                    <a:pt x="54" y="499"/>
                  </a:cubicBezTo>
                  <a:cubicBezTo>
                    <a:pt x="70" y="488"/>
                    <a:pt x="76" y="466"/>
                    <a:pt x="58" y="446"/>
                  </a:cubicBezTo>
                  <a:cubicBezTo>
                    <a:pt x="41" y="427"/>
                    <a:pt x="0" y="354"/>
                    <a:pt x="38" y="295"/>
                  </a:cubicBezTo>
                  <a:cubicBezTo>
                    <a:pt x="77" y="235"/>
                    <a:pt x="43" y="59"/>
                    <a:pt x="179" y="59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4859338" y="3375819"/>
              <a:ext cx="1182688" cy="468313"/>
            </a:xfrm>
            <a:custGeom>
              <a:avLst/>
              <a:gdLst/>
              <a:ahLst/>
              <a:cxnLst/>
              <a:rect l="l" t="t" r="r" b="b"/>
              <a:pathLst>
                <a:path w="737" h="292" extrusionOk="0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98"/>
                    <a:pt x="79" y="115"/>
                  </a:cubicBezTo>
                  <a:cubicBezTo>
                    <a:pt x="3" y="132"/>
                    <a:pt x="0" y="228"/>
                    <a:pt x="0" y="292"/>
                  </a:cubicBezTo>
                  <a:cubicBezTo>
                    <a:pt x="737" y="292"/>
                    <a:pt x="737" y="292"/>
                    <a:pt x="737" y="292"/>
                  </a:cubicBezTo>
                  <a:cubicBezTo>
                    <a:pt x="737" y="228"/>
                    <a:pt x="736" y="132"/>
                    <a:pt x="658" y="115"/>
                  </a:cubicBezTo>
                  <a:cubicBezTo>
                    <a:pt x="581" y="97"/>
                    <a:pt x="480" y="66"/>
                    <a:pt x="438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332413" y="3002757"/>
              <a:ext cx="236538" cy="571500"/>
            </a:xfrm>
            <a:custGeom>
              <a:avLst/>
              <a:gdLst/>
              <a:ahLst/>
              <a:cxnLst/>
              <a:rect l="l" t="t" r="r" b="b"/>
              <a:pathLst>
                <a:path w="147" h="356" extrusionOk="0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670550" y="3012282"/>
              <a:ext cx="120650" cy="179388"/>
            </a:xfrm>
            <a:custGeom>
              <a:avLst/>
              <a:gdLst/>
              <a:ahLst/>
              <a:cxnLst/>
              <a:rect l="l" t="t" r="r" b="b"/>
              <a:pathLst>
                <a:path w="75" h="111" extrusionOk="0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110163" y="3012282"/>
              <a:ext cx="120650" cy="179388"/>
            </a:xfrm>
            <a:custGeom>
              <a:avLst/>
              <a:gdLst/>
              <a:ahLst/>
              <a:cxnLst/>
              <a:rect l="l" t="t" r="r" b="b"/>
              <a:pathLst>
                <a:path w="76" h="111" extrusionOk="0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5332413" y="3304382"/>
              <a:ext cx="236538" cy="82550"/>
            </a:xfrm>
            <a:custGeom>
              <a:avLst/>
              <a:gdLst/>
              <a:ahLst/>
              <a:cxnLst/>
              <a:rect l="l" t="t" r="r" b="b"/>
              <a:pathLst>
                <a:path w="147" h="51" extrusionOk="0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5126038" y="2639219"/>
              <a:ext cx="650875" cy="722313"/>
            </a:xfrm>
            <a:custGeom>
              <a:avLst/>
              <a:gdLst/>
              <a:ahLst/>
              <a:cxnLst/>
              <a:rect l="l" t="t" r="r" b="b"/>
              <a:pathLst>
                <a:path w="406" h="450" extrusionOk="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5122863" y="2618582"/>
              <a:ext cx="688975" cy="496888"/>
            </a:xfrm>
            <a:custGeom>
              <a:avLst/>
              <a:gdLst/>
              <a:ahLst/>
              <a:cxnLst/>
              <a:rect l="l" t="t" r="r" b="b"/>
              <a:pathLst>
                <a:path w="430" h="310" extrusionOk="0">
                  <a:moveTo>
                    <a:pt x="170" y="148"/>
                  </a:moveTo>
                  <a:cubicBezTo>
                    <a:pt x="135" y="223"/>
                    <a:pt x="120" y="246"/>
                    <a:pt x="73" y="226"/>
                  </a:cubicBezTo>
                  <a:cubicBezTo>
                    <a:pt x="25" y="206"/>
                    <a:pt x="34" y="262"/>
                    <a:pt x="43" y="301"/>
                  </a:cubicBezTo>
                  <a:cubicBezTo>
                    <a:pt x="0" y="248"/>
                    <a:pt x="5" y="197"/>
                    <a:pt x="18" y="145"/>
                  </a:cubicBezTo>
                  <a:cubicBezTo>
                    <a:pt x="33" y="88"/>
                    <a:pt x="105" y="2"/>
                    <a:pt x="173" y="4"/>
                  </a:cubicBezTo>
                  <a:cubicBezTo>
                    <a:pt x="210" y="0"/>
                    <a:pt x="266" y="5"/>
                    <a:pt x="326" y="47"/>
                  </a:cubicBezTo>
                  <a:cubicBezTo>
                    <a:pt x="430" y="122"/>
                    <a:pt x="395" y="290"/>
                    <a:pt x="367" y="310"/>
                  </a:cubicBezTo>
                  <a:cubicBezTo>
                    <a:pt x="394" y="155"/>
                    <a:pt x="328" y="186"/>
                    <a:pt x="282" y="105"/>
                  </a:cubicBezTo>
                  <a:cubicBezTo>
                    <a:pt x="267" y="69"/>
                    <a:pt x="209" y="67"/>
                    <a:pt x="170" y="1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248275" y="3386932"/>
              <a:ext cx="200025" cy="244475"/>
            </a:xfrm>
            <a:custGeom>
              <a:avLst/>
              <a:gdLst/>
              <a:ahLst/>
              <a:cxnLst/>
              <a:rect l="l" t="t" r="r" b="b"/>
              <a:pathLst>
                <a:path w="126" h="154" extrusionOk="0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5248275" y="3386932"/>
              <a:ext cx="200025" cy="244475"/>
            </a:xfrm>
            <a:custGeom>
              <a:avLst/>
              <a:gdLst/>
              <a:ahLst/>
              <a:cxnLst/>
              <a:rect l="l" t="t" r="r" b="b"/>
              <a:pathLst>
                <a:path w="126" h="154" extrusionOk="0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448300" y="3385344"/>
              <a:ext cx="204788" cy="246063"/>
            </a:xfrm>
            <a:custGeom>
              <a:avLst/>
              <a:gdLst/>
              <a:ahLst/>
              <a:cxnLst/>
              <a:rect l="l" t="t" r="r" b="b"/>
              <a:pathLst>
                <a:path w="129" h="155" extrusionOk="0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5448300" y="3385344"/>
              <a:ext cx="204788" cy="246063"/>
            </a:xfrm>
            <a:custGeom>
              <a:avLst/>
              <a:gdLst/>
              <a:ahLst/>
              <a:cxnLst/>
              <a:rect l="l" t="t" r="r" b="b"/>
              <a:pathLst>
                <a:path w="129" h="155" extrusionOk="0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5200650" y="2972594"/>
              <a:ext cx="508000" cy="184150"/>
            </a:xfrm>
            <a:custGeom>
              <a:avLst/>
              <a:gdLst/>
              <a:ahLst/>
              <a:cxnLst/>
              <a:rect l="l" t="t" r="r" b="b"/>
              <a:pathLst>
                <a:path w="316" h="115" extrusionOk="0">
                  <a:moveTo>
                    <a:pt x="236" y="114"/>
                  </a:moveTo>
                  <a:cubicBezTo>
                    <a:pt x="237" y="114"/>
                    <a:pt x="239" y="114"/>
                    <a:pt x="240" y="114"/>
                  </a:cubicBezTo>
                  <a:cubicBezTo>
                    <a:pt x="282" y="110"/>
                    <a:pt x="293" y="92"/>
                    <a:pt x="297" y="68"/>
                  </a:cubicBezTo>
                  <a:cubicBezTo>
                    <a:pt x="302" y="42"/>
                    <a:pt x="303" y="33"/>
                    <a:pt x="310" y="30"/>
                  </a:cubicBezTo>
                  <a:cubicBezTo>
                    <a:pt x="314" y="28"/>
                    <a:pt x="316" y="23"/>
                    <a:pt x="316" y="16"/>
                  </a:cubicBezTo>
                  <a:cubicBezTo>
                    <a:pt x="315" y="9"/>
                    <a:pt x="315" y="8"/>
                    <a:pt x="307" y="5"/>
                  </a:cubicBezTo>
                  <a:cubicBezTo>
                    <a:pt x="301" y="3"/>
                    <a:pt x="265" y="0"/>
                    <a:pt x="238" y="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59" y="8"/>
                    <a:pt x="279" y="10"/>
                    <a:pt x="285" y="14"/>
                  </a:cubicBezTo>
                  <a:cubicBezTo>
                    <a:pt x="299" y="23"/>
                    <a:pt x="295" y="65"/>
                    <a:pt x="283" y="86"/>
                  </a:cubicBezTo>
                  <a:cubicBezTo>
                    <a:pt x="276" y="100"/>
                    <a:pt x="255" y="107"/>
                    <a:pt x="236" y="108"/>
                  </a:cubicBezTo>
                  <a:lnTo>
                    <a:pt x="236" y="114"/>
                  </a:lnTo>
                  <a:close/>
                  <a:moveTo>
                    <a:pt x="158" y="15"/>
                  </a:moveTo>
                  <a:cubicBezTo>
                    <a:pt x="148" y="16"/>
                    <a:pt x="110" y="5"/>
                    <a:pt x="84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9" y="10"/>
                    <a:pt x="122" y="15"/>
                    <a:pt x="130" y="27"/>
                  </a:cubicBezTo>
                  <a:cubicBezTo>
                    <a:pt x="143" y="46"/>
                    <a:pt x="120" y="93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112" y="115"/>
                    <a:pt x="125" y="89"/>
                    <a:pt x="130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8" y="41"/>
                    <a:pt x="175" y="63"/>
                    <a:pt x="183" y="79"/>
                  </a:cubicBezTo>
                  <a:cubicBezTo>
                    <a:pt x="187" y="88"/>
                    <a:pt x="198" y="115"/>
                    <a:pt x="236" y="114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27" y="108"/>
                    <a:pt x="218" y="106"/>
                    <a:pt x="211" y="103"/>
                  </a:cubicBezTo>
                  <a:cubicBezTo>
                    <a:pt x="191" y="93"/>
                    <a:pt x="171" y="46"/>
                    <a:pt x="185" y="27"/>
                  </a:cubicBezTo>
                  <a:cubicBezTo>
                    <a:pt x="194" y="15"/>
                    <a:pt x="216" y="10"/>
                    <a:pt x="238" y="9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6" y="2"/>
                    <a:pt x="235" y="2"/>
                    <a:pt x="233" y="2"/>
                  </a:cubicBezTo>
                  <a:cubicBezTo>
                    <a:pt x="209" y="4"/>
                    <a:pt x="179" y="15"/>
                    <a:pt x="158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9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0" y="29"/>
                    <a:pt x="5" y="31"/>
                  </a:cubicBezTo>
                  <a:cubicBezTo>
                    <a:pt x="12" y="33"/>
                    <a:pt x="12" y="42"/>
                    <a:pt x="15" y="69"/>
                  </a:cubicBezTo>
                  <a:cubicBezTo>
                    <a:pt x="18" y="92"/>
                    <a:pt x="28" y="111"/>
                    <a:pt x="69" y="114"/>
                  </a:cubicBezTo>
                  <a:cubicBezTo>
                    <a:pt x="72" y="115"/>
                    <a:pt x="74" y="115"/>
                    <a:pt x="76" y="115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8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5332413" y="3382169"/>
              <a:ext cx="236538" cy="160338"/>
            </a:xfrm>
            <a:custGeom>
              <a:avLst/>
              <a:gdLst/>
              <a:ahLst/>
              <a:cxnLst/>
              <a:rect l="l" t="t" r="r" b="b"/>
              <a:pathLst>
                <a:path w="147" h="100" extrusionOk="0">
                  <a:moveTo>
                    <a:pt x="147" y="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284538" y="3305969"/>
              <a:ext cx="1247775" cy="566738"/>
            </a:xfrm>
            <a:custGeom>
              <a:avLst/>
              <a:gdLst/>
              <a:ahLst/>
              <a:cxnLst/>
              <a:rect l="l" t="t" r="r" b="b"/>
              <a:pathLst>
                <a:path w="777" h="353" extrusionOk="0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3284538" y="3305969"/>
              <a:ext cx="1247775" cy="566738"/>
            </a:xfrm>
            <a:custGeom>
              <a:avLst/>
              <a:gdLst/>
              <a:ahLst/>
              <a:cxnLst/>
              <a:rect l="l" t="t" r="r" b="b"/>
              <a:pathLst>
                <a:path w="777" h="353" extrusionOk="0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3775075" y="2902744"/>
              <a:ext cx="266700" cy="560388"/>
            </a:xfrm>
            <a:custGeom>
              <a:avLst/>
              <a:gdLst/>
              <a:ahLst/>
              <a:cxnLst/>
              <a:rect l="l" t="t" r="r" b="b"/>
              <a:pathLst>
                <a:path w="167" h="349" extrusionOk="0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3597275" y="2866232"/>
              <a:ext cx="112713" cy="165100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20" y="5"/>
                  </a:moveTo>
                  <a:cubicBezTo>
                    <a:pt x="35" y="0"/>
                    <a:pt x="53" y="17"/>
                    <a:pt x="62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59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106863" y="2866232"/>
              <a:ext cx="112713" cy="165100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50" y="5"/>
                  </a:moveTo>
                  <a:cubicBezTo>
                    <a:pt x="35" y="0"/>
                    <a:pt x="16" y="17"/>
                    <a:pt x="8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4" y="102"/>
                    <a:pt x="53" y="85"/>
                    <a:pt x="61" y="59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722688" y="3437732"/>
              <a:ext cx="354013" cy="434975"/>
            </a:xfrm>
            <a:custGeom>
              <a:avLst/>
              <a:gdLst/>
              <a:ahLst/>
              <a:cxnLst/>
              <a:rect l="l" t="t" r="r" b="b"/>
              <a:pathLst>
                <a:path w="220" h="271" extrusionOk="0">
                  <a:moveTo>
                    <a:pt x="116" y="0"/>
                  </a:moveTo>
                  <a:cubicBezTo>
                    <a:pt x="116" y="0"/>
                    <a:pt x="0" y="28"/>
                    <a:pt x="0" y="35"/>
                  </a:cubicBezTo>
                  <a:cubicBezTo>
                    <a:pt x="0" y="42"/>
                    <a:pt x="44" y="271"/>
                    <a:pt x="44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598863" y="3312319"/>
              <a:ext cx="234950" cy="560388"/>
            </a:xfrm>
            <a:custGeom>
              <a:avLst/>
              <a:gdLst/>
              <a:ahLst/>
              <a:cxnLst/>
              <a:rect l="l" t="t" r="r" b="b"/>
              <a:pathLst>
                <a:path w="148" h="353" extrusionOk="0">
                  <a:moveTo>
                    <a:pt x="111" y="0"/>
                  </a:moveTo>
                  <a:lnTo>
                    <a:pt x="111" y="38"/>
                  </a:lnTo>
                  <a:lnTo>
                    <a:pt x="148" y="353"/>
                  </a:lnTo>
                  <a:lnTo>
                    <a:pt x="84" y="353"/>
                  </a:lnTo>
                  <a:lnTo>
                    <a:pt x="15" y="213"/>
                  </a:lnTo>
                  <a:lnTo>
                    <a:pt x="81" y="168"/>
                  </a:lnTo>
                  <a:lnTo>
                    <a:pt x="0" y="131"/>
                  </a:lnTo>
                  <a:lnTo>
                    <a:pt x="75" y="1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984625" y="3312319"/>
              <a:ext cx="233363" cy="560388"/>
            </a:xfrm>
            <a:custGeom>
              <a:avLst/>
              <a:gdLst/>
              <a:ahLst/>
              <a:cxnLst/>
              <a:rect l="l" t="t" r="r" b="b"/>
              <a:pathLst>
                <a:path w="147" h="353" extrusionOk="0">
                  <a:moveTo>
                    <a:pt x="36" y="0"/>
                  </a:moveTo>
                  <a:lnTo>
                    <a:pt x="36" y="38"/>
                  </a:lnTo>
                  <a:lnTo>
                    <a:pt x="0" y="353"/>
                  </a:lnTo>
                  <a:lnTo>
                    <a:pt x="63" y="353"/>
                  </a:lnTo>
                  <a:lnTo>
                    <a:pt x="131" y="213"/>
                  </a:lnTo>
                  <a:lnTo>
                    <a:pt x="66" y="168"/>
                  </a:lnTo>
                  <a:lnTo>
                    <a:pt x="147" y="131"/>
                  </a:lnTo>
                  <a:lnTo>
                    <a:pt x="81" y="1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3851275" y="3437732"/>
              <a:ext cx="115888" cy="112713"/>
            </a:xfrm>
            <a:custGeom>
              <a:avLst/>
              <a:gdLst/>
              <a:ahLst/>
              <a:cxnLst/>
              <a:rect l="l" t="t" r="r" b="b"/>
              <a:pathLst>
                <a:path w="72" h="70" extrusionOk="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0" y="70"/>
                    <a:pt x="41" y="70"/>
                    <a:pt x="51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3836988" y="3550444"/>
              <a:ext cx="142875" cy="322263"/>
            </a:xfrm>
            <a:custGeom>
              <a:avLst/>
              <a:gdLst/>
              <a:ahLst/>
              <a:cxnLst/>
              <a:rect l="l" t="t" r="r" b="b"/>
              <a:pathLst>
                <a:path w="90" h="203" extrusionOk="0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3836988" y="3550444"/>
              <a:ext cx="142875" cy="322263"/>
            </a:xfrm>
            <a:custGeom>
              <a:avLst/>
              <a:gdLst/>
              <a:ahLst/>
              <a:cxnLst/>
              <a:rect l="l" t="t" r="r" b="b"/>
              <a:pathLst>
                <a:path w="90" h="203" extrusionOk="0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3762375" y="3271044"/>
              <a:ext cx="146050" cy="282575"/>
            </a:xfrm>
            <a:custGeom>
              <a:avLst/>
              <a:gdLst/>
              <a:ahLst/>
              <a:cxnLst/>
              <a:rect l="l" t="t" r="r" b="b"/>
              <a:pathLst>
                <a:path w="92" h="178" extrusionOk="0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762375" y="3271044"/>
              <a:ext cx="146050" cy="282575"/>
            </a:xfrm>
            <a:custGeom>
              <a:avLst/>
              <a:gdLst/>
              <a:ahLst/>
              <a:cxnLst/>
              <a:rect l="l" t="t" r="r" b="b"/>
              <a:pathLst>
                <a:path w="92" h="178" extrusionOk="0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75075" y="3215482"/>
              <a:ext cx="266700" cy="92075"/>
            </a:xfrm>
            <a:custGeom>
              <a:avLst/>
              <a:gdLst/>
              <a:ahLst/>
              <a:cxnLst/>
              <a:rect l="l" t="t" r="r" b="b"/>
              <a:pathLst>
                <a:path w="167" h="58" extrusionOk="0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4" y="58"/>
                  </a:cubicBezTo>
                  <a:cubicBezTo>
                    <a:pt x="84" y="58"/>
                    <a:pt x="85" y="58"/>
                    <a:pt x="86" y="58"/>
                  </a:cubicBezTo>
                  <a:cubicBezTo>
                    <a:pt x="126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582988" y="2442369"/>
              <a:ext cx="685800" cy="682625"/>
            </a:xfrm>
            <a:custGeom>
              <a:avLst/>
              <a:gdLst/>
              <a:ahLst/>
              <a:cxnLst/>
              <a:rect l="l" t="t" r="r" b="b"/>
              <a:pathLst>
                <a:path w="427" h="425" extrusionOk="0">
                  <a:moveTo>
                    <a:pt x="335" y="61"/>
                  </a:moveTo>
                  <a:cubicBezTo>
                    <a:pt x="373" y="67"/>
                    <a:pt x="394" y="93"/>
                    <a:pt x="403" y="129"/>
                  </a:cubicBezTo>
                  <a:cubicBezTo>
                    <a:pt x="427" y="221"/>
                    <a:pt x="377" y="422"/>
                    <a:pt x="207" y="424"/>
                  </a:cubicBezTo>
                  <a:cubicBezTo>
                    <a:pt x="119" y="425"/>
                    <a:pt x="56" y="403"/>
                    <a:pt x="33" y="332"/>
                  </a:cubicBezTo>
                  <a:cubicBezTo>
                    <a:pt x="10" y="261"/>
                    <a:pt x="0" y="146"/>
                    <a:pt x="50" y="82"/>
                  </a:cubicBezTo>
                  <a:cubicBezTo>
                    <a:pt x="113" y="1"/>
                    <a:pt x="246" y="0"/>
                    <a:pt x="335" y="6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497263" y="2518569"/>
              <a:ext cx="822325" cy="758825"/>
            </a:xfrm>
            <a:custGeom>
              <a:avLst/>
              <a:gdLst/>
              <a:ahLst/>
              <a:cxnLst/>
              <a:rect l="l" t="t" r="r" b="b"/>
              <a:pathLst>
                <a:path w="513" h="473" extrusionOk="0">
                  <a:moveTo>
                    <a:pt x="257" y="0"/>
                  </a:moveTo>
                  <a:cubicBezTo>
                    <a:pt x="0" y="0"/>
                    <a:pt x="99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3560763" y="2497932"/>
              <a:ext cx="692150" cy="449263"/>
            </a:xfrm>
            <a:custGeom>
              <a:avLst/>
              <a:gdLst/>
              <a:ahLst/>
              <a:cxnLst/>
              <a:rect l="l" t="t" r="r" b="b"/>
              <a:pathLst>
                <a:path w="431" h="280" extrusionOk="0">
                  <a:moveTo>
                    <a:pt x="93" y="123"/>
                  </a:moveTo>
                  <a:cubicBezTo>
                    <a:pt x="138" y="151"/>
                    <a:pt x="174" y="109"/>
                    <a:pt x="215" y="127"/>
                  </a:cubicBezTo>
                  <a:cubicBezTo>
                    <a:pt x="256" y="145"/>
                    <a:pt x="368" y="59"/>
                    <a:pt x="392" y="247"/>
                  </a:cubicBezTo>
                  <a:cubicBezTo>
                    <a:pt x="431" y="111"/>
                    <a:pt x="372" y="14"/>
                    <a:pt x="223" y="7"/>
                  </a:cubicBezTo>
                  <a:cubicBezTo>
                    <a:pt x="64" y="0"/>
                    <a:pt x="0" y="145"/>
                    <a:pt x="44" y="280"/>
                  </a:cubicBezTo>
                  <a:cubicBezTo>
                    <a:pt x="41" y="207"/>
                    <a:pt x="59" y="159"/>
                    <a:pt x="93" y="1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3703638" y="2658269"/>
              <a:ext cx="261938" cy="63500"/>
            </a:xfrm>
            <a:custGeom>
              <a:avLst/>
              <a:gdLst/>
              <a:ahLst/>
              <a:cxnLst/>
              <a:rect l="l" t="t" r="r" b="b"/>
              <a:pathLst>
                <a:path w="163" h="40" extrusionOk="0">
                  <a:moveTo>
                    <a:pt x="0" y="11"/>
                  </a:moveTo>
                  <a:cubicBezTo>
                    <a:pt x="1" y="35"/>
                    <a:pt x="41" y="38"/>
                    <a:pt x="58" y="39"/>
                  </a:cubicBezTo>
                  <a:cubicBezTo>
                    <a:pt x="74" y="40"/>
                    <a:pt x="89" y="38"/>
                    <a:pt x="104" y="33"/>
                  </a:cubicBezTo>
                  <a:cubicBezTo>
                    <a:pt x="123" y="28"/>
                    <a:pt x="147" y="21"/>
                    <a:pt x="162" y="9"/>
                  </a:cubicBezTo>
                  <a:cubicBezTo>
                    <a:pt x="163" y="7"/>
                    <a:pt x="163" y="5"/>
                    <a:pt x="161" y="4"/>
                  </a:cubicBezTo>
                  <a:cubicBezTo>
                    <a:pt x="132" y="0"/>
                    <a:pt x="102" y="23"/>
                    <a:pt x="73" y="26"/>
                  </a:cubicBezTo>
                  <a:cubicBezTo>
                    <a:pt x="50" y="28"/>
                    <a:pt x="20" y="25"/>
                    <a:pt x="3" y="10"/>
                  </a:cubicBezTo>
                  <a:cubicBezTo>
                    <a:pt x="1" y="9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659188" y="2859882"/>
              <a:ext cx="504825" cy="185738"/>
            </a:xfrm>
            <a:custGeom>
              <a:avLst/>
              <a:gdLst/>
              <a:ahLst/>
              <a:cxnLst/>
              <a:rect l="l" t="t" r="r" b="b"/>
              <a:pathLst>
                <a:path w="315" h="115" extrusionOk="0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908425" y="3271044"/>
              <a:ext cx="142875" cy="284163"/>
            </a:xfrm>
            <a:custGeom>
              <a:avLst/>
              <a:gdLst/>
              <a:ahLst/>
              <a:cxnLst/>
              <a:rect l="l" t="t" r="r" b="b"/>
              <a:pathLst>
                <a:path w="90" h="179" extrusionOk="0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3908425" y="3271044"/>
              <a:ext cx="142875" cy="284163"/>
            </a:xfrm>
            <a:custGeom>
              <a:avLst/>
              <a:gdLst/>
              <a:ahLst/>
              <a:cxnLst/>
              <a:rect l="l" t="t" r="r" b="b"/>
              <a:pathLst>
                <a:path w="90" h="179" extrusionOk="0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775075" y="3266282"/>
              <a:ext cx="266700" cy="171450"/>
            </a:xfrm>
            <a:custGeom>
              <a:avLst/>
              <a:gdLst/>
              <a:ahLst/>
              <a:cxnLst/>
              <a:rect l="l" t="t" r="r" b="b"/>
              <a:pathLst>
                <a:path w="168" h="108" extrusionOk="0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3775075" y="3266282"/>
              <a:ext cx="266700" cy="171450"/>
            </a:xfrm>
            <a:custGeom>
              <a:avLst/>
              <a:gdLst/>
              <a:ahLst/>
              <a:cxnLst/>
              <a:rect l="l" t="t" r="r" b="b"/>
              <a:pathLst>
                <a:path w="168" h="108" extrusionOk="0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933825" y="3550444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933825" y="3550444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83025" y="3550444"/>
              <a:ext cx="52388" cy="1588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3883025" y="3550444"/>
              <a:ext cx="52388" cy="1588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971925" y="3472656"/>
              <a:ext cx="1246188" cy="565150"/>
            </a:xfrm>
            <a:custGeom>
              <a:avLst/>
              <a:gdLst/>
              <a:ahLst/>
              <a:cxnLst/>
              <a:rect l="l" t="t" r="r" b="b"/>
              <a:pathLst>
                <a:path w="777" h="352" extrusionOk="0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971925" y="3472656"/>
              <a:ext cx="1246188" cy="565150"/>
            </a:xfrm>
            <a:custGeom>
              <a:avLst/>
              <a:gdLst/>
              <a:ahLst/>
              <a:cxnLst/>
              <a:rect l="l" t="t" r="r" b="b"/>
              <a:pathLst>
                <a:path w="777" h="352" extrusionOk="0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4460875" y="3066256"/>
              <a:ext cx="268288" cy="560388"/>
            </a:xfrm>
            <a:custGeom>
              <a:avLst/>
              <a:gdLst/>
              <a:ahLst/>
              <a:cxnLst/>
              <a:rect l="l" t="t" r="r" b="b"/>
              <a:pathLst>
                <a:path w="167" h="349" extrusionOk="0">
                  <a:moveTo>
                    <a:pt x="0" y="103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67" y="0"/>
                    <a:pt x="0" y="0"/>
                    <a:pt x="0" y="103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283075" y="3031331"/>
              <a:ext cx="112713" cy="163513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20" y="5"/>
                  </a:moveTo>
                  <a:cubicBezTo>
                    <a:pt x="35" y="0"/>
                    <a:pt x="54" y="17"/>
                    <a:pt x="62" y="42"/>
                  </a:cubicBezTo>
                  <a:cubicBezTo>
                    <a:pt x="70" y="68"/>
                    <a:pt x="65" y="92"/>
                    <a:pt x="51" y="97"/>
                  </a:cubicBezTo>
                  <a:cubicBezTo>
                    <a:pt x="36" y="102"/>
                    <a:pt x="17" y="85"/>
                    <a:pt x="9" y="60"/>
                  </a:cubicBezTo>
                  <a:cubicBezTo>
                    <a:pt x="0" y="34"/>
                    <a:pt x="6" y="10"/>
                    <a:pt x="2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791075" y="3031331"/>
              <a:ext cx="112713" cy="163513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8"/>
                    <a:pt x="5" y="92"/>
                    <a:pt x="20" y="97"/>
                  </a:cubicBezTo>
                  <a:cubicBezTo>
                    <a:pt x="35" y="102"/>
                    <a:pt x="53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408488" y="3602831"/>
              <a:ext cx="354013" cy="434975"/>
            </a:xfrm>
            <a:custGeom>
              <a:avLst/>
              <a:gdLst/>
              <a:ahLst/>
              <a:cxnLst/>
              <a:rect l="l" t="t" r="r" b="b"/>
              <a:pathLst>
                <a:path w="221" h="271" extrusionOk="0">
                  <a:moveTo>
                    <a:pt x="117" y="0"/>
                  </a:moveTo>
                  <a:cubicBezTo>
                    <a:pt x="117" y="0"/>
                    <a:pt x="0" y="28"/>
                    <a:pt x="0" y="35"/>
                  </a:cubicBezTo>
                  <a:cubicBezTo>
                    <a:pt x="0" y="42"/>
                    <a:pt x="45" y="271"/>
                    <a:pt x="45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286250" y="3475831"/>
              <a:ext cx="233363" cy="561975"/>
            </a:xfrm>
            <a:custGeom>
              <a:avLst/>
              <a:gdLst/>
              <a:ahLst/>
              <a:cxnLst/>
              <a:rect l="l" t="t" r="r" b="b"/>
              <a:pathLst>
                <a:path w="147" h="354" extrusionOk="0">
                  <a:moveTo>
                    <a:pt x="110" y="0"/>
                  </a:moveTo>
                  <a:lnTo>
                    <a:pt x="110" y="38"/>
                  </a:lnTo>
                  <a:lnTo>
                    <a:pt x="147" y="354"/>
                  </a:lnTo>
                  <a:lnTo>
                    <a:pt x="84" y="354"/>
                  </a:lnTo>
                  <a:lnTo>
                    <a:pt x="14" y="213"/>
                  </a:lnTo>
                  <a:lnTo>
                    <a:pt x="81" y="170"/>
                  </a:lnTo>
                  <a:lnTo>
                    <a:pt x="0" y="131"/>
                  </a:lnTo>
                  <a:lnTo>
                    <a:pt x="74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670425" y="3475831"/>
              <a:ext cx="231775" cy="561975"/>
            </a:xfrm>
            <a:custGeom>
              <a:avLst/>
              <a:gdLst/>
              <a:ahLst/>
              <a:cxnLst/>
              <a:rect l="l" t="t" r="r" b="b"/>
              <a:pathLst>
                <a:path w="146" h="354" extrusionOk="0">
                  <a:moveTo>
                    <a:pt x="37" y="0"/>
                  </a:moveTo>
                  <a:lnTo>
                    <a:pt x="37" y="38"/>
                  </a:lnTo>
                  <a:lnTo>
                    <a:pt x="0" y="354"/>
                  </a:lnTo>
                  <a:lnTo>
                    <a:pt x="62" y="354"/>
                  </a:lnTo>
                  <a:lnTo>
                    <a:pt x="132" y="213"/>
                  </a:lnTo>
                  <a:lnTo>
                    <a:pt x="65" y="170"/>
                  </a:lnTo>
                  <a:lnTo>
                    <a:pt x="146" y="131"/>
                  </a:lnTo>
                  <a:lnTo>
                    <a:pt x="80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537075" y="3602831"/>
              <a:ext cx="114300" cy="111125"/>
            </a:xfrm>
            <a:custGeom>
              <a:avLst/>
              <a:gdLst/>
              <a:ahLst/>
              <a:cxnLst/>
              <a:rect l="l" t="t" r="r" b="b"/>
              <a:pathLst>
                <a:path w="72" h="70" extrusionOk="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1" y="70"/>
                    <a:pt x="41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524375" y="3713956"/>
              <a:ext cx="142875" cy="323850"/>
            </a:xfrm>
            <a:custGeom>
              <a:avLst/>
              <a:gdLst/>
              <a:ahLst/>
              <a:cxnLst/>
              <a:rect l="l" t="t" r="r" b="b"/>
              <a:pathLst>
                <a:path w="90" h="204" extrusionOk="0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524375" y="3713956"/>
              <a:ext cx="142875" cy="323850"/>
            </a:xfrm>
            <a:custGeom>
              <a:avLst/>
              <a:gdLst/>
              <a:ahLst/>
              <a:cxnLst/>
              <a:rect l="l" t="t" r="r" b="b"/>
              <a:pathLst>
                <a:path w="90" h="204" extrusionOk="0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4448175" y="3434556"/>
              <a:ext cx="147638" cy="282575"/>
            </a:xfrm>
            <a:custGeom>
              <a:avLst/>
              <a:gdLst/>
              <a:ahLst/>
              <a:cxnLst/>
              <a:rect l="l" t="t" r="r" b="b"/>
              <a:pathLst>
                <a:path w="93" h="178" extrusionOk="0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4448175" y="3434556"/>
              <a:ext cx="147638" cy="282575"/>
            </a:xfrm>
            <a:custGeom>
              <a:avLst/>
              <a:gdLst/>
              <a:ahLst/>
              <a:cxnLst/>
              <a:rect l="l" t="t" r="r" b="b"/>
              <a:pathLst>
                <a:path w="93" h="178" extrusionOk="0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4460875" y="3378994"/>
              <a:ext cx="268288" cy="93663"/>
            </a:xfrm>
            <a:custGeom>
              <a:avLst/>
              <a:gdLst/>
              <a:ahLst/>
              <a:cxnLst/>
              <a:rect l="l" t="t" r="r" b="b"/>
              <a:pathLst>
                <a:path w="167" h="58" extrusionOk="0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2" y="56"/>
                    <a:pt x="83" y="58"/>
                  </a:cubicBezTo>
                  <a:cubicBezTo>
                    <a:pt x="84" y="58"/>
                    <a:pt x="84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4183063" y="2682081"/>
              <a:ext cx="823913" cy="758825"/>
            </a:xfrm>
            <a:custGeom>
              <a:avLst/>
              <a:gdLst/>
              <a:ahLst/>
              <a:cxnLst/>
              <a:rect l="l" t="t" r="r" b="b"/>
              <a:pathLst>
                <a:path w="513" h="473" extrusionOk="0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3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4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4279900" y="2585244"/>
              <a:ext cx="647700" cy="584200"/>
            </a:xfrm>
            <a:custGeom>
              <a:avLst/>
              <a:gdLst/>
              <a:ahLst/>
              <a:cxnLst/>
              <a:rect l="l" t="t" r="r" b="b"/>
              <a:pathLst>
                <a:path w="404" h="363" extrusionOk="0">
                  <a:moveTo>
                    <a:pt x="311" y="68"/>
                  </a:moveTo>
                  <a:cubicBezTo>
                    <a:pt x="225" y="0"/>
                    <a:pt x="91" y="41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0" y="360"/>
                  </a:cubicBezTo>
                  <a:cubicBezTo>
                    <a:pt x="31" y="360"/>
                    <a:pt x="32" y="362"/>
                    <a:pt x="32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7" y="362"/>
                    <a:pt x="37" y="361"/>
                    <a:pt x="37" y="361"/>
                  </a:cubicBezTo>
                  <a:cubicBezTo>
                    <a:pt x="38" y="354"/>
                    <a:pt x="37" y="340"/>
                    <a:pt x="37" y="340"/>
                  </a:cubicBezTo>
                  <a:cubicBezTo>
                    <a:pt x="37" y="328"/>
                    <a:pt x="34" y="318"/>
                    <a:pt x="32" y="307"/>
                  </a:cubicBezTo>
                  <a:cubicBezTo>
                    <a:pt x="41" y="256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9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6"/>
                  </a:cubicBezTo>
                  <a:cubicBezTo>
                    <a:pt x="259" y="182"/>
                    <a:pt x="278" y="191"/>
                    <a:pt x="296" y="189"/>
                  </a:cubicBezTo>
                  <a:cubicBezTo>
                    <a:pt x="304" y="189"/>
                    <a:pt x="310" y="183"/>
                    <a:pt x="311" y="177"/>
                  </a:cubicBezTo>
                  <a:cubicBezTo>
                    <a:pt x="332" y="240"/>
                    <a:pt x="349" y="269"/>
                    <a:pt x="359" y="315"/>
                  </a:cubicBezTo>
                  <a:cubicBezTo>
                    <a:pt x="358" y="323"/>
                    <a:pt x="356" y="331"/>
                    <a:pt x="356" y="340"/>
                  </a:cubicBezTo>
                  <a:cubicBezTo>
                    <a:pt x="356" y="340"/>
                    <a:pt x="355" y="354"/>
                    <a:pt x="356" y="361"/>
                  </a:cubicBezTo>
                  <a:cubicBezTo>
                    <a:pt x="356" y="361"/>
                    <a:pt x="356" y="362"/>
                    <a:pt x="356" y="362"/>
                  </a:cubicBezTo>
                  <a:cubicBezTo>
                    <a:pt x="357" y="363"/>
                    <a:pt x="360" y="363"/>
                    <a:pt x="361" y="363"/>
                  </a:cubicBezTo>
                  <a:cubicBezTo>
                    <a:pt x="361" y="362"/>
                    <a:pt x="363" y="360"/>
                    <a:pt x="363" y="360"/>
                  </a:cubicBezTo>
                  <a:cubicBezTo>
                    <a:pt x="364" y="357"/>
                    <a:pt x="364" y="354"/>
                    <a:pt x="364" y="351"/>
                  </a:cubicBezTo>
                  <a:cubicBezTo>
                    <a:pt x="364" y="347"/>
                    <a:pt x="365" y="342"/>
                    <a:pt x="366" y="338"/>
                  </a:cubicBezTo>
                  <a:cubicBezTo>
                    <a:pt x="379" y="288"/>
                    <a:pt x="404" y="90"/>
                    <a:pt x="311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1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4595813" y="3434556"/>
              <a:ext cx="141288" cy="285750"/>
            </a:xfrm>
            <a:custGeom>
              <a:avLst/>
              <a:gdLst/>
              <a:ahLst/>
              <a:cxnLst/>
              <a:rect l="l" t="t" r="r" b="b"/>
              <a:pathLst>
                <a:path w="89" h="180" extrusionOk="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595813" y="3434556"/>
              <a:ext cx="141288" cy="285750"/>
            </a:xfrm>
            <a:custGeom>
              <a:avLst/>
              <a:gdLst/>
              <a:ahLst/>
              <a:cxnLst/>
              <a:rect l="l" t="t" r="r" b="b"/>
              <a:pathLst>
                <a:path w="89" h="180" extrusionOk="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460875" y="3431381"/>
              <a:ext cx="268288" cy="171450"/>
            </a:xfrm>
            <a:custGeom>
              <a:avLst/>
              <a:gdLst/>
              <a:ahLst/>
              <a:cxnLst/>
              <a:rect l="l" t="t" r="r" b="b"/>
              <a:pathLst>
                <a:path w="169" h="108" extrusionOk="0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460875" y="3431381"/>
              <a:ext cx="268288" cy="171450"/>
            </a:xfrm>
            <a:custGeom>
              <a:avLst/>
              <a:gdLst/>
              <a:ahLst/>
              <a:cxnLst/>
              <a:rect l="l" t="t" r="r" b="b"/>
              <a:pathLst>
                <a:path w="169" h="108" extrusionOk="0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568825" y="3713956"/>
              <a:ext cx="50800" cy="1588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68825" y="3713956"/>
              <a:ext cx="50800" cy="1588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14"/>
          <p:cNvSpPr/>
          <p:nvPr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457200" y="4723820"/>
            <a:ext cx="2975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 b="0" i="1" u="none" strike="noStrike" cap="none" noProof="0" dirty="0">
                <a:solidFill>
                  <a:srgbClr val="888888"/>
                </a:solidFill>
                <a:latin typeface="Calibri"/>
                <a:cs typeface="Calibri"/>
                <a:sym typeface="Calibri"/>
              </a:rPr>
              <a:t>Covid-19 Fallzahlen</a:t>
            </a:r>
            <a:endParaRPr lang="de-CH" sz="1200" i="1" noProof="0" dirty="0"/>
          </a:p>
        </p:txBody>
      </p:sp>
      <p:grpSp>
        <p:nvGrpSpPr>
          <p:cNvPr id="14" name="Google Shape;14;p1"/>
          <p:cNvGrpSpPr/>
          <p:nvPr/>
        </p:nvGrpSpPr>
        <p:grpSpPr>
          <a:xfrm>
            <a:off x="4257731" y="4720365"/>
            <a:ext cx="628539" cy="280755"/>
            <a:chOff x="3256504" y="4721279"/>
            <a:chExt cx="628539" cy="280755"/>
          </a:xfrm>
        </p:grpSpPr>
        <p:sp>
          <p:nvSpPr>
            <p:cNvPr id="15" name="Google Shape;15;p1"/>
            <p:cNvSpPr/>
            <p:nvPr/>
          </p:nvSpPr>
          <p:spPr>
            <a:xfrm>
              <a:off x="3256504" y="4721279"/>
              <a:ext cx="276847" cy="276847"/>
            </a:xfrm>
            <a:prstGeom prst="ellips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608196" y="4725187"/>
              <a:ext cx="276847" cy="276847"/>
            </a:xfrm>
            <a:prstGeom prst="ellips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oogle Shape;17;p1"/>
            <p:cNvGrpSpPr/>
            <p:nvPr/>
          </p:nvGrpSpPr>
          <p:grpSpPr>
            <a:xfrm>
              <a:off x="3365891" y="4826243"/>
              <a:ext cx="45719" cy="73401"/>
              <a:chOff x="3345327" y="4804130"/>
              <a:chExt cx="74098" cy="118964"/>
            </a:xfrm>
          </p:grpSpPr>
          <p:cxnSp>
            <p:nvCxnSpPr>
              <p:cNvPr id="18" name="Google Shape;18;p1"/>
              <p:cNvCxnSpPr/>
              <p:nvPr/>
            </p:nvCxnSpPr>
            <p:spPr>
              <a:xfrm rot="-5400000">
                <a:off x="3350846" y="4798611"/>
                <a:ext cx="63061" cy="74098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" name="Google Shape;19;p1"/>
              <p:cNvCxnSpPr/>
              <p:nvPr/>
            </p:nvCxnSpPr>
            <p:spPr>
              <a:xfrm>
                <a:off x="3345327" y="4861369"/>
                <a:ext cx="74097" cy="61724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0" name="Google Shape;20;p1"/>
            <p:cNvGrpSpPr/>
            <p:nvPr/>
          </p:nvGrpSpPr>
          <p:grpSpPr>
            <a:xfrm rot="10800000">
              <a:off x="3727667" y="4823914"/>
              <a:ext cx="45719" cy="73401"/>
              <a:chOff x="3345327" y="4804130"/>
              <a:chExt cx="74098" cy="118964"/>
            </a:xfrm>
          </p:grpSpPr>
          <p:cxnSp>
            <p:nvCxnSpPr>
              <p:cNvPr id="21" name="Google Shape;21;p1"/>
              <p:cNvCxnSpPr/>
              <p:nvPr/>
            </p:nvCxnSpPr>
            <p:spPr>
              <a:xfrm rot="-5400000">
                <a:off x="3350846" y="4798611"/>
                <a:ext cx="63061" cy="74098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" name="Google Shape;22;p1"/>
              <p:cNvCxnSpPr/>
              <p:nvPr/>
            </p:nvCxnSpPr>
            <p:spPr>
              <a:xfrm>
                <a:off x="3345327" y="4861369"/>
                <a:ext cx="74097" cy="61724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23" name="Google Shape;23;p1"/>
          <p:cNvCxnSpPr/>
          <p:nvPr/>
        </p:nvCxnSpPr>
        <p:spPr>
          <a:xfrm rot="10800000">
            <a:off x="399803" y="562064"/>
            <a:ext cx="8318131" cy="0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 txBox="1">
            <a:spLocks noGrp="1"/>
          </p:cNvSpPr>
          <p:nvPr>
            <p:ph type="sldNum" idx="4294967295"/>
          </p:nvPr>
        </p:nvSpPr>
        <p:spPr>
          <a:xfrm>
            <a:off x="7010400" y="4719638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7" name="Google Shape;347;p20"/>
          <p:cNvCxnSpPr/>
          <p:nvPr/>
        </p:nvCxnSpPr>
        <p:spPr>
          <a:xfrm>
            <a:off x="560388" y="-6556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8" name="Google Shape;348;p20"/>
          <p:cNvCxnSpPr/>
          <p:nvPr/>
        </p:nvCxnSpPr>
        <p:spPr>
          <a:xfrm>
            <a:off x="560388" y="-6556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9" name="Google Shape;349;p20"/>
          <p:cNvSpPr/>
          <p:nvPr/>
        </p:nvSpPr>
        <p:spPr>
          <a:xfrm>
            <a:off x="3683489" y="0"/>
            <a:ext cx="5460510" cy="5143500"/>
          </a:xfrm>
          <a:custGeom>
            <a:avLst/>
            <a:gdLst/>
            <a:ahLst/>
            <a:cxnLst/>
            <a:rect l="l" t="t" r="r" b="b"/>
            <a:pathLst>
              <a:path w="5460510" h="5143500" extrusionOk="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/>
          <p:nvPr/>
        </p:nvSpPr>
        <p:spPr>
          <a:xfrm>
            <a:off x="3688692" y="0"/>
            <a:ext cx="5460510" cy="5143500"/>
          </a:xfrm>
          <a:custGeom>
            <a:avLst/>
            <a:gdLst/>
            <a:ahLst/>
            <a:cxnLst/>
            <a:rect l="l" t="t" r="r" b="b"/>
            <a:pathLst>
              <a:path w="5460510" h="5143500" extrusionOk="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0"/>
          <p:cNvSpPr/>
          <p:nvPr/>
        </p:nvSpPr>
        <p:spPr>
          <a:xfrm>
            <a:off x="711587" y="1219345"/>
            <a:ext cx="374115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Covid-19 Fallzahlen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5715089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en-US" dirty="0" err="1"/>
              <a:t>Exponentielles</a:t>
            </a:r>
            <a:r>
              <a:rPr lang="en-US" dirty="0"/>
              <a:t> </a:t>
            </a:r>
            <a:r>
              <a:rPr lang="en-US" dirty="0" err="1"/>
              <a:t>Wachstum</a:t>
            </a:r>
            <a:endParaRPr dirty="0"/>
          </a:p>
        </p:txBody>
      </p:sp>
      <p:sp>
        <p:nvSpPr>
          <p:cNvPr id="469" name="Google Shape;469;p3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1"/>
          <p:cNvSpPr txBox="1"/>
          <p:nvPr/>
        </p:nvSpPr>
        <p:spPr>
          <a:xfrm>
            <a:off x="4662152" y="1012023"/>
            <a:ext cx="3840163" cy="3495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aleway"/>
              <a:buChar char="—"/>
            </a:pPr>
            <a:r>
              <a:rPr lang="de-CH" sz="11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Geographisch nahe Länder scheinen eine ähnliche Entwicklung des R-Wertes aufzuweisen</a:t>
            </a:r>
            <a:endParaRPr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BD6EBA64-3C2B-014A-9EC3-9670E27F4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1" y="805825"/>
            <a:ext cx="3582519" cy="1954101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3A5FE96-8B9C-BB4B-B458-BC77A6FA4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90" y="2769719"/>
            <a:ext cx="3582519" cy="19541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ED75D3-A01A-634B-9FD4-F043B1891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837" y="2476457"/>
            <a:ext cx="2582791" cy="224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22819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en-US" dirty="0" err="1"/>
              <a:t>Verdoppelungszeit</a:t>
            </a:r>
            <a:endParaRPr dirty="0"/>
          </a:p>
        </p:txBody>
      </p:sp>
      <p:sp>
        <p:nvSpPr>
          <p:cNvPr id="469" name="Google Shape;469;p3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Google Shape;470;p31"/>
              <p:cNvSpPr txBox="1"/>
              <p:nvPr/>
            </p:nvSpPr>
            <p:spPr>
              <a:xfrm>
                <a:off x="4662152" y="1012023"/>
                <a:ext cx="3840163" cy="3495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100"/>
                  <a:buFont typeface="Raleway"/>
                  <a:buChar char="—"/>
                </a:pPr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  <a:sym typeface="Calibri"/>
                  </a:rPr>
                  <a:t>Verdoppelungszeit entspricht ungeformtem R-Wert</a:t>
                </a:r>
                <a:b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  <a:sym typeface="Calibri"/>
                  </a:rPr>
                </a:br>
                <a14:m>
                  <m:oMath xmlns:m="http://schemas.openxmlformats.org/officeDocument/2006/math">
                    <m:r>
                      <a:rPr lang="de-CH" sz="11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𝑡</m:t>
                    </m:r>
                    <m:r>
                      <a:rPr lang="de-CH" sz="11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CH" sz="11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ln</m:t>
                        </m:r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⁡(2)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CH" sz="11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ln</m:t>
                        </m:r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⁡(</m:t>
                        </m:r>
                        <m:sSub>
                          <m:sSubPr>
                            <m:ctrlP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𝑅</m:t>
                            </m:r>
                          </m:e>
                          <m:sub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𝑡</m:t>
                            </m:r>
                          </m:sub>
                        </m:sSub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)</m:t>
                        </m:r>
                      </m:den>
                    </m:f>
                  </m:oMath>
                </a14:m>
                <a:endParaRPr lang="de-CH" sz="11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endParaRPr>
              </a:p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100"/>
                  <a:buFont typeface="Raleway"/>
                  <a:buChar char="—"/>
                </a:pPr>
                <a:endParaRPr lang="de-CH" sz="11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endParaRPr>
              </a:p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100"/>
                  <a:buFont typeface="Raleway"/>
                  <a:buChar char="—"/>
                </a:pPr>
                <a:endParaRPr dirty="0"/>
              </a:p>
            </p:txBody>
          </p:sp>
        </mc:Choice>
        <mc:Fallback xmlns="">
          <p:sp>
            <p:nvSpPr>
              <p:cNvPr id="470" name="Google Shape;470;p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152" y="1012023"/>
                <a:ext cx="3840163" cy="3495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C25DCC9-0609-AE43-B2B5-95C560636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92" y="651213"/>
            <a:ext cx="3582519" cy="1954101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52003306-5C3B-3A43-BD52-8E23ACE56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92" y="2769719"/>
            <a:ext cx="3582518" cy="195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6127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en-US" dirty="0" err="1"/>
              <a:t>Unterschiede</a:t>
            </a:r>
            <a:r>
              <a:rPr lang="en-US" dirty="0"/>
              <a:t> und </a:t>
            </a:r>
            <a:r>
              <a:rPr lang="en-US" dirty="0" err="1"/>
              <a:t>Gemeinsamkeiten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den </a:t>
            </a:r>
            <a:r>
              <a:rPr lang="en-US" dirty="0" err="1"/>
              <a:t>Ländern</a:t>
            </a:r>
            <a:endParaRPr dirty="0"/>
          </a:p>
        </p:txBody>
      </p:sp>
      <p:sp>
        <p:nvSpPr>
          <p:cNvPr id="469" name="Google Shape;469;p3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1"/>
          <p:cNvSpPr txBox="1"/>
          <p:nvPr/>
        </p:nvSpPr>
        <p:spPr>
          <a:xfrm>
            <a:off x="4662152" y="1012023"/>
            <a:ext cx="3840163" cy="3495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aleway"/>
              <a:buChar char="—"/>
            </a:pPr>
            <a:r>
              <a:rPr lang="de-CH" sz="11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Lineare Abhängigkeit der R-Werte zwischen den Ländern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aleway"/>
              <a:buChar char="—"/>
            </a:pPr>
            <a:r>
              <a:rPr lang="de-CH" sz="11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Korrelation ist mehrheitlich stark positiv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aleway"/>
              <a:buChar char="—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8DDEB8-8D89-F441-B6A9-AAB8F574C9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19" t="14891" r="25179" b="191"/>
          <a:stretch/>
        </p:blipFill>
        <p:spPr>
          <a:xfrm>
            <a:off x="447793" y="711333"/>
            <a:ext cx="3950342" cy="359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45206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1" name="Google Shape;11821;p3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2" name="Google Shape;11822;p309"/>
          <p:cNvSpPr/>
          <p:nvPr/>
        </p:nvSpPr>
        <p:spPr>
          <a:xfrm>
            <a:off x="0" y="0"/>
            <a:ext cx="9144000" cy="5148969"/>
          </a:xfrm>
          <a:prstGeom prst="rect">
            <a:avLst/>
          </a:prstGeom>
          <a:solidFill>
            <a:srgbClr val="1B1A22">
              <a:alpha val="65882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23" name="Google Shape;11823;p309"/>
          <p:cNvSpPr/>
          <p:nvPr/>
        </p:nvSpPr>
        <p:spPr>
          <a:xfrm>
            <a:off x="961099" y="1770274"/>
            <a:ext cx="7221801" cy="160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DANKE</a:t>
            </a:r>
            <a:endParaRPr sz="7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390857200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ctrTitle"/>
          </p:nvPr>
        </p:nvSpPr>
        <p:spPr>
          <a:xfrm>
            <a:off x="685800" y="1917367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GETROFFENE ANNAHMEN</a:t>
            </a:r>
            <a:endParaRPr sz="3200" b="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1" name="Google Shape;291;p1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386355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9" name="Google Shape;5669;p183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en-US" dirty="0"/>
              <a:t>BETRACHTETE LÄNDER</a:t>
            </a:r>
            <a:endParaRPr dirty="0"/>
          </a:p>
        </p:txBody>
      </p:sp>
      <p:sp>
        <p:nvSpPr>
          <p:cNvPr id="5670" name="Google Shape;5670;p18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71" name="Google Shape;5671;p183"/>
          <p:cNvCxnSpPr/>
          <p:nvPr/>
        </p:nvCxnSpPr>
        <p:spPr>
          <a:xfrm>
            <a:off x="560388" y="-6556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672" name="Google Shape;5672;p183"/>
          <p:cNvCxnSpPr/>
          <p:nvPr/>
        </p:nvCxnSpPr>
        <p:spPr>
          <a:xfrm>
            <a:off x="560388" y="-6556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673" name="Google Shape;5673;p183"/>
          <p:cNvSpPr/>
          <p:nvPr/>
        </p:nvSpPr>
        <p:spPr>
          <a:xfrm>
            <a:off x="4271329" y="1014413"/>
            <a:ext cx="165100" cy="63500"/>
          </a:xfrm>
          <a:custGeom>
            <a:avLst/>
            <a:gdLst/>
            <a:ahLst/>
            <a:cxnLst/>
            <a:rect l="l" t="t" r="r" b="b"/>
            <a:pathLst>
              <a:path w="104" h="40" extrusionOk="0">
                <a:moveTo>
                  <a:pt x="0" y="40"/>
                </a:moveTo>
                <a:lnTo>
                  <a:pt x="7" y="37"/>
                </a:lnTo>
                <a:lnTo>
                  <a:pt x="7" y="31"/>
                </a:lnTo>
                <a:lnTo>
                  <a:pt x="10" y="25"/>
                </a:lnTo>
                <a:lnTo>
                  <a:pt x="19" y="31"/>
                </a:lnTo>
                <a:lnTo>
                  <a:pt x="37" y="25"/>
                </a:lnTo>
                <a:lnTo>
                  <a:pt x="46" y="25"/>
                </a:lnTo>
                <a:lnTo>
                  <a:pt x="49" y="25"/>
                </a:lnTo>
                <a:lnTo>
                  <a:pt x="55" y="25"/>
                </a:lnTo>
                <a:lnTo>
                  <a:pt x="65" y="25"/>
                </a:lnTo>
                <a:lnTo>
                  <a:pt x="77" y="18"/>
                </a:lnTo>
                <a:lnTo>
                  <a:pt x="86" y="18"/>
                </a:lnTo>
                <a:lnTo>
                  <a:pt x="89" y="25"/>
                </a:lnTo>
                <a:lnTo>
                  <a:pt x="95" y="31"/>
                </a:lnTo>
                <a:lnTo>
                  <a:pt x="104" y="37"/>
                </a:lnTo>
                <a:lnTo>
                  <a:pt x="104" y="31"/>
                </a:lnTo>
                <a:lnTo>
                  <a:pt x="101" y="18"/>
                </a:lnTo>
                <a:lnTo>
                  <a:pt x="104" y="15"/>
                </a:lnTo>
                <a:lnTo>
                  <a:pt x="101" y="9"/>
                </a:lnTo>
                <a:lnTo>
                  <a:pt x="95" y="9"/>
                </a:lnTo>
                <a:lnTo>
                  <a:pt x="89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4" name="Google Shape;5674;p183"/>
          <p:cNvSpPr/>
          <p:nvPr/>
        </p:nvSpPr>
        <p:spPr>
          <a:xfrm>
            <a:off x="4271329" y="1014413"/>
            <a:ext cx="165100" cy="63500"/>
          </a:xfrm>
          <a:custGeom>
            <a:avLst/>
            <a:gdLst/>
            <a:ahLst/>
            <a:cxnLst/>
            <a:rect l="l" t="t" r="r" b="b"/>
            <a:pathLst>
              <a:path w="104" h="40" extrusionOk="0">
                <a:moveTo>
                  <a:pt x="0" y="40"/>
                </a:moveTo>
                <a:lnTo>
                  <a:pt x="7" y="37"/>
                </a:lnTo>
                <a:lnTo>
                  <a:pt x="7" y="31"/>
                </a:lnTo>
                <a:lnTo>
                  <a:pt x="10" y="25"/>
                </a:lnTo>
                <a:lnTo>
                  <a:pt x="19" y="31"/>
                </a:lnTo>
                <a:lnTo>
                  <a:pt x="37" y="25"/>
                </a:lnTo>
                <a:lnTo>
                  <a:pt x="46" y="25"/>
                </a:lnTo>
                <a:lnTo>
                  <a:pt x="49" y="25"/>
                </a:lnTo>
                <a:lnTo>
                  <a:pt x="55" y="25"/>
                </a:lnTo>
                <a:lnTo>
                  <a:pt x="65" y="25"/>
                </a:lnTo>
                <a:lnTo>
                  <a:pt x="77" y="18"/>
                </a:lnTo>
                <a:lnTo>
                  <a:pt x="86" y="18"/>
                </a:lnTo>
                <a:lnTo>
                  <a:pt x="89" y="25"/>
                </a:lnTo>
                <a:lnTo>
                  <a:pt x="95" y="31"/>
                </a:lnTo>
                <a:lnTo>
                  <a:pt x="104" y="37"/>
                </a:lnTo>
                <a:lnTo>
                  <a:pt x="104" y="31"/>
                </a:lnTo>
                <a:lnTo>
                  <a:pt x="101" y="18"/>
                </a:lnTo>
                <a:lnTo>
                  <a:pt x="104" y="15"/>
                </a:lnTo>
                <a:lnTo>
                  <a:pt x="101" y="9"/>
                </a:lnTo>
                <a:lnTo>
                  <a:pt x="95" y="9"/>
                </a:lnTo>
                <a:lnTo>
                  <a:pt x="89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5" name="Google Shape;5675;p183"/>
          <p:cNvSpPr/>
          <p:nvPr/>
        </p:nvSpPr>
        <p:spPr>
          <a:xfrm>
            <a:off x="4999991" y="2241551"/>
            <a:ext cx="42863" cy="146050"/>
          </a:xfrm>
          <a:custGeom>
            <a:avLst/>
            <a:gdLst/>
            <a:ahLst/>
            <a:cxnLst/>
            <a:rect l="l" t="t" r="r" b="b"/>
            <a:pathLst>
              <a:path w="27" h="92" extrusionOk="0">
                <a:moveTo>
                  <a:pt x="0" y="92"/>
                </a:moveTo>
                <a:lnTo>
                  <a:pt x="9" y="80"/>
                </a:lnTo>
                <a:lnTo>
                  <a:pt x="15" y="80"/>
                </a:lnTo>
                <a:lnTo>
                  <a:pt x="18" y="71"/>
                </a:lnTo>
                <a:lnTo>
                  <a:pt x="24" y="65"/>
                </a:lnTo>
                <a:lnTo>
                  <a:pt x="24" y="56"/>
                </a:lnTo>
                <a:lnTo>
                  <a:pt x="18" y="52"/>
                </a:lnTo>
                <a:lnTo>
                  <a:pt x="18" y="46"/>
                </a:lnTo>
                <a:lnTo>
                  <a:pt x="15" y="52"/>
                </a:lnTo>
                <a:lnTo>
                  <a:pt x="9" y="46"/>
                </a:lnTo>
                <a:lnTo>
                  <a:pt x="3" y="40"/>
                </a:lnTo>
                <a:lnTo>
                  <a:pt x="0" y="40"/>
                </a:lnTo>
                <a:lnTo>
                  <a:pt x="0" y="25"/>
                </a:lnTo>
                <a:lnTo>
                  <a:pt x="9" y="22"/>
                </a:lnTo>
                <a:lnTo>
                  <a:pt x="18" y="22"/>
                </a:lnTo>
                <a:lnTo>
                  <a:pt x="24" y="13"/>
                </a:lnTo>
                <a:lnTo>
                  <a:pt x="27" y="13"/>
                </a:lnTo>
                <a:lnTo>
                  <a:pt x="27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6" name="Google Shape;5676;p183"/>
          <p:cNvSpPr/>
          <p:nvPr/>
        </p:nvSpPr>
        <p:spPr>
          <a:xfrm>
            <a:off x="4999991" y="2241551"/>
            <a:ext cx="42863" cy="146050"/>
          </a:xfrm>
          <a:custGeom>
            <a:avLst/>
            <a:gdLst/>
            <a:ahLst/>
            <a:cxnLst/>
            <a:rect l="l" t="t" r="r" b="b"/>
            <a:pathLst>
              <a:path w="27" h="92" extrusionOk="0">
                <a:moveTo>
                  <a:pt x="0" y="92"/>
                </a:moveTo>
                <a:lnTo>
                  <a:pt x="9" y="80"/>
                </a:lnTo>
                <a:lnTo>
                  <a:pt x="15" y="80"/>
                </a:lnTo>
                <a:lnTo>
                  <a:pt x="18" y="71"/>
                </a:lnTo>
                <a:lnTo>
                  <a:pt x="24" y="65"/>
                </a:lnTo>
                <a:lnTo>
                  <a:pt x="24" y="56"/>
                </a:lnTo>
                <a:lnTo>
                  <a:pt x="18" y="52"/>
                </a:lnTo>
                <a:lnTo>
                  <a:pt x="18" y="46"/>
                </a:lnTo>
                <a:lnTo>
                  <a:pt x="15" y="52"/>
                </a:lnTo>
                <a:lnTo>
                  <a:pt x="9" y="46"/>
                </a:lnTo>
                <a:lnTo>
                  <a:pt x="3" y="40"/>
                </a:lnTo>
                <a:lnTo>
                  <a:pt x="0" y="40"/>
                </a:lnTo>
                <a:lnTo>
                  <a:pt x="0" y="25"/>
                </a:lnTo>
                <a:lnTo>
                  <a:pt x="9" y="22"/>
                </a:lnTo>
                <a:lnTo>
                  <a:pt x="18" y="22"/>
                </a:lnTo>
                <a:lnTo>
                  <a:pt x="24" y="13"/>
                </a:lnTo>
                <a:lnTo>
                  <a:pt x="27" y="13"/>
                </a:lnTo>
                <a:lnTo>
                  <a:pt x="27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7" name="Google Shape;5677;p183"/>
          <p:cNvSpPr/>
          <p:nvPr/>
        </p:nvSpPr>
        <p:spPr>
          <a:xfrm>
            <a:off x="3690304" y="3348038"/>
            <a:ext cx="252413" cy="150813"/>
          </a:xfrm>
          <a:custGeom>
            <a:avLst/>
            <a:gdLst/>
            <a:ahLst/>
            <a:cxnLst/>
            <a:rect l="l" t="t" r="r" b="b"/>
            <a:pathLst>
              <a:path w="159" h="95" extrusionOk="0">
                <a:moveTo>
                  <a:pt x="0" y="49"/>
                </a:moveTo>
                <a:lnTo>
                  <a:pt x="0" y="43"/>
                </a:lnTo>
                <a:lnTo>
                  <a:pt x="9" y="40"/>
                </a:lnTo>
                <a:lnTo>
                  <a:pt x="9" y="34"/>
                </a:lnTo>
                <a:lnTo>
                  <a:pt x="12" y="28"/>
                </a:lnTo>
                <a:lnTo>
                  <a:pt x="24" y="28"/>
                </a:lnTo>
                <a:lnTo>
                  <a:pt x="24" y="25"/>
                </a:lnTo>
                <a:lnTo>
                  <a:pt x="34" y="19"/>
                </a:lnTo>
                <a:lnTo>
                  <a:pt x="40" y="16"/>
                </a:lnTo>
                <a:lnTo>
                  <a:pt x="40" y="10"/>
                </a:lnTo>
                <a:lnTo>
                  <a:pt x="40" y="0"/>
                </a:lnTo>
                <a:lnTo>
                  <a:pt x="43" y="0"/>
                </a:lnTo>
                <a:lnTo>
                  <a:pt x="43" y="4"/>
                </a:lnTo>
                <a:lnTo>
                  <a:pt x="49" y="4"/>
                </a:lnTo>
                <a:lnTo>
                  <a:pt x="55" y="10"/>
                </a:lnTo>
                <a:lnTo>
                  <a:pt x="55" y="16"/>
                </a:lnTo>
                <a:lnTo>
                  <a:pt x="58" y="10"/>
                </a:lnTo>
                <a:lnTo>
                  <a:pt x="61" y="0"/>
                </a:lnTo>
                <a:lnTo>
                  <a:pt x="67" y="4"/>
                </a:lnTo>
                <a:lnTo>
                  <a:pt x="73" y="10"/>
                </a:lnTo>
                <a:lnTo>
                  <a:pt x="73" y="16"/>
                </a:lnTo>
                <a:lnTo>
                  <a:pt x="73" y="19"/>
                </a:lnTo>
                <a:lnTo>
                  <a:pt x="79" y="19"/>
                </a:lnTo>
                <a:lnTo>
                  <a:pt x="82" y="19"/>
                </a:lnTo>
                <a:lnTo>
                  <a:pt x="82" y="25"/>
                </a:lnTo>
                <a:lnTo>
                  <a:pt x="89" y="28"/>
                </a:lnTo>
                <a:lnTo>
                  <a:pt x="98" y="25"/>
                </a:lnTo>
                <a:lnTo>
                  <a:pt x="104" y="28"/>
                </a:lnTo>
                <a:lnTo>
                  <a:pt x="104" y="34"/>
                </a:lnTo>
                <a:lnTo>
                  <a:pt x="122" y="34"/>
                </a:lnTo>
                <a:lnTo>
                  <a:pt x="128" y="28"/>
                </a:lnTo>
                <a:lnTo>
                  <a:pt x="131" y="25"/>
                </a:lnTo>
                <a:lnTo>
                  <a:pt x="143" y="19"/>
                </a:lnTo>
                <a:lnTo>
                  <a:pt x="153" y="19"/>
                </a:lnTo>
                <a:lnTo>
                  <a:pt x="159" y="19"/>
                </a:lnTo>
                <a:lnTo>
                  <a:pt x="159" y="25"/>
                </a:lnTo>
                <a:lnTo>
                  <a:pt x="153" y="25"/>
                </a:lnTo>
                <a:lnTo>
                  <a:pt x="153" y="28"/>
                </a:lnTo>
                <a:lnTo>
                  <a:pt x="159" y="34"/>
                </a:lnTo>
                <a:lnTo>
                  <a:pt x="159" y="40"/>
                </a:lnTo>
                <a:lnTo>
                  <a:pt x="147" y="43"/>
                </a:lnTo>
                <a:lnTo>
                  <a:pt x="137" y="43"/>
                </a:lnTo>
                <a:lnTo>
                  <a:pt x="128" y="43"/>
                </a:lnTo>
                <a:lnTo>
                  <a:pt x="128" y="40"/>
                </a:lnTo>
                <a:lnTo>
                  <a:pt x="119" y="40"/>
                </a:lnTo>
                <a:lnTo>
                  <a:pt x="107" y="49"/>
                </a:lnTo>
                <a:lnTo>
                  <a:pt x="107" y="56"/>
                </a:lnTo>
                <a:lnTo>
                  <a:pt x="104" y="68"/>
                </a:lnTo>
                <a:lnTo>
                  <a:pt x="98" y="65"/>
                </a:lnTo>
                <a:lnTo>
                  <a:pt x="98" y="59"/>
                </a:lnTo>
                <a:lnTo>
                  <a:pt x="89" y="65"/>
                </a:lnTo>
                <a:lnTo>
                  <a:pt x="82" y="68"/>
                </a:lnTo>
                <a:lnTo>
                  <a:pt x="79" y="74"/>
                </a:lnTo>
                <a:lnTo>
                  <a:pt x="73" y="89"/>
                </a:lnTo>
                <a:lnTo>
                  <a:pt x="58" y="95"/>
                </a:lnTo>
                <a:lnTo>
                  <a:pt x="55" y="89"/>
                </a:lnTo>
                <a:lnTo>
                  <a:pt x="40" y="89"/>
                </a:lnTo>
                <a:lnTo>
                  <a:pt x="40" y="83"/>
                </a:lnTo>
                <a:lnTo>
                  <a:pt x="43" y="80"/>
                </a:lnTo>
                <a:lnTo>
                  <a:pt x="40" y="68"/>
                </a:lnTo>
                <a:lnTo>
                  <a:pt x="43" y="65"/>
                </a:lnTo>
                <a:lnTo>
                  <a:pt x="40" y="56"/>
                </a:lnTo>
                <a:lnTo>
                  <a:pt x="40" y="49"/>
                </a:lnTo>
                <a:lnTo>
                  <a:pt x="34" y="56"/>
                </a:lnTo>
                <a:lnTo>
                  <a:pt x="24" y="49"/>
                </a:lnTo>
                <a:lnTo>
                  <a:pt x="18" y="43"/>
                </a:lnTo>
                <a:lnTo>
                  <a:pt x="12" y="43"/>
                </a:lnTo>
                <a:lnTo>
                  <a:pt x="9" y="43"/>
                </a:lnTo>
                <a:lnTo>
                  <a:pt x="0" y="49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8" name="Google Shape;5678;p183"/>
          <p:cNvSpPr/>
          <p:nvPr/>
        </p:nvSpPr>
        <p:spPr>
          <a:xfrm>
            <a:off x="3690304" y="3348038"/>
            <a:ext cx="252413" cy="150813"/>
          </a:xfrm>
          <a:custGeom>
            <a:avLst/>
            <a:gdLst/>
            <a:ahLst/>
            <a:cxnLst/>
            <a:rect l="l" t="t" r="r" b="b"/>
            <a:pathLst>
              <a:path w="159" h="95" extrusionOk="0">
                <a:moveTo>
                  <a:pt x="0" y="49"/>
                </a:moveTo>
                <a:lnTo>
                  <a:pt x="0" y="43"/>
                </a:lnTo>
                <a:lnTo>
                  <a:pt x="9" y="40"/>
                </a:lnTo>
                <a:lnTo>
                  <a:pt x="9" y="34"/>
                </a:lnTo>
                <a:lnTo>
                  <a:pt x="12" y="28"/>
                </a:lnTo>
                <a:lnTo>
                  <a:pt x="24" y="28"/>
                </a:lnTo>
                <a:lnTo>
                  <a:pt x="24" y="25"/>
                </a:lnTo>
                <a:lnTo>
                  <a:pt x="34" y="19"/>
                </a:lnTo>
                <a:lnTo>
                  <a:pt x="40" y="16"/>
                </a:lnTo>
                <a:lnTo>
                  <a:pt x="40" y="10"/>
                </a:lnTo>
                <a:lnTo>
                  <a:pt x="40" y="0"/>
                </a:lnTo>
                <a:lnTo>
                  <a:pt x="43" y="0"/>
                </a:lnTo>
                <a:lnTo>
                  <a:pt x="43" y="4"/>
                </a:lnTo>
                <a:lnTo>
                  <a:pt x="49" y="4"/>
                </a:lnTo>
                <a:lnTo>
                  <a:pt x="55" y="10"/>
                </a:lnTo>
                <a:lnTo>
                  <a:pt x="55" y="16"/>
                </a:lnTo>
                <a:lnTo>
                  <a:pt x="58" y="10"/>
                </a:lnTo>
                <a:lnTo>
                  <a:pt x="61" y="0"/>
                </a:lnTo>
                <a:lnTo>
                  <a:pt x="67" y="4"/>
                </a:lnTo>
                <a:lnTo>
                  <a:pt x="73" y="10"/>
                </a:lnTo>
                <a:lnTo>
                  <a:pt x="73" y="16"/>
                </a:lnTo>
                <a:lnTo>
                  <a:pt x="73" y="19"/>
                </a:lnTo>
                <a:lnTo>
                  <a:pt x="79" y="19"/>
                </a:lnTo>
                <a:lnTo>
                  <a:pt x="82" y="19"/>
                </a:lnTo>
                <a:lnTo>
                  <a:pt x="82" y="25"/>
                </a:lnTo>
                <a:lnTo>
                  <a:pt x="89" y="28"/>
                </a:lnTo>
                <a:lnTo>
                  <a:pt x="98" y="25"/>
                </a:lnTo>
                <a:lnTo>
                  <a:pt x="104" y="28"/>
                </a:lnTo>
                <a:lnTo>
                  <a:pt x="104" y="34"/>
                </a:lnTo>
                <a:lnTo>
                  <a:pt x="122" y="34"/>
                </a:lnTo>
                <a:lnTo>
                  <a:pt x="128" y="28"/>
                </a:lnTo>
                <a:lnTo>
                  <a:pt x="131" y="25"/>
                </a:lnTo>
                <a:lnTo>
                  <a:pt x="143" y="19"/>
                </a:lnTo>
                <a:lnTo>
                  <a:pt x="153" y="19"/>
                </a:lnTo>
                <a:lnTo>
                  <a:pt x="159" y="19"/>
                </a:lnTo>
                <a:lnTo>
                  <a:pt x="159" y="25"/>
                </a:lnTo>
                <a:lnTo>
                  <a:pt x="153" y="25"/>
                </a:lnTo>
                <a:lnTo>
                  <a:pt x="153" y="28"/>
                </a:lnTo>
                <a:lnTo>
                  <a:pt x="159" y="34"/>
                </a:lnTo>
                <a:lnTo>
                  <a:pt x="159" y="40"/>
                </a:lnTo>
                <a:lnTo>
                  <a:pt x="147" y="43"/>
                </a:lnTo>
                <a:lnTo>
                  <a:pt x="137" y="43"/>
                </a:lnTo>
                <a:lnTo>
                  <a:pt x="128" y="43"/>
                </a:lnTo>
                <a:lnTo>
                  <a:pt x="128" y="40"/>
                </a:lnTo>
                <a:lnTo>
                  <a:pt x="119" y="40"/>
                </a:lnTo>
                <a:lnTo>
                  <a:pt x="107" y="49"/>
                </a:lnTo>
                <a:lnTo>
                  <a:pt x="107" y="56"/>
                </a:lnTo>
                <a:lnTo>
                  <a:pt x="104" y="68"/>
                </a:lnTo>
                <a:lnTo>
                  <a:pt x="98" y="65"/>
                </a:lnTo>
                <a:lnTo>
                  <a:pt x="98" y="59"/>
                </a:lnTo>
                <a:lnTo>
                  <a:pt x="89" y="65"/>
                </a:lnTo>
                <a:lnTo>
                  <a:pt x="82" y="68"/>
                </a:lnTo>
                <a:lnTo>
                  <a:pt x="79" y="74"/>
                </a:lnTo>
                <a:lnTo>
                  <a:pt x="73" y="89"/>
                </a:lnTo>
                <a:lnTo>
                  <a:pt x="58" y="95"/>
                </a:lnTo>
                <a:lnTo>
                  <a:pt x="55" y="89"/>
                </a:lnTo>
                <a:lnTo>
                  <a:pt x="40" y="89"/>
                </a:lnTo>
                <a:lnTo>
                  <a:pt x="40" y="83"/>
                </a:lnTo>
                <a:lnTo>
                  <a:pt x="43" y="80"/>
                </a:lnTo>
                <a:lnTo>
                  <a:pt x="40" y="68"/>
                </a:lnTo>
                <a:lnTo>
                  <a:pt x="43" y="65"/>
                </a:lnTo>
                <a:lnTo>
                  <a:pt x="40" y="56"/>
                </a:lnTo>
                <a:lnTo>
                  <a:pt x="40" y="49"/>
                </a:lnTo>
                <a:lnTo>
                  <a:pt x="34" y="56"/>
                </a:lnTo>
                <a:lnTo>
                  <a:pt x="24" y="49"/>
                </a:lnTo>
                <a:lnTo>
                  <a:pt x="18" y="43"/>
                </a:lnTo>
                <a:lnTo>
                  <a:pt x="12" y="43"/>
                </a:lnTo>
                <a:lnTo>
                  <a:pt x="9" y="43"/>
                </a:lnTo>
                <a:lnTo>
                  <a:pt x="0" y="49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9" name="Google Shape;5679;p183"/>
          <p:cNvSpPr/>
          <p:nvPr/>
        </p:nvSpPr>
        <p:spPr>
          <a:xfrm>
            <a:off x="3001329" y="2354263"/>
            <a:ext cx="73025" cy="47625"/>
          </a:xfrm>
          <a:custGeom>
            <a:avLst/>
            <a:gdLst/>
            <a:ahLst/>
            <a:cxnLst/>
            <a:rect l="l" t="t" r="r" b="b"/>
            <a:pathLst>
              <a:path w="46" h="30" extrusionOk="0">
                <a:moveTo>
                  <a:pt x="15" y="30"/>
                </a:moveTo>
                <a:lnTo>
                  <a:pt x="22" y="24"/>
                </a:lnTo>
                <a:lnTo>
                  <a:pt x="22" y="21"/>
                </a:lnTo>
                <a:lnTo>
                  <a:pt x="31" y="21"/>
                </a:lnTo>
                <a:lnTo>
                  <a:pt x="34" y="21"/>
                </a:lnTo>
                <a:lnTo>
                  <a:pt x="34" y="15"/>
                </a:lnTo>
                <a:lnTo>
                  <a:pt x="40" y="9"/>
                </a:lnTo>
                <a:lnTo>
                  <a:pt x="46" y="6"/>
                </a:lnTo>
                <a:lnTo>
                  <a:pt x="34" y="0"/>
                </a:lnTo>
                <a:lnTo>
                  <a:pt x="22" y="9"/>
                </a:lnTo>
                <a:lnTo>
                  <a:pt x="15" y="0"/>
                </a:lnTo>
                <a:lnTo>
                  <a:pt x="9" y="6"/>
                </a:lnTo>
                <a:lnTo>
                  <a:pt x="9" y="9"/>
                </a:lnTo>
                <a:lnTo>
                  <a:pt x="9" y="15"/>
                </a:lnTo>
                <a:lnTo>
                  <a:pt x="0" y="21"/>
                </a:lnTo>
                <a:lnTo>
                  <a:pt x="6" y="21"/>
                </a:lnTo>
                <a:lnTo>
                  <a:pt x="9" y="21"/>
                </a:lnTo>
                <a:lnTo>
                  <a:pt x="15" y="24"/>
                </a:lnTo>
                <a:lnTo>
                  <a:pt x="15" y="3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0" name="Google Shape;5680;p183"/>
          <p:cNvSpPr/>
          <p:nvPr/>
        </p:nvSpPr>
        <p:spPr>
          <a:xfrm>
            <a:off x="3001329" y="2354263"/>
            <a:ext cx="73025" cy="47625"/>
          </a:xfrm>
          <a:custGeom>
            <a:avLst/>
            <a:gdLst/>
            <a:ahLst/>
            <a:cxnLst/>
            <a:rect l="l" t="t" r="r" b="b"/>
            <a:pathLst>
              <a:path w="46" h="30" extrusionOk="0">
                <a:moveTo>
                  <a:pt x="15" y="30"/>
                </a:moveTo>
                <a:lnTo>
                  <a:pt x="22" y="24"/>
                </a:lnTo>
                <a:lnTo>
                  <a:pt x="22" y="21"/>
                </a:lnTo>
                <a:lnTo>
                  <a:pt x="31" y="21"/>
                </a:lnTo>
                <a:lnTo>
                  <a:pt x="34" y="21"/>
                </a:lnTo>
                <a:lnTo>
                  <a:pt x="34" y="15"/>
                </a:lnTo>
                <a:lnTo>
                  <a:pt x="40" y="9"/>
                </a:lnTo>
                <a:lnTo>
                  <a:pt x="46" y="6"/>
                </a:lnTo>
                <a:lnTo>
                  <a:pt x="34" y="0"/>
                </a:lnTo>
                <a:lnTo>
                  <a:pt x="22" y="9"/>
                </a:lnTo>
                <a:lnTo>
                  <a:pt x="15" y="0"/>
                </a:lnTo>
                <a:lnTo>
                  <a:pt x="9" y="6"/>
                </a:lnTo>
                <a:lnTo>
                  <a:pt x="9" y="9"/>
                </a:lnTo>
                <a:lnTo>
                  <a:pt x="9" y="15"/>
                </a:lnTo>
                <a:lnTo>
                  <a:pt x="0" y="21"/>
                </a:lnTo>
                <a:lnTo>
                  <a:pt x="6" y="21"/>
                </a:lnTo>
                <a:lnTo>
                  <a:pt x="9" y="21"/>
                </a:lnTo>
                <a:lnTo>
                  <a:pt x="15" y="24"/>
                </a:lnTo>
                <a:lnTo>
                  <a:pt x="15" y="3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1" name="Google Shape;5681;p183"/>
          <p:cNvSpPr/>
          <p:nvPr/>
        </p:nvSpPr>
        <p:spPr>
          <a:xfrm>
            <a:off x="3025141" y="2314576"/>
            <a:ext cx="30163" cy="30163"/>
          </a:xfrm>
          <a:custGeom>
            <a:avLst/>
            <a:gdLst/>
            <a:ahLst/>
            <a:cxnLst/>
            <a:rect l="l" t="t" r="r" b="b"/>
            <a:pathLst>
              <a:path w="19" h="19" extrusionOk="0">
                <a:moveTo>
                  <a:pt x="10" y="19"/>
                </a:moveTo>
                <a:lnTo>
                  <a:pt x="10" y="10"/>
                </a:lnTo>
                <a:lnTo>
                  <a:pt x="7" y="10"/>
                </a:lnTo>
                <a:lnTo>
                  <a:pt x="0" y="10"/>
                </a:lnTo>
                <a:lnTo>
                  <a:pt x="0" y="6"/>
                </a:lnTo>
                <a:lnTo>
                  <a:pt x="7" y="6"/>
                </a:lnTo>
                <a:lnTo>
                  <a:pt x="10" y="0"/>
                </a:lnTo>
                <a:lnTo>
                  <a:pt x="19" y="6"/>
                </a:lnTo>
                <a:lnTo>
                  <a:pt x="19" y="10"/>
                </a:lnTo>
                <a:lnTo>
                  <a:pt x="16" y="16"/>
                </a:lnTo>
                <a:lnTo>
                  <a:pt x="10" y="19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2" name="Google Shape;5682;p183"/>
          <p:cNvSpPr/>
          <p:nvPr/>
        </p:nvSpPr>
        <p:spPr>
          <a:xfrm>
            <a:off x="3025141" y="2314576"/>
            <a:ext cx="30163" cy="30163"/>
          </a:xfrm>
          <a:custGeom>
            <a:avLst/>
            <a:gdLst/>
            <a:ahLst/>
            <a:cxnLst/>
            <a:rect l="l" t="t" r="r" b="b"/>
            <a:pathLst>
              <a:path w="19" h="19" extrusionOk="0">
                <a:moveTo>
                  <a:pt x="10" y="19"/>
                </a:moveTo>
                <a:lnTo>
                  <a:pt x="10" y="10"/>
                </a:lnTo>
                <a:lnTo>
                  <a:pt x="7" y="10"/>
                </a:lnTo>
                <a:lnTo>
                  <a:pt x="0" y="10"/>
                </a:lnTo>
                <a:lnTo>
                  <a:pt x="0" y="6"/>
                </a:lnTo>
                <a:lnTo>
                  <a:pt x="7" y="6"/>
                </a:lnTo>
                <a:lnTo>
                  <a:pt x="10" y="0"/>
                </a:lnTo>
                <a:lnTo>
                  <a:pt x="19" y="6"/>
                </a:lnTo>
                <a:lnTo>
                  <a:pt x="19" y="10"/>
                </a:lnTo>
                <a:lnTo>
                  <a:pt x="16" y="16"/>
                </a:lnTo>
                <a:lnTo>
                  <a:pt x="10" y="19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3" name="Google Shape;5683;p183"/>
          <p:cNvSpPr/>
          <p:nvPr/>
        </p:nvSpPr>
        <p:spPr>
          <a:xfrm>
            <a:off x="3820479" y="1266826"/>
            <a:ext cx="58738" cy="68263"/>
          </a:xfrm>
          <a:custGeom>
            <a:avLst/>
            <a:gdLst/>
            <a:ahLst/>
            <a:cxnLst/>
            <a:rect l="l" t="t" r="r" b="b"/>
            <a:pathLst>
              <a:path w="37" h="43" extrusionOk="0">
                <a:moveTo>
                  <a:pt x="31" y="43"/>
                </a:moveTo>
                <a:lnTo>
                  <a:pt x="22" y="40"/>
                </a:lnTo>
                <a:lnTo>
                  <a:pt x="10" y="34"/>
                </a:lnTo>
                <a:lnTo>
                  <a:pt x="10" y="31"/>
                </a:lnTo>
                <a:lnTo>
                  <a:pt x="0" y="24"/>
                </a:lnTo>
                <a:lnTo>
                  <a:pt x="0" y="15"/>
                </a:lnTo>
                <a:lnTo>
                  <a:pt x="7" y="6"/>
                </a:lnTo>
                <a:lnTo>
                  <a:pt x="7" y="0"/>
                </a:lnTo>
                <a:lnTo>
                  <a:pt x="10" y="0"/>
                </a:lnTo>
                <a:lnTo>
                  <a:pt x="22" y="6"/>
                </a:lnTo>
                <a:lnTo>
                  <a:pt x="31" y="6"/>
                </a:lnTo>
                <a:lnTo>
                  <a:pt x="37" y="15"/>
                </a:lnTo>
                <a:lnTo>
                  <a:pt x="37" y="18"/>
                </a:lnTo>
                <a:lnTo>
                  <a:pt x="37" y="24"/>
                </a:lnTo>
                <a:lnTo>
                  <a:pt x="31" y="34"/>
                </a:lnTo>
                <a:lnTo>
                  <a:pt x="37" y="40"/>
                </a:lnTo>
                <a:lnTo>
                  <a:pt x="31" y="43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4" name="Google Shape;5684;p183"/>
          <p:cNvSpPr/>
          <p:nvPr/>
        </p:nvSpPr>
        <p:spPr>
          <a:xfrm>
            <a:off x="3820479" y="1266826"/>
            <a:ext cx="58738" cy="68263"/>
          </a:xfrm>
          <a:custGeom>
            <a:avLst/>
            <a:gdLst/>
            <a:ahLst/>
            <a:cxnLst/>
            <a:rect l="l" t="t" r="r" b="b"/>
            <a:pathLst>
              <a:path w="37" h="43" extrusionOk="0">
                <a:moveTo>
                  <a:pt x="31" y="43"/>
                </a:moveTo>
                <a:lnTo>
                  <a:pt x="22" y="40"/>
                </a:lnTo>
                <a:lnTo>
                  <a:pt x="10" y="34"/>
                </a:lnTo>
                <a:lnTo>
                  <a:pt x="10" y="31"/>
                </a:lnTo>
                <a:lnTo>
                  <a:pt x="0" y="24"/>
                </a:lnTo>
                <a:lnTo>
                  <a:pt x="0" y="15"/>
                </a:lnTo>
                <a:lnTo>
                  <a:pt x="7" y="6"/>
                </a:lnTo>
                <a:lnTo>
                  <a:pt x="7" y="0"/>
                </a:lnTo>
                <a:lnTo>
                  <a:pt x="10" y="0"/>
                </a:lnTo>
                <a:lnTo>
                  <a:pt x="22" y="6"/>
                </a:lnTo>
                <a:lnTo>
                  <a:pt x="31" y="6"/>
                </a:lnTo>
                <a:lnTo>
                  <a:pt x="37" y="15"/>
                </a:lnTo>
                <a:lnTo>
                  <a:pt x="37" y="18"/>
                </a:lnTo>
                <a:lnTo>
                  <a:pt x="37" y="24"/>
                </a:lnTo>
                <a:lnTo>
                  <a:pt x="31" y="34"/>
                </a:lnTo>
                <a:lnTo>
                  <a:pt x="37" y="40"/>
                </a:lnTo>
                <a:lnTo>
                  <a:pt x="31" y="43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5" name="Google Shape;5685;p183"/>
          <p:cNvSpPr/>
          <p:nvPr/>
        </p:nvSpPr>
        <p:spPr>
          <a:xfrm>
            <a:off x="3171191" y="1054101"/>
            <a:ext cx="1949450" cy="2474913"/>
          </a:xfrm>
          <a:custGeom>
            <a:avLst/>
            <a:gdLst/>
            <a:ahLst/>
            <a:cxnLst/>
            <a:rect l="l" t="t" r="r" b="b"/>
            <a:pathLst>
              <a:path w="1228" h="1559" extrusionOk="0">
                <a:moveTo>
                  <a:pt x="73" y="868"/>
                </a:moveTo>
                <a:lnTo>
                  <a:pt x="73" y="874"/>
                </a:lnTo>
                <a:lnTo>
                  <a:pt x="76" y="874"/>
                </a:lnTo>
                <a:lnTo>
                  <a:pt x="76" y="877"/>
                </a:lnTo>
                <a:lnTo>
                  <a:pt x="83" y="874"/>
                </a:lnTo>
                <a:lnTo>
                  <a:pt x="89" y="874"/>
                </a:lnTo>
                <a:lnTo>
                  <a:pt x="89" y="883"/>
                </a:lnTo>
                <a:lnTo>
                  <a:pt x="89" y="895"/>
                </a:lnTo>
                <a:lnTo>
                  <a:pt x="76" y="895"/>
                </a:lnTo>
                <a:lnTo>
                  <a:pt x="83" y="904"/>
                </a:lnTo>
                <a:lnTo>
                  <a:pt x="89" y="904"/>
                </a:lnTo>
                <a:lnTo>
                  <a:pt x="92" y="904"/>
                </a:lnTo>
                <a:lnTo>
                  <a:pt x="92" y="907"/>
                </a:lnTo>
                <a:lnTo>
                  <a:pt x="98" y="917"/>
                </a:lnTo>
                <a:lnTo>
                  <a:pt x="98" y="929"/>
                </a:lnTo>
                <a:lnTo>
                  <a:pt x="101" y="938"/>
                </a:lnTo>
                <a:lnTo>
                  <a:pt x="107" y="938"/>
                </a:lnTo>
                <a:lnTo>
                  <a:pt x="113" y="938"/>
                </a:lnTo>
                <a:lnTo>
                  <a:pt x="113" y="944"/>
                </a:lnTo>
                <a:lnTo>
                  <a:pt x="122" y="944"/>
                </a:lnTo>
                <a:lnTo>
                  <a:pt x="131" y="944"/>
                </a:lnTo>
                <a:lnTo>
                  <a:pt x="141" y="944"/>
                </a:lnTo>
                <a:lnTo>
                  <a:pt x="147" y="947"/>
                </a:lnTo>
                <a:lnTo>
                  <a:pt x="147" y="953"/>
                </a:lnTo>
                <a:lnTo>
                  <a:pt x="153" y="953"/>
                </a:lnTo>
                <a:lnTo>
                  <a:pt x="162" y="947"/>
                </a:lnTo>
                <a:lnTo>
                  <a:pt x="162" y="944"/>
                </a:lnTo>
                <a:lnTo>
                  <a:pt x="168" y="944"/>
                </a:lnTo>
                <a:lnTo>
                  <a:pt x="177" y="947"/>
                </a:lnTo>
                <a:lnTo>
                  <a:pt x="183" y="959"/>
                </a:lnTo>
                <a:lnTo>
                  <a:pt x="193" y="959"/>
                </a:lnTo>
                <a:lnTo>
                  <a:pt x="193" y="962"/>
                </a:lnTo>
                <a:lnTo>
                  <a:pt x="186" y="969"/>
                </a:lnTo>
                <a:lnTo>
                  <a:pt x="186" y="975"/>
                </a:lnTo>
                <a:lnTo>
                  <a:pt x="196" y="987"/>
                </a:lnTo>
                <a:lnTo>
                  <a:pt x="202" y="1002"/>
                </a:lnTo>
                <a:lnTo>
                  <a:pt x="193" y="1008"/>
                </a:lnTo>
                <a:lnTo>
                  <a:pt x="208" y="1008"/>
                </a:lnTo>
                <a:lnTo>
                  <a:pt x="208" y="1014"/>
                </a:lnTo>
                <a:lnTo>
                  <a:pt x="208" y="1018"/>
                </a:lnTo>
                <a:lnTo>
                  <a:pt x="220" y="1024"/>
                </a:lnTo>
                <a:lnTo>
                  <a:pt x="226" y="1024"/>
                </a:lnTo>
                <a:lnTo>
                  <a:pt x="235" y="1027"/>
                </a:lnTo>
                <a:lnTo>
                  <a:pt x="235" y="1039"/>
                </a:lnTo>
                <a:lnTo>
                  <a:pt x="235" y="1042"/>
                </a:lnTo>
                <a:lnTo>
                  <a:pt x="244" y="1042"/>
                </a:lnTo>
                <a:lnTo>
                  <a:pt x="251" y="1042"/>
                </a:lnTo>
                <a:lnTo>
                  <a:pt x="260" y="1042"/>
                </a:lnTo>
                <a:lnTo>
                  <a:pt x="260" y="1054"/>
                </a:lnTo>
                <a:lnTo>
                  <a:pt x="272" y="1054"/>
                </a:lnTo>
                <a:lnTo>
                  <a:pt x="275" y="1063"/>
                </a:lnTo>
                <a:lnTo>
                  <a:pt x="272" y="1066"/>
                </a:lnTo>
                <a:lnTo>
                  <a:pt x="266" y="1073"/>
                </a:lnTo>
                <a:lnTo>
                  <a:pt x="260" y="1079"/>
                </a:lnTo>
                <a:lnTo>
                  <a:pt x="251" y="1082"/>
                </a:lnTo>
                <a:lnTo>
                  <a:pt x="244" y="1088"/>
                </a:lnTo>
                <a:lnTo>
                  <a:pt x="235" y="1082"/>
                </a:lnTo>
                <a:lnTo>
                  <a:pt x="232" y="1082"/>
                </a:lnTo>
                <a:lnTo>
                  <a:pt x="232" y="1088"/>
                </a:lnTo>
                <a:lnTo>
                  <a:pt x="232" y="1097"/>
                </a:lnTo>
                <a:lnTo>
                  <a:pt x="232" y="1103"/>
                </a:lnTo>
                <a:lnTo>
                  <a:pt x="235" y="1112"/>
                </a:lnTo>
                <a:lnTo>
                  <a:pt x="241" y="1121"/>
                </a:lnTo>
                <a:lnTo>
                  <a:pt x="241" y="1128"/>
                </a:lnTo>
                <a:lnTo>
                  <a:pt x="244" y="1131"/>
                </a:lnTo>
                <a:lnTo>
                  <a:pt x="257" y="1137"/>
                </a:lnTo>
                <a:lnTo>
                  <a:pt x="257" y="1131"/>
                </a:lnTo>
                <a:lnTo>
                  <a:pt x="266" y="1128"/>
                </a:lnTo>
                <a:lnTo>
                  <a:pt x="272" y="1131"/>
                </a:lnTo>
                <a:lnTo>
                  <a:pt x="281" y="1128"/>
                </a:lnTo>
                <a:lnTo>
                  <a:pt x="287" y="1128"/>
                </a:lnTo>
                <a:lnTo>
                  <a:pt x="290" y="1121"/>
                </a:lnTo>
                <a:lnTo>
                  <a:pt x="296" y="1121"/>
                </a:lnTo>
                <a:lnTo>
                  <a:pt x="306" y="1128"/>
                </a:lnTo>
                <a:lnTo>
                  <a:pt x="315" y="1121"/>
                </a:lnTo>
                <a:lnTo>
                  <a:pt x="321" y="1121"/>
                </a:lnTo>
                <a:lnTo>
                  <a:pt x="327" y="1128"/>
                </a:lnTo>
                <a:lnTo>
                  <a:pt x="330" y="1137"/>
                </a:lnTo>
                <a:lnTo>
                  <a:pt x="336" y="1143"/>
                </a:lnTo>
                <a:lnTo>
                  <a:pt x="336" y="1152"/>
                </a:lnTo>
                <a:lnTo>
                  <a:pt x="336" y="1161"/>
                </a:lnTo>
                <a:lnTo>
                  <a:pt x="336" y="1167"/>
                </a:lnTo>
                <a:lnTo>
                  <a:pt x="345" y="1167"/>
                </a:lnTo>
                <a:lnTo>
                  <a:pt x="361" y="1167"/>
                </a:lnTo>
                <a:lnTo>
                  <a:pt x="367" y="1161"/>
                </a:lnTo>
                <a:lnTo>
                  <a:pt x="370" y="1161"/>
                </a:lnTo>
                <a:lnTo>
                  <a:pt x="370" y="1167"/>
                </a:lnTo>
                <a:lnTo>
                  <a:pt x="376" y="1176"/>
                </a:lnTo>
                <a:lnTo>
                  <a:pt x="385" y="1176"/>
                </a:lnTo>
                <a:lnTo>
                  <a:pt x="385" y="1183"/>
                </a:lnTo>
                <a:lnTo>
                  <a:pt x="388" y="1198"/>
                </a:lnTo>
                <a:lnTo>
                  <a:pt x="388" y="1201"/>
                </a:lnTo>
                <a:lnTo>
                  <a:pt x="394" y="1201"/>
                </a:lnTo>
                <a:lnTo>
                  <a:pt x="406" y="1201"/>
                </a:lnTo>
                <a:lnTo>
                  <a:pt x="409" y="1201"/>
                </a:lnTo>
                <a:lnTo>
                  <a:pt x="416" y="1207"/>
                </a:lnTo>
                <a:lnTo>
                  <a:pt x="419" y="1201"/>
                </a:lnTo>
                <a:lnTo>
                  <a:pt x="425" y="1207"/>
                </a:lnTo>
                <a:lnTo>
                  <a:pt x="431" y="1207"/>
                </a:lnTo>
                <a:lnTo>
                  <a:pt x="434" y="1201"/>
                </a:lnTo>
                <a:lnTo>
                  <a:pt x="446" y="1192"/>
                </a:lnTo>
                <a:lnTo>
                  <a:pt x="455" y="1192"/>
                </a:lnTo>
                <a:lnTo>
                  <a:pt x="455" y="1198"/>
                </a:lnTo>
                <a:lnTo>
                  <a:pt x="458" y="1201"/>
                </a:lnTo>
                <a:lnTo>
                  <a:pt x="474" y="1210"/>
                </a:lnTo>
                <a:lnTo>
                  <a:pt x="486" y="1207"/>
                </a:lnTo>
                <a:lnTo>
                  <a:pt x="486" y="1201"/>
                </a:lnTo>
                <a:lnTo>
                  <a:pt x="489" y="1207"/>
                </a:lnTo>
                <a:lnTo>
                  <a:pt x="495" y="1210"/>
                </a:lnTo>
                <a:lnTo>
                  <a:pt x="504" y="1207"/>
                </a:lnTo>
                <a:lnTo>
                  <a:pt x="504" y="1210"/>
                </a:lnTo>
                <a:lnTo>
                  <a:pt x="513" y="1210"/>
                </a:lnTo>
                <a:lnTo>
                  <a:pt x="513" y="1207"/>
                </a:lnTo>
                <a:lnTo>
                  <a:pt x="525" y="1207"/>
                </a:lnTo>
                <a:lnTo>
                  <a:pt x="529" y="1207"/>
                </a:lnTo>
                <a:lnTo>
                  <a:pt x="529" y="1210"/>
                </a:lnTo>
                <a:lnTo>
                  <a:pt x="535" y="1216"/>
                </a:lnTo>
                <a:lnTo>
                  <a:pt x="535" y="1210"/>
                </a:lnTo>
                <a:lnTo>
                  <a:pt x="544" y="1210"/>
                </a:lnTo>
                <a:lnTo>
                  <a:pt x="553" y="1216"/>
                </a:lnTo>
                <a:lnTo>
                  <a:pt x="565" y="1216"/>
                </a:lnTo>
                <a:lnTo>
                  <a:pt x="568" y="1210"/>
                </a:lnTo>
                <a:lnTo>
                  <a:pt x="574" y="1210"/>
                </a:lnTo>
                <a:lnTo>
                  <a:pt x="574" y="1225"/>
                </a:lnTo>
                <a:lnTo>
                  <a:pt x="568" y="1232"/>
                </a:lnTo>
                <a:lnTo>
                  <a:pt x="559" y="1238"/>
                </a:lnTo>
                <a:lnTo>
                  <a:pt x="553" y="1241"/>
                </a:lnTo>
                <a:lnTo>
                  <a:pt x="559" y="1247"/>
                </a:lnTo>
                <a:lnTo>
                  <a:pt x="568" y="1247"/>
                </a:lnTo>
                <a:lnTo>
                  <a:pt x="568" y="1250"/>
                </a:lnTo>
                <a:lnTo>
                  <a:pt x="565" y="1256"/>
                </a:lnTo>
                <a:lnTo>
                  <a:pt x="559" y="1262"/>
                </a:lnTo>
                <a:lnTo>
                  <a:pt x="559" y="1265"/>
                </a:lnTo>
                <a:lnTo>
                  <a:pt x="565" y="1265"/>
                </a:lnTo>
                <a:lnTo>
                  <a:pt x="574" y="1280"/>
                </a:lnTo>
                <a:lnTo>
                  <a:pt x="574" y="1296"/>
                </a:lnTo>
                <a:lnTo>
                  <a:pt x="568" y="1311"/>
                </a:lnTo>
                <a:lnTo>
                  <a:pt x="559" y="1311"/>
                </a:lnTo>
                <a:lnTo>
                  <a:pt x="544" y="1311"/>
                </a:lnTo>
                <a:lnTo>
                  <a:pt x="541" y="1314"/>
                </a:lnTo>
                <a:lnTo>
                  <a:pt x="535" y="1329"/>
                </a:lnTo>
                <a:lnTo>
                  <a:pt x="519" y="1335"/>
                </a:lnTo>
                <a:lnTo>
                  <a:pt x="519" y="1360"/>
                </a:lnTo>
                <a:lnTo>
                  <a:pt x="525" y="1354"/>
                </a:lnTo>
                <a:lnTo>
                  <a:pt x="529" y="1354"/>
                </a:lnTo>
                <a:lnTo>
                  <a:pt x="535" y="1351"/>
                </a:lnTo>
                <a:lnTo>
                  <a:pt x="535" y="1360"/>
                </a:lnTo>
                <a:lnTo>
                  <a:pt x="541" y="1360"/>
                </a:lnTo>
                <a:lnTo>
                  <a:pt x="550" y="1351"/>
                </a:lnTo>
                <a:lnTo>
                  <a:pt x="553" y="1348"/>
                </a:lnTo>
                <a:lnTo>
                  <a:pt x="565" y="1348"/>
                </a:lnTo>
                <a:lnTo>
                  <a:pt x="565" y="1354"/>
                </a:lnTo>
                <a:lnTo>
                  <a:pt x="565" y="1360"/>
                </a:lnTo>
                <a:lnTo>
                  <a:pt x="553" y="1366"/>
                </a:lnTo>
                <a:lnTo>
                  <a:pt x="544" y="1369"/>
                </a:lnTo>
                <a:lnTo>
                  <a:pt x="541" y="1375"/>
                </a:lnTo>
                <a:lnTo>
                  <a:pt x="544" y="1381"/>
                </a:lnTo>
                <a:lnTo>
                  <a:pt x="550" y="1384"/>
                </a:lnTo>
                <a:lnTo>
                  <a:pt x="541" y="1390"/>
                </a:lnTo>
                <a:lnTo>
                  <a:pt x="529" y="1384"/>
                </a:lnTo>
                <a:lnTo>
                  <a:pt x="525" y="1384"/>
                </a:lnTo>
                <a:lnTo>
                  <a:pt x="519" y="1390"/>
                </a:lnTo>
                <a:lnTo>
                  <a:pt x="513" y="1390"/>
                </a:lnTo>
                <a:lnTo>
                  <a:pt x="513" y="1394"/>
                </a:lnTo>
                <a:lnTo>
                  <a:pt x="519" y="1400"/>
                </a:lnTo>
                <a:lnTo>
                  <a:pt x="535" y="1400"/>
                </a:lnTo>
                <a:lnTo>
                  <a:pt x="541" y="1406"/>
                </a:lnTo>
                <a:lnTo>
                  <a:pt x="541" y="1409"/>
                </a:lnTo>
                <a:lnTo>
                  <a:pt x="553" y="1415"/>
                </a:lnTo>
                <a:lnTo>
                  <a:pt x="550" y="1415"/>
                </a:lnTo>
                <a:lnTo>
                  <a:pt x="544" y="1421"/>
                </a:lnTo>
                <a:lnTo>
                  <a:pt x="541" y="1415"/>
                </a:lnTo>
                <a:lnTo>
                  <a:pt x="541" y="1424"/>
                </a:lnTo>
                <a:lnTo>
                  <a:pt x="544" y="1430"/>
                </a:lnTo>
                <a:lnTo>
                  <a:pt x="541" y="1436"/>
                </a:lnTo>
                <a:lnTo>
                  <a:pt x="535" y="1430"/>
                </a:lnTo>
                <a:lnTo>
                  <a:pt x="529" y="1424"/>
                </a:lnTo>
                <a:lnTo>
                  <a:pt x="525" y="1430"/>
                </a:lnTo>
                <a:lnTo>
                  <a:pt x="525" y="1439"/>
                </a:lnTo>
                <a:lnTo>
                  <a:pt x="519" y="1445"/>
                </a:lnTo>
                <a:lnTo>
                  <a:pt x="525" y="1449"/>
                </a:lnTo>
                <a:lnTo>
                  <a:pt x="525" y="1461"/>
                </a:lnTo>
                <a:lnTo>
                  <a:pt x="513" y="1461"/>
                </a:lnTo>
                <a:lnTo>
                  <a:pt x="510" y="1473"/>
                </a:lnTo>
                <a:lnTo>
                  <a:pt x="510" y="1479"/>
                </a:lnTo>
                <a:lnTo>
                  <a:pt x="519" y="1485"/>
                </a:lnTo>
                <a:lnTo>
                  <a:pt x="529" y="1488"/>
                </a:lnTo>
                <a:lnTo>
                  <a:pt x="535" y="1488"/>
                </a:lnTo>
                <a:lnTo>
                  <a:pt x="544" y="1488"/>
                </a:lnTo>
                <a:lnTo>
                  <a:pt x="550" y="1494"/>
                </a:lnTo>
                <a:lnTo>
                  <a:pt x="550" y="1501"/>
                </a:lnTo>
                <a:lnTo>
                  <a:pt x="559" y="1501"/>
                </a:lnTo>
                <a:lnTo>
                  <a:pt x="565" y="1494"/>
                </a:lnTo>
                <a:lnTo>
                  <a:pt x="568" y="1501"/>
                </a:lnTo>
                <a:lnTo>
                  <a:pt x="577" y="1501"/>
                </a:lnTo>
                <a:lnTo>
                  <a:pt x="577" y="1504"/>
                </a:lnTo>
                <a:lnTo>
                  <a:pt x="590" y="1510"/>
                </a:lnTo>
                <a:lnTo>
                  <a:pt x="599" y="1510"/>
                </a:lnTo>
                <a:lnTo>
                  <a:pt x="605" y="1513"/>
                </a:lnTo>
                <a:lnTo>
                  <a:pt x="608" y="1519"/>
                </a:lnTo>
                <a:lnTo>
                  <a:pt x="617" y="1519"/>
                </a:lnTo>
                <a:lnTo>
                  <a:pt x="632" y="1540"/>
                </a:lnTo>
                <a:lnTo>
                  <a:pt x="638" y="1528"/>
                </a:lnTo>
                <a:lnTo>
                  <a:pt x="645" y="1528"/>
                </a:lnTo>
                <a:lnTo>
                  <a:pt x="654" y="1528"/>
                </a:lnTo>
                <a:lnTo>
                  <a:pt x="660" y="1525"/>
                </a:lnTo>
                <a:lnTo>
                  <a:pt x="663" y="1513"/>
                </a:lnTo>
                <a:lnTo>
                  <a:pt x="672" y="1519"/>
                </a:lnTo>
                <a:lnTo>
                  <a:pt x="684" y="1525"/>
                </a:lnTo>
                <a:lnTo>
                  <a:pt x="687" y="1525"/>
                </a:lnTo>
                <a:lnTo>
                  <a:pt x="709" y="1525"/>
                </a:lnTo>
                <a:lnTo>
                  <a:pt x="712" y="1528"/>
                </a:lnTo>
                <a:lnTo>
                  <a:pt x="718" y="1528"/>
                </a:lnTo>
                <a:lnTo>
                  <a:pt x="727" y="1528"/>
                </a:lnTo>
                <a:lnTo>
                  <a:pt x="736" y="1528"/>
                </a:lnTo>
                <a:lnTo>
                  <a:pt x="752" y="1525"/>
                </a:lnTo>
                <a:lnTo>
                  <a:pt x="758" y="1525"/>
                </a:lnTo>
                <a:lnTo>
                  <a:pt x="764" y="1528"/>
                </a:lnTo>
                <a:lnTo>
                  <a:pt x="776" y="1528"/>
                </a:lnTo>
                <a:lnTo>
                  <a:pt x="788" y="1528"/>
                </a:lnTo>
                <a:lnTo>
                  <a:pt x="791" y="1528"/>
                </a:lnTo>
                <a:lnTo>
                  <a:pt x="797" y="1534"/>
                </a:lnTo>
                <a:lnTo>
                  <a:pt x="791" y="1540"/>
                </a:lnTo>
                <a:lnTo>
                  <a:pt x="803" y="1540"/>
                </a:lnTo>
                <a:lnTo>
                  <a:pt x="813" y="1540"/>
                </a:lnTo>
                <a:lnTo>
                  <a:pt x="819" y="1534"/>
                </a:lnTo>
                <a:lnTo>
                  <a:pt x="828" y="1528"/>
                </a:lnTo>
                <a:lnTo>
                  <a:pt x="837" y="1534"/>
                </a:lnTo>
                <a:lnTo>
                  <a:pt x="843" y="1534"/>
                </a:lnTo>
                <a:lnTo>
                  <a:pt x="846" y="1528"/>
                </a:lnTo>
                <a:lnTo>
                  <a:pt x="846" y="1525"/>
                </a:lnTo>
                <a:lnTo>
                  <a:pt x="852" y="1525"/>
                </a:lnTo>
                <a:lnTo>
                  <a:pt x="855" y="1525"/>
                </a:lnTo>
                <a:lnTo>
                  <a:pt x="855" y="1534"/>
                </a:lnTo>
                <a:lnTo>
                  <a:pt x="868" y="1528"/>
                </a:lnTo>
                <a:lnTo>
                  <a:pt x="868" y="1525"/>
                </a:lnTo>
                <a:lnTo>
                  <a:pt x="877" y="1525"/>
                </a:lnTo>
                <a:lnTo>
                  <a:pt x="886" y="1528"/>
                </a:lnTo>
                <a:lnTo>
                  <a:pt x="886" y="1534"/>
                </a:lnTo>
                <a:lnTo>
                  <a:pt x="886" y="1540"/>
                </a:lnTo>
                <a:lnTo>
                  <a:pt x="892" y="1543"/>
                </a:lnTo>
                <a:lnTo>
                  <a:pt x="901" y="1540"/>
                </a:lnTo>
                <a:lnTo>
                  <a:pt x="907" y="1540"/>
                </a:lnTo>
                <a:lnTo>
                  <a:pt x="923" y="1543"/>
                </a:lnTo>
                <a:lnTo>
                  <a:pt x="938" y="1543"/>
                </a:lnTo>
                <a:lnTo>
                  <a:pt x="941" y="1543"/>
                </a:lnTo>
                <a:lnTo>
                  <a:pt x="950" y="1556"/>
                </a:lnTo>
                <a:lnTo>
                  <a:pt x="962" y="1559"/>
                </a:lnTo>
                <a:lnTo>
                  <a:pt x="971" y="1559"/>
                </a:lnTo>
                <a:lnTo>
                  <a:pt x="975" y="1559"/>
                </a:lnTo>
                <a:lnTo>
                  <a:pt x="987" y="1556"/>
                </a:lnTo>
                <a:lnTo>
                  <a:pt x="993" y="1543"/>
                </a:lnTo>
                <a:lnTo>
                  <a:pt x="987" y="1540"/>
                </a:lnTo>
                <a:lnTo>
                  <a:pt x="996" y="1540"/>
                </a:lnTo>
                <a:lnTo>
                  <a:pt x="1002" y="1540"/>
                </a:lnTo>
                <a:lnTo>
                  <a:pt x="1002" y="1528"/>
                </a:lnTo>
                <a:lnTo>
                  <a:pt x="1005" y="1519"/>
                </a:lnTo>
                <a:lnTo>
                  <a:pt x="1002" y="1519"/>
                </a:lnTo>
                <a:lnTo>
                  <a:pt x="993" y="1513"/>
                </a:lnTo>
                <a:lnTo>
                  <a:pt x="981" y="1510"/>
                </a:lnTo>
                <a:lnTo>
                  <a:pt x="975" y="1504"/>
                </a:lnTo>
                <a:lnTo>
                  <a:pt x="962" y="1494"/>
                </a:lnTo>
                <a:lnTo>
                  <a:pt x="950" y="1488"/>
                </a:lnTo>
                <a:lnTo>
                  <a:pt x="941" y="1479"/>
                </a:lnTo>
                <a:lnTo>
                  <a:pt x="941" y="1461"/>
                </a:lnTo>
                <a:lnTo>
                  <a:pt x="938" y="1455"/>
                </a:lnTo>
                <a:lnTo>
                  <a:pt x="932" y="1449"/>
                </a:lnTo>
                <a:lnTo>
                  <a:pt x="932" y="1439"/>
                </a:lnTo>
                <a:lnTo>
                  <a:pt x="926" y="1430"/>
                </a:lnTo>
                <a:lnTo>
                  <a:pt x="923" y="1430"/>
                </a:lnTo>
                <a:lnTo>
                  <a:pt x="923" y="1424"/>
                </a:lnTo>
                <a:lnTo>
                  <a:pt x="910" y="1421"/>
                </a:lnTo>
                <a:lnTo>
                  <a:pt x="898" y="1409"/>
                </a:lnTo>
                <a:lnTo>
                  <a:pt x="898" y="1415"/>
                </a:lnTo>
                <a:lnTo>
                  <a:pt x="892" y="1421"/>
                </a:lnTo>
                <a:lnTo>
                  <a:pt x="886" y="1415"/>
                </a:lnTo>
                <a:lnTo>
                  <a:pt x="877" y="1409"/>
                </a:lnTo>
                <a:lnTo>
                  <a:pt x="883" y="1390"/>
                </a:lnTo>
                <a:lnTo>
                  <a:pt x="883" y="1384"/>
                </a:lnTo>
                <a:lnTo>
                  <a:pt x="886" y="1381"/>
                </a:lnTo>
                <a:lnTo>
                  <a:pt x="886" y="1369"/>
                </a:lnTo>
                <a:lnTo>
                  <a:pt x="892" y="1366"/>
                </a:lnTo>
                <a:lnTo>
                  <a:pt x="886" y="1360"/>
                </a:lnTo>
                <a:lnTo>
                  <a:pt x="886" y="1348"/>
                </a:lnTo>
                <a:lnTo>
                  <a:pt x="892" y="1335"/>
                </a:lnTo>
                <a:lnTo>
                  <a:pt x="892" y="1326"/>
                </a:lnTo>
                <a:lnTo>
                  <a:pt x="898" y="1326"/>
                </a:lnTo>
                <a:lnTo>
                  <a:pt x="901" y="1329"/>
                </a:lnTo>
                <a:lnTo>
                  <a:pt x="910" y="1320"/>
                </a:lnTo>
                <a:lnTo>
                  <a:pt x="916" y="1314"/>
                </a:lnTo>
                <a:lnTo>
                  <a:pt x="923" y="1311"/>
                </a:lnTo>
                <a:lnTo>
                  <a:pt x="926" y="1302"/>
                </a:lnTo>
                <a:lnTo>
                  <a:pt x="932" y="1305"/>
                </a:lnTo>
                <a:lnTo>
                  <a:pt x="938" y="1296"/>
                </a:lnTo>
                <a:lnTo>
                  <a:pt x="932" y="1280"/>
                </a:lnTo>
                <a:lnTo>
                  <a:pt x="923" y="1280"/>
                </a:lnTo>
                <a:lnTo>
                  <a:pt x="916" y="1280"/>
                </a:lnTo>
                <a:lnTo>
                  <a:pt x="907" y="1277"/>
                </a:lnTo>
                <a:lnTo>
                  <a:pt x="910" y="1265"/>
                </a:lnTo>
                <a:lnTo>
                  <a:pt x="916" y="1262"/>
                </a:lnTo>
                <a:lnTo>
                  <a:pt x="923" y="1262"/>
                </a:lnTo>
                <a:lnTo>
                  <a:pt x="916" y="1256"/>
                </a:lnTo>
                <a:lnTo>
                  <a:pt x="901" y="1247"/>
                </a:lnTo>
                <a:lnTo>
                  <a:pt x="883" y="1232"/>
                </a:lnTo>
                <a:lnTo>
                  <a:pt x="874" y="1222"/>
                </a:lnTo>
                <a:lnTo>
                  <a:pt x="868" y="1225"/>
                </a:lnTo>
                <a:lnTo>
                  <a:pt x="855" y="1225"/>
                </a:lnTo>
                <a:lnTo>
                  <a:pt x="855" y="1232"/>
                </a:lnTo>
                <a:lnTo>
                  <a:pt x="852" y="1238"/>
                </a:lnTo>
                <a:lnTo>
                  <a:pt x="843" y="1232"/>
                </a:lnTo>
                <a:lnTo>
                  <a:pt x="837" y="1225"/>
                </a:lnTo>
                <a:lnTo>
                  <a:pt x="837" y="1216"/>
                </a:lnTo>
                <a:lnTo>
                  <a:pt x="837" y="1210"/>
                </a:lnTo>
                <a:lnTo>
                  <a:pt x="828" y="1207"/>
                </a:lnTo>
                <a:lnTo>
                  <a:pt x="819" y="1207"/>
                </a:lnTo>
                <a:lnTo>
                  <a:pt x="813" y="1210"/>
                </a:lnTo>
                <a:lnTo>
                  <a:pt x="813" y="1198"/>
                </a:lnTo>
                <a:lnTo>
                  <a:pt x="813" y="1186"/>
                </a:lnTo>
                <a:lnTo>
                  <a:pt x="822" y="1170"/>
                </a:lnTo>
                <a:lnTo>
                  <a:pt x="807" y="1167"/>
                </a:lnTo>
                <a:lnTo>
                  <a:pt x="803" y="1161"/>
                </a:lnTo>
                <a:lnTo>
                  <a:pt x="807" y="1155"/>
                </a:lnTo>
                <a:lnTo>
                  <a:pt x="807" y="1143"/>
                </a:lnTo>
                <a:lnTo>
                  <a:pt x="803" y="1137"/>
                </a:lnTo>
                <a:lnTo>
                  <a:pt x="797" y="1128"/>
                </a:lnTo>
                <a:lnTo>
                  <a:pt x="803" y="1118"/>
                </a:lnTo>
                <a:lnTo>
                  <a:pt x="807" y="1118"/>
                </a:lnTo>
                <a:lnTo>
                  <a:pt x="807" y="1103"/>
                </a:lnTo>
                <a:lnTo>
                  <a:pt x="803" y="1103"/>
                </a:lnTo>
                <a:lnTo>
                  <a:pt x="813" y="1088"/>
                </a:lnTo>
                <a:lnTo>
                  <a:pt x="822" y="1094"/>
                </a:lnTo>
                <a:lnTo>
                  <a:pt x="828" y="1103"/>
                </a:lnTo>
                <a:lnTo>
                  <a:pt x="837" y="1106"/>
                </a:lnTo>
                <a:lnTo>
                  <a:pt x="843" y="1112"/>
                </a:lnTo>
                <a:lnTo>
                  <a:pt x="852" y="1103"/>
                </a:lnTo>
                <a:lnTo>
                  <a:pt x="852" y="1097"/>
                </a:lnTo>
                <a:lnTo>
                  <a:pt x="846" y="1088"/>
                </a:lnTo>
                <a:lnTo>
                  <a:pt x="843" y="1073"/>
                </a:lnTo>
                <a:lnTo>
                  <a:pt x="831" y="1066"/>
                </a:lnTo>
                <a:lnTo>
                  <a:pt x="843" y="1063"/>
                </a:lnTo>
                <a:lnTo>
                  <a:pt x="852" y="1063"/>
                </a:lnTo>
                <a:lnTo>
                  <a:pt x="852" y="1057"/>
                </a:lnTo>
                <a:lnTo>
                  <a:pt x="852" y="1054"/>
                </a:lnTo>
                <a:lnTo>
                  <a:pt x="852" y="1033"/>
                </a:lnTo>
                <a:lnTo>
                  <a:pt x="861" y="1033"/>
                </a:lnTo>
                <a:lnTo>
                  <a:pt x="868" y="1027"/>
                </a:lnTo>
                <a:lnTo>
                  <a:pt x="874" y="1018"/>
                </a:lnTo>
                <a:lnTo>
                  <a:pt x="883" y="1008"/>
                </a:lnTo>
                <a:lnTo>
                  <a:pt x="886" y="999"/>
                </a:lnTo>
                <a:lnTo>
                  <a:pt x="886" y="993"/>
                </a:lnTo>
                <a:lnTo>
                  <a:pt x="886" y="987"/>
                </a:lnTo>
                <a:lnTo>
                  <a:pt x="892" y="987"/>
                </a:lnTo>
                <a:lnTo>
                  <a:pt x="898" y="993"/>
                </a:lnTo>
                <a:lnTo>
                  <a:pt x="901" y="999"/>
                </a:lnTo>
                <a:lnTo>
                  <a:pt x="910" y="993"/>
                </a:lnTo>
                <a:lnTo>
                  <a:pt x="916" y="984"/>
                </a:lnTo>
                <a:lnTo>
                  <a:pt x="923" y="975"/>
                </a:lnTo>
                <a:lnTo>
                  <a:pt x="932" y="969"/>
                </a:lnTo>
                <a:lnTo>
                  <a:pt x="938" y="969"/>
                </a:lnTo>
                <a:lnTo>
                  <a:pt x="947" y="978"/>
                </a:lnTo>
                <a:lnTo>
                  <a:pt x="947" y="975"/>
                </a:lnTo>
                <a:lnTo>
                  <a:pt x="950" y="962"/>
                </a:lnTo>
                <a:lnTo>
                  <a:pt x="956" y="962"/>
                </a:lnTo>
                <a:lnTo>
                  <a:pt x="965" y="962"/>
                </a:lnTo>
                <a:lnTo>
                  <a:pt x="971" y="969"/>
                </a:lnTo>
                <a:lnTo>
                  <a:pt x="981" y="975"/>
                </a:lnTo>
                <a:lnTo>
                  <a:pt x="996" y="975"/>
                </a:lnTo>
                <a:lnTo>
                  <a:pt x="1002" y="978"/>
                </a:lnTo>
                <a:lnTo>
                  <a:pt x="1011" y="978"/>
                </a:lnTo>
                <a:lnTo>
                  <a:pt x="1017" y="978"/>
                </a:lnTo>
                <a:lnTo>
                  <a:pt x="1020" y="984"/>
                </a:lnTo>
                <a:lnTo>
                  <a:pt x="1020" y="975"/>
                </a:lnTo>
                <a:lnTo>
                  <a:pt x="1017" y="969"/>
                </a:lnTo>
                <a:lnTo>
                  <a:pt x="1017" y="962"/>
                </a:lnTo>
                <a:lnTo>
                  <a:pt x="1020" y="962"/>
                </a:lnTo>
                <a:lnTo>
                  <a:pt x="1045" y="969"/>
                </a:lnTo>
                <a:lnTo>
                  <a:pt x="1060" y="975"/>
                </a:lnTo>
                <a:lnTo>
                  <a:pt x="1066" y="962"/>
                </a:lnTo>
                <a:lnTo>
                  <a:pt x="1066" y="959"/>
                </a:lnTo>
                <a:lnTo>
                  <a:pt x="1066" y="953"/>
                </a:lnTo>
                <a:lnTo>
                  <a:pt x="1069" y="953"/>
                </a:lnTo>
                <a:lnTo>
                  <a:pt x="1069" y="947"/>
                </a:lnTo>
                <a:lnTo>
                  <a:pt x="1066" y="944"/>
                </a:lnTo>
                <a:lnTo>
                  <a:pt x="1075" y="944"/>
                </a:lnTo>
                <a:lnTo>
                  <a:pt x="1084" y="944"/>
                </a:lnTo>
                <a:lnTo>
                  <a:pt x="1081" y="932"/>
                </a:lnTo>
                <a:lnTo>
                  <a:pt x="1084" y="932"/>
                </a:lnTo>
                <a:lnTo>
                  <a:pt x="1091" y="929"/>
                </a:lnTo>
                <a:lnTo>
                  <a:pt x="1100" y="932"/>
                </a:lnTo>
                <a:lnTo>
                  <a:pt x="1112" y="932"/>
                </a:lnTo>
                <a:lnTo>
                  <a:pt x="1112" y="923"/>
                </a:lnTo>
                <a:lnTo>
                  <a:pt x="1121" y="923"/>
                </a:lnTo>
                <a:lnTo>
                  <a:pt x="1115" y="914"/>
                </a:lnTo>
                <a:lnTo>
                  <a:pt x="1121" y="907"/>
                </a:lnTo>
                <a:lnTo>
                  <a:pt x="1124" y="904"/>
                </a:lnTo>
                <a:lnTo>
                  <a:pt x="1136" y="898"/>
                </a:lnTo>
                <a:lnTo>
                  <a:pt x="1139" y="904"/>
                </a:lnTo>
                <a:lnTo>
                  <a:pt x="1146" y="914"/>
                </a:lnTo>
                <a:lnTo>
                  <a:pt x="1155" y="914"/>
                </a:lnTo>
                <a:lnTo>
                  <a:pt x="1176" y="907"/>
                </a:lnTo>
                <a:lnTo>
                  <a:pt x="1179" y="907"/>
                </a:lnTo>
                <a:lnTo>
                  <a:pt x="1185" y="907"/>
                </a:lnTo>
                <a:lnTo>
                  <a:pt x="1185" y="904"/>
                </a:lnTo>
                <a:lnTo>
                  <a:pt x="1185" y="895"/>
                </a:lnTo>
                <a:lnTo>
                  <a:pt x="1194" y="889"/>
                </a:lnTo>
                <a:lnTo>
                  <a:pt x="1210" y="883"/>
                </a:lnTo>
                <a:lnTo>
                  <a:pt x="1225" y="868"/>
                </a:lnTo>
                <a:lnTo>
                  <a:pt x="1228" y="865"/>
                </a:lnTo>
                <a:lnTo>
                  <a:pt x="1228" y="855"/>
                </a:lnTo>
                <a:lnTo>
                  <a:pt x="1225" y="843"/>
                </a:lnTo>
                <a:lnTo>
                  <a:pt x="1216" y="834"/>
                </a:lnTo>
                <a:lnTo>
                  <a:pt x="1210" y="834"/>
                </a:lnTo>
                <a:lnTo>
                  <a:pt x="1204" y="840"/>
                </a:lnTo>
                <a:lnTo>
                  <a:pt x="1194" y="843"/>
                </a:lnTo>
                <a:lnTo>
                  <a:pt x="1179" y="843"/>
                </a:lnTo>
                <a:lnTo>
                  <a:pt x="1170" y="843"/>
                </a:lnTo>
                <a:lnTo>
                  <a:pt x="1164" y="843"/>
                </a:lnTo>
                <a:lnTo>
                  <a:pt x="1149" y="840"/>
                </a:lnTo>
                <a:lnTo>
                  <a:pt x="1149" y="834"/>
                </a:lnTo>
                <a:lnTo>
                  <a:pt x="1146" y="825"/>
                </a:lnTo>
                <a:lnTo>
                  <a:pt x="1139" y="825"/>
                </a:lnTo>
                <a:lnTo>
                  <a:pt x="1136" y="825"/>
                </a:lnTo>
                <a:lnTo>
                  <a:pt x="1124" y="834"/>
                </a:lnTo>
                <a:lnTo>
                  <a:pt x="1121" y="840"/>
                </a:lnTo>
                <a:lnTo>
                  <a:pt x="1112" y="840"/>
                </a:lnTo>
                <a:lnTo>
                  <a:pt x="1100" y="828"/>
                </a:lnTo>
                <a:lnTo>
                  <a:pt x="1091" y="813"/>
                </a:lnTo>
                <a:lnTo>
                  <a:pt x="1091" y="804"/>
                </a:lnTo>
                <a:lnTo>
                  <a:pt x="1091" y="800"/>
                </a:lnTo>
                <a:lnTo>
                  <a:pt x="1084" y="794"/>
                </a:lnTo>
                <a:lnTo>
                  <a:pt x="1081" y="788"/>
                </a:lnTo>
                <a:lnTo>
                  <a:pt x="1081" y="785"/>
                </a:lnTo>
                <a:lnTo>
                  <a:pt x="1069" y="773"/>
                </a:lnTo>
                <a:lnTo>
                  <a:pt x="1069" y="755"/>
                </a:lnTo>
                <a:lnTo>
                  <a:pt x="1075" y="739"/>
                </a:lnTo>
                <a:lnTo>
                  <a:pt x="1069" y="736"/>
                </a:lnTo>
                <a:lnTo>
                  <a:pt x="1060" y="730"/>
                </a:lnTo>
                <a:lnTo>
                  <a:pt x="1060" y="715"/>
                </a:lnTo>
                <a:lnTo>
                  <a:pt x="1060" y="706"/>
                </a:lnTo>
                <a:lnTo>
                  <a:pt x="1057" y="709"/>
                </a:lnTo>
                <a:lnTo>
                  <a:pt x="1057" y="715"/>
                </a:lnTo>
                <a:lnTo>
                  <a:pt x="1045" y="736"/>
                </a:lnTo>
                <a:lnTo>
                  <a:pt x="1036" y="748"/>
                </a:lnTo>
                <a:lnTo>
                  <a:pt x="1020" y="755"/>
                </a:lnTo>
                <a:lnTo>
                  <a:pt x="1005" y="761"/>
                </a:lnTo>
                <a:lnTo>
                  <a:pt x="996" y="764"/>
                </a:lnTo>
                <a:lnTo>
                  <a:pt x="981" y="745"/>
                </a:lnTo>
                <a:lnTo>
                  <a:pt x="981" y="730"/>
                </a:lnTo>
                <a:lnTo>
                  <a:pt x="993" y="724"/>
                </a:lnTo>
                <a:lnTo>
                  <a:pt x="1005" y="721"/>
                </a:lnTo>
                <a:lnTo>
                  <a:pt x="1011" y="724"/>
                </a:lnTo>
                <a:lnTo>
                  <a:pt x="1017" y="730"/>
                </a:lnTo>
                <a:lnTo>
                  <a:pt x="1020" y="724"/>
                </a:lnTo>
                <a:lnTo>
                  <a:pt x="1020" y="715"/>
                </a:lnTo>
                <a:lnTo>
                  <a:pt x="1020" y="709"/>
                </a:lnTo>
                <a:lnTo>
                  <a:pt x="1026" y="700"/>
                </a:lnTo>
                <a:lnTo>
                  <a:pt x="1030" y="690"/>
                </a:lnTo>
                <a:lnTo>
                  <a:pt x="1026" y="681"/>
                </a:lnTo>
                <a:lnTo>
                  <a:pt x="1017" y="675"/>
                </a:lnTo>
                <a:lnTo>
                  <a:pt x="1017" y="672"/>
                </a:lnTo>
                <a:lnTo>
                  <a:pt x="1011" y="672"/>
                </a:lnTo>
                <a:lnTo>
                  <a:pt x="1005" y="675"/>
                </a:lnTo>
                <a:lnTo>
                  <a:pt x="996" y="675"/>
                </a:lnTo>
                <a:lnTo>
                  <a:pt x="993" y="675"/>
                </a:lnTo>
                <a:lnTo>
                  <a:pt x="987" y="681"/>
                </a:lnTo>
                <a:lnTo>
                  <a:pt x="965" y="690"/>
                </a:lnTo>
                <a:lnTo>
                  <a:pt x="956" y="690"/>
                </a:lnTo>
                <a:lnTo>
                  <a:pt x="950" y="675"/>
                </a:lnTo>
                <a:lnTo>
                  <a:pt x="941" y="660"/>
                </a:lnTo>
                <a:lnTo>
                  <a:pt x="938" y="657"/>
                </a:lnTo>
                <a:lnTo>
                  <a:pt x="941" y="651"/>
                </a:lnTo>
                <a:lnTo>
                  <a:pt x="947" y="651"/>
                </a:lnTo>
                <a:lnTo>
                  <a:pt x="947" y="635"/>
                </a:lnTo>
                <a:lnTo>
                  <a:pt x="941" y="620"/>
                </a:lnTo>
                <a:lnTo>
                  <a:pt x="932" y="605"/>
                </a:lnTo>
                <a:lnTo>
                  <a:pt x="938" y="596"/>
                </a:lnTo>
                <a:lnTo>
                  <a:pt x="941" y="590"/>
                </a:lnTo>
                <a:lnTo>
                  <a:pt x="947" y="590"/>
                </a:lnTo>
                <a:lnTo>
                  <a:pt x="947" y="586"/>
                </a:lnTo>
                <a:lnTo>
                  <a:pt x="941" y="577"/>
                </a:lnTo>
                <a:lnTo>
                  <a:pt x="941" y="571"/>
                </a:lnTo>
                <a:lnTo>
                  <a:pt x="941" y="556"/>
                </a:lnTo>
                <a:lnTo>
                  <a:pt x="941" y="550"/>
                </a:lnTo>
                <a:lnTo>
                  <a:pt x="932" y="550"/>
                </a:lnTo>
                <a:lnTo>
                  <a:pt x="932" y="541"/>
                </a:lnTo>
                <a:lnTo>
                  <a:pt x="926" y="531"/>
                </a:lnTo>
                <a:lnTo>
                  <a:pt x="923" y="525"/>
                </a:lnTo>
                <a:lnTo>
                  <a:pt x="916" y="516"/>
                </a:lnTo>
                <a:lnTo>
                  <a:pt x="910" y="516"/>
                </a:lnTo>
                <a:lnTo>
                  <a:pt x="910" y="510"/>
                </a:lnTo>
                <a:lnTo>
                  <a:pt x="907" y="507"/>
                </a:lnTo>
                <a:lnTo>
                  <a:pt x="901" y="510"/>
                </a:lnTo>
                <a:lnTo>
                  <a:pt x="898" y="498"/>
                </a:lnTo>
                <a:lnTo>
                  <a:pt x="886" y="476"/>
                </a:lnTo>
                <a:lnTo>
                  <a:pt x="883" y="458"/>
                </a:lnTo>
                <a:lnTo>
                  <a:pt x="877" y="446"/>
                </a:lnTo>
                <a:lnTo>
                  <a:pt x="861" y="437"/>
                </a:lnTo>
                <a:lnTo>
                  <a:pt x="861" y="421"/>
                </a:lnTo>
                <a:lnTo>
                  <a:pt x="855" y="418"/>
                </a:lnTo>
                <a:lnTo>
                  <a:pt x="846" y="406"/>
                </a:lnTo>
                <a:lnTo>
                  <a:pt x="846" y="397"/>
                </a:lnTo>
                <a:lnTo>
                  <a:pt x="843" y="388"/>
                </a:lnTo>
                <a:lnTo>
                  <a:pt x="837" y="382"/>
                </a:lnTo>
                <a:lnTo>
                  <a:pt x="831" y="379"/>
                </a:lnTo>
                <a:lnTo>
                  <a:pt x="828" y="357"/>
                </a:lnTo>
                <a:lnTo>
                  <a:pt x="822" y="354"/>
                </a:lnTo>
                <a:lnTo>
                  <a:pt x="813" y="348"/>
                </a:lnTo>
                <a:lnTo>
                  <a:pt x="813" y="342"/>
                </a:lnTo>
                <a:lnTo>
                  <a:pt x="803" y="339"/>
                </a:lnTo>
                <a:lnTo>
                  <a:pt x="797" y="333"/>
                </a:lnTo>
                <a:lnTo>
                  <a:pt x="791" y="308"/>
                </a:lnTo>
                <a:lnTo>
                  <a:pt x="788" y="308"/>
                </a:lnTo>
                <a:lnTo>
                  <a:pt x="788" y="299"/>
                </a:lnTo>
                <a:lnTo>
                  <a:pt x="782" y="287"/>
                </a:lnTo>
                <a:lnTo>
                  <a:pt x="782" y="293"/>
                </a:lnTo>
                <a:lnTo>
                  <a:pt x="776" y="284"/>
                </a:lnTo>
                <a:lnTo>
                  <a:pt x="776" y="272"/>
                </a:lnTo>
                <a:lnTo>
                  <a:pt x="773" y="269"/>
                </a:lnTo>
                <a:lnTo>
                  <a:pt x="767" y="256"/>
                </a:lnTo>
                <a:lnTo>
                  <a:pt x="764" y="250"/>
                </a:lnTo>
                <a:lnTo>
                  <a:pt x="752" y="250"/>
                </a:lnTo>
                <a:lnTo>
                  <a:pt x="752" y="244"/>
                </a:lnTo>
                <a:lnTo>
                  <a:pt x="752" y="238"/>
                </a:lnTo>
                <a:lnTo>
                  <a:pt x="764" y="238"/>
                </a:lnTo>
                <a:lnTo>
                  <a:pt x="767" y="235"/>
                </a:lnTo>
                <a:lnTo>
                  <a:pt x="767" y="214"/>
                </a:lnTo>
                <a:lnTo>
                  <a:pt x="767" y="198"/>
                </a:lnTo>
                <a:lnTo>
                  <a:pt x="767" y="189"/>
                </a:lnTo>
                <a:lnTo>
                  <a:pt x="773" y="189"/>
                </a:lnTo>
                <a:lnTo>
                  <a:pt x="776" y="174"/>
                </a:lnTo>
                <a:lnTo>
                  <a:pt x="776" y="152"/>
                </a:lnTo>
                <a:lnTo>
                  <a:pt x="767" y="128"/>
                </a:lnTo>
                <a:lnTo>
                  <a:pt x="773" y="119"/>
                </a:lnTo>
                <a:lnTo>
                  <a:pt x="782" y="110"/>
                </a:lnTo>
                <a:lnTo>
                  <a:pt x="788" y="100"/>
                </a:lnTo>
                <a:lnTo>
                  <a:pt x="782" y="85"/>
                </a:lnTo>
                <a:lnTo>
                  <a:pt x="782" y="70"/>
                </a:lnTo>
                <a:lnTo>
                  <a:pt x="776" y="61"/>
                </a:lnTo>
                <a:lnTo>
                  <a:pt x="767" y="55"/>
                </a:lnTo>
                <a:lnTo>
                  <a:pt x="773" y="45"/>
                </a:lnTo>
                <a:lnTo>
                  <a:pt x="767" y="45"/>
                </a:lnTo>
                <a:lnTo>
                  <a:pt x="764" y="39"/>
                </a:lnTo>
                <a:lnTo>
                  <a:pt x="758" y="39"/>
                </a:lnTo>
                <a:lnTo>
                  <a:pt x="752" y="48"/>
                </a:lnTo>
                <a:lnTo>
                  <a:pt x="748" y="48"/>
                </a:lnTo>
                <a:lnTo>
                  <a:pt x="742" y="39"/>
                </a:lnTo>
                <a:lnTo>
                  <a:pt x="736" y="33"/>
                </a:lnTo>
                <a:lnTo>
                  <a:pt x="733" y="33"/>
                </a:lnTo>
                <a:lnTo>
                  <a:pt x="727" y="30"/>
                </a:lnTo>
                <a:lnTo>
                  <a:pt x="727" y="21"/>
                </a:lnTo>
                <a:lnTo>
                  <a:pt x="724" y="21"/>
                </a:lnTo>
                <a:lnTo>
                  <a:pt x="712" y="21"/>
                </a:lnTo>
                <a:lnTo>
                  <a:pt x="709" y="24"/>
                </a:lnTo>
                <a:lnTo>
                  <a:pt x="703" y="24"/>
                </a:lnTo>
                <a:lnTo>
                  <a:pt x="700" y="24"/>
                </a:lnTo>
                <a:lnTo>
                  <a:pt x="693" y="15"/>
                </a:lnTo>
                <a:lnTo>
                  <a:pt x="687" y="12"/>
                </a:lnTo>
                <a:lnTo>
                  <a:pt x="693" y="6"/>
                </a:lnTo>
                <a:lnTo>
                  <a:pt x="693" y="0"/>
                </a:lnTo>
                <a:lnTo>
                  <a:pt x="687" y="0"/>
                </a:lnTo>
                <a:lnTo>
                  <a:pt x="669" y="0"/>
                </a:lnTo>
                <a:lnTo>
                  <a:pt x="648" y="12"/>
                </a:lnTo>
                <a:lnTo>
                  <a:pt x="638" y="15"/>
                </a:lnTo>
                <a:lnTo>
                  <a:pt x="623" y="15"/>
                </a:lnTo>
                <a:lnTo>
                  <a:pt x="614" y="15"/>
                </a:lnTo>
                <a:lnTo>
                  <a:pt x="617" y="21"/>
                </a:lnTo>
                <a:lnTo>
                  <a:pt x="617" y="33"/>
                </a:lnTo>
                <a:lnTo>
                  <a:pt x="614" y="39"/>
                </a:lnTo>
                <a:lnTo>
                  <a:pt x="617" y="45"/>
                </a:lnTo>
                <a:lnTo>
                  <a:pt x="623" y="48"/>
                </a:lnTo>
                <a:lnTo>
                  <a:pt x="629" y="61"/>
                </a:lnTo>
                <a:lnTo>
                  <a:pt x="638" y="61"/>
                </a:lnTo>
                <a:lnTo>
                  <a:pt x="645" y="64"/>
                </a:lnTo>
                <a:lnTo>
                  <a:pt x="632" y="73"/>
                </a:lnTo>
                <a:lnTo>
                  <a:pt x="629" y="88"/>
                </a:lnTo>
                <a:lnTo>
                  <a:pt x="632" y="88"/>
                </a:lnTo>
                <a:lnTo>
                  <a:pt x="638" y="94"/>
                </a:lnTo>
                <a:lnTo>
                  <a:pt x="629" y="103"/>
                </a:lnTo>
                <a:lnTo>
                  <a:pt x="617" y="103"/>
                </a:lnTo>
                <a:lnTo>
                  <a:pt x="608" y="94"/>
                </a:lnTo>
                <a:lnTo>
                  <a:pt x="614" y="88"/>
                </a:lnTo>
                <a:lnTo>
                  <a:pt x="608" y="79"/>
                </a:lnTo>
                <a:lnTo>
                  <a:pt x="605" y="73"/>
                </a:lnTo>
                <a:lnTo>
                  <a:pt x="599" y="79"/>
                </a:lnTo>
                <a:lnTo>
                  <a:pt x="593" y="88"/>
                </a:lnTo>
                <a:lnTo>
                  <a:pt x="593" y="94"/>
                </a:lnTo>
                <a:lnTo>
                  <a:pt x="593" y="103"/>
                </a:lnTo>
                <a:lnTo>
                  <a:pt x="593" y="110"/>
                </a:lnTo>
                <a:lnTo>
                  <a:pt x="590" y="119"/>
                </a:lnTo>
                <a:lnTo>
                  <a:pt x="574" y="119"/>
                </a:lnTo>
                <a:lnTo>
                  <a:pt x="565" y="119"/>
                </a:lnTo>
                <a:lnTo>
                  <a:pt x="565" y="125"/>
                </a:lnTo>
                <a:lnTo>
                  <a:pt x="559" y="143"/>
                </a:lnTo>
                <a:lnTo>
                  <a:pt x="559" y="149"/>
                </a:lnTo>
                <a:lnTo>
                  <a:pt x="550" y="158"/>
                </a:lnTo>
                <a:lnTo>
                  <a:pt x="550" y="165"/>
                </a:lnTo>
                <a:lnTo>
                  <a:pt x="550" y="168"/>
                </a:lnTo>
                <a:lnTo>
                  <a:pt x="544" y="165"/>
                </a:lnTo>
                <a:lnTo>
                  <a:pt x="541" y="158"/>
                </a:lnTo>
                <a:lnTo>
                  <a:pt x="529" y="174"/>
                </a:lnTo>
                <a:lnTo>
                  <a:pt x="529" y="165"/>
                </a:lnTo>
                <a:lnTo>
                  <a:pt x="529" y="152"/>
                </a:lnTo>
                <a:lnTo>
                  <a:pt x="535" y="149"/>
                </a:lnTo>
                <a:lnTo>
                  <a:pt x="529" y="143"/>
                </a:lnTo>
                <a:lnTo>
                  <a:pt x="529" y="134"/>
                </a:lnTo>
                <a:lnTo>
                  <a:pt x="525" y="134"/>
                </a:lnTo>
                <a:lnTo>
                  <a:pt x="519" y="134"/>
                </a:lnTo>
                <a:lnTo>
                  <a:pt x="513" y="128"/>
                </a:lnTo>
                <a:lnTo>
                  <a:pt x="510" y="143"/>
                </a:lnTo>
                <a:lnTo>
                  <a:pt x="513" y="143"/>
                </a:lnTo>
                <a:lnTo>
                  <a:pt x="513" y="152"/>
                </a:lnTo>
                <a:lnTo>
                  <a:pt x="510" y="152"/>
                </a:lnTo>
                <a:lnTo>
                  <a:pt x="510" y="149"/>
                </a:lnTo>
                <a:lnTo>
                  <a:pt x="504" y="149"/>
                </a:lnTo>
                <a:lnTo>
                  <a:pt x="504" y="152"/>
                </a:lnTo>
                <a:lnTo>
                  <a:pt x="504" y="158"/>
                </a:lnTo>
                <a:lnTo>
                  <a:pt x="513" y="174"/>
                </a:lnTo>
                <a:lnTo>
                  <a:pt x="504" y="174"/>
                </a:lnTo>
                <a:lnTo>
                  <a:pt x="501" y="168"/>
                </a:lnTo>
                <a:lnTo>
                  <a:pt x="501" y="165"/>
                </a:lnTo>
                <a:lnTo>
                  <a:pt x="495" y="168"/>
                </a:lnTo>
                <a:lnTo>
                  <a:pt x="489" y="177"/>
                </a:lnTo>
                <a:lnTo>
                  <a:pt x="486" y="177"/>
                </a:lnTo>
                <a:lnTo>
                  <a:pt x="474" y="198"/>
                </a:lnTo>
                <a:lnTo>
                  <a:pt x="470" y="204"/>
                </a:lnTo>
                <a:lnTo>
                  <a:pt x="464" y="207"/>
                </a:lnTo>
                <a:lnTo>
                  <a:pt x="470" y="214"/>
                </a:lnTo>
                <a:lnTo>
                  <a:pt x="474" y="220"/>
                </a:lnTo>
                <a:lnTo>
                  <a:pt x="464" y="229"/>
                </a:lnTo>
                <a:lnTo>
                  <a:pt x="458" y="235"/>
                </a:lnTo>
                <a:lnTo>
                  <a:pt x="455" y="235"/>
                </a:lnTo>
                <a:lnTo>
                  <a:pt x="464" y="244"/>
                </a:lnTo>
                <a:lnTo>
                  <a:pt x="464" y="253"/>
                </a:lnTo>
                <a:lnTo>
                  <a:pt x="464" y="262"/>
                </a:lnTo>
                <a:lnTo>
                  <a:pt x="464" y="269"/>
                </a:lnTo>
                <a:lnTo>
                  <a:pt x="458" y="272"/>
                </a:lnTo>
                <a:lnTo>
                  <a:pt x="449" y="278"/>
                </a:lnTo>
                <a:lnTo>
                  <a:pt x="434" y="284"/>
                </a:lnTo>
                <a:lnTo>
                  <a:pt x="431" y="287"/>
                </a:lnTo>
                <a:lnTo>
                  <a:pt x="416" y="278"/>
                </a:lnTo>
                <a:lnTo>
                  <a:pt x="406" y="272"/>
                </a:lnTo>
                <a:lnTo>
                  <a:pt x="394" y="272"/>
                </a:lnTo>
                <a:lnTo>
                  <a:pt x="385" y="269"/>
                </a:lnTo>
                <a:lnTo>
                  <a:pt x="385" y="262"/>
                </a:lnTo>
                <a:lnTo>
                  <a:pt x="385" y="253"/>
                </a:lnTo>
                <a:lnTo>
                  <a:pt x="385" y="250"/>
                </a:lnTo>
                <a:lnTo>
                  <a:pt x="400" y="244"/>
                </a:lnTo>
                <a:lnTo>
                  <a:pt x="400" y="238"/>
                </a:lnTo>
                <a:lnTo>
                  <a:pt x="409" y="238"/>
                </a:lnTo>
                <a:lnTo>
                  <a:pt x="416" y="235"/>
                </a:lnTo>
                <a:lnTo>
                  <a:pt x="406" y="229"/>
                </a:lnTo>
                <a:lnTo>
                  <a:pt x="400" y="223"/>
                </a:lnTo>
                <a:lnTo>
                  <a:pt x="394" y="220"/>
                </a:lnTo>
                <a:lnTo>
                  <a:pt x="385" y="220"/>
                </a:lnTo>
                <a:lnTo>
                  <a:pt x="382" y="207"/>
                </a:lnTo>
                <a:lnTo>
                  <a:pt x="376" y="207"/>
                </a:lnTo>
                <a:lnTo>
                  <a:pt x="361" y="214"/>
                </a:lnTo>
                <a:lnTo>
                  <a:pt x="351" y="214"/>
                </a:lnTo>
                <a:lnTo>
                  <a:pt x="351" y="220"/>
                </a:lnTo>
                <a:lnTo>
                  <a:pt x="339" y="220"/>
                </a:lnTo>
                <a:lnTo>
                  <a:pt x="351" y="223"/>
                </a:lnTo>
                <a:lnTo>
                  <a:pt x="354" y="229"/>
                </a:lnTo>
                <a:lnTo>
                  <a:pt x="361" y="235"/>
                </a:lnTo>
                <a:lnTo>
                  <a:pt x="361" y="238"/>
                </a:lnTo>
                <a:lnTo>
                  <a:pt x="361" y="250"/>
                </a:lnTo>
                <a:lnTo>
                  <a:pt x="367" y="253"/>
                </a:lnTo>
                <a:lnTo>
                  <a:pt x="367" y="256"/>
                </a:lnTo>
                <a:lnTo>
                  <a:pt x="370" y="256"/>
                </a:lnTo>
                <a:lnTo>
                  <a:pt x="367" y="269"/>
                </a:lnTo>
                <a:lnTo>
                  <a:pt x="367" y="272"/>
                </a:lnTo>
                <a:lnTo>
                  <a:pt x="367" y="287"/>
                </a:lnTo>
                <a:lnTo>
                  <a:pt x="376" y="287"/>
                </a:lnTo>
                <a:lnTo>
                  <a:pt x="385" y="287"/>
                </a:lnTo>
                <a:lnTo>
                  <a:pt x="388" y="293"/>
                </a:lnTo>
                <a:lnTo>
                  <a:pt x="388" y="299"/>
                </a:lnTo>
                <a:lnTo>
                  <a:pt x="394" y="302"/>
                </a:lnTo>
                <a:lnTo>
                  <a:pt x="394" y="308"/>
                </a:lnTo>
                <a:lnTo>
                  <a:pt x="400" y="314"/>
                </a:lnTo>
                <a:lnTo>
                  <a:pt x="394" y="317"/>
                </a:lnTo>
                <a:lnTo>
                  <a:pt x="388" y="327"/>
                </a:lnTo>
                <a:lnTo>
                  <a:pt x="400" y="339"/>
                </a:lnTo>
                <a:lnTo>
                  <a:pt x="406" y="342"/>
                </a:lnTo>
                <a:lnTo>
                  <a:pt x="394" y="348"/>
                </a:lnTo>
                <a:lnTo>
                  <a:pt x="388" y="342"/>
                </a:lnTo>
                <a:lnTo>
                  <a:pt x="382" y="348"/>
                </a:lnTo>
                <a:lnTo>
                  <a:pt x="370" y="348"/>
                </a:lnTo>
                <a:lnTo>
                  <a:pt x="376" y="339"/>
                </a:lnTo>
                <a:lnTo>
                  <a:pt x="382" y="339"/>
                </a:lnTo>
                <a:lnTo>
                  <a:pt x="370" y="327"/>
                </a:lnTo>
                <a:lnTo>
                  <a:pt x="367" y="333"/>
                </a:lnTo>
                <a:lnTo>
                  <a:pt x="354" y="333"/>
                </a:lnTo>
                <a:lnTo>
                  <a:pt x="345" y="327"/>
                </a:lnTo>
                <a:lnTo>
                  <a:pt x="345" y="333"/>
                </a:lnTo>
                <a:lnTo>
                  <a:pt x="339" y="342"/>
                </a:lnTo>
                <a:lnTo>
                  <a:pt x="336" y="357"/>
                </a:lnTo>
                <a:lnTo>
                  <a:pt x="327" y="363"/>
                </a:lnTo>
                <a:lnTo>
                  <a:pt x="321" y="366"/>
                </a:lnTo>
                <a:lnTo>
                  <a:pt x="321" y="379"/>
                </a:lnTo>
                <a:lnTo>
                  <a:pt x="315" y="388"/>
                </a:lnTo>
                <a:lnTo>
                  <a:pt x="312" y="391"/>
                </a:lnTo>
                <a:lnTo>
                  <a:pt x="306" y="397"/>
                </a:lnTo>
                <a:lnTo>
                  <a:pt x="312" y="403"/>
                </a:lnTo>
                <a:lnTo>
                  <a:pt x="327" y="412"/>
                </a:lnTo>
                <a:lnTo>
                  <a:pt x="336" y="418"/>
                </a:lnTo>
                <a:lnTo>
                  <a:pt x="336" y="421"/>
                </a:lnTo>
                <a:lnTo>
                  <a:pt x="345" y="434"/>
                </a:lnTo>
                <a:lnTo>
                  <a:pt x="351" y="446"/>
                </a:lnTo>
                <a:lnTo>
                  <a:pt x="351" y="452"/>
                </a:lnTo>
                <a:lnTo>
                  <a:pt x="376" y="446"/>
                </a:lnTo>
                <a:lnTo>
                  <a:pt x="382" y="452"/>
                </a:lnTo>
                <a:lnTo>
                  <a:pt x="385" y="461"/>
                </a:lnTo>
                <a:lnTo>
                  <a:pt x="376" y="458"/>
                </a:lnTo>
                <a:lnTo>
                  <a:pt x="370" y="458"/>
                </a:lnTo>
                <a:lnTo>
                  <a:pt x="361" y="458"/>
                </a:lnTo>
                <a:lnTo>
                  <a:pt x="351" y="452"/>
                </a:lnTo>
                <a:lnTo>
                  <a:pt x="345" y="446"/>
                </a:lnTo>
                <a:lnTo>
                  <a:pt x="339" y="446"/>
                </a:lnTo>
                <a:lnTo>
                  <a:pt x="336" y="452"/>
                </a:lnTo>
                <a:lnTo>
                  <a:pt x="330" y="446"/>
                </a:lnTo>
                <a:lnTo>
                  <a:pt x="321" y="452"/>
                </a:lnTo>
                <a:lnTo>
                  <a:pt x="306" y="446"/>
                </a:lnTo>
                <a:lnTo>
                  <a:pt x="296" y="443"/>
                </a:lnTo>
                <a:lnTo>
                  <a:pt x="287" y="443"/>
                </a:lnTo>
                <a:lnTo>
                  <a:pt x="287" y="437"/>
                </a:lnTo>
                <a:lnTo>
                  <a:pt x="281" y="437"/>
                </a:lnTo>
                <a:lnTo>
                  <a:pt x="266" y="437"/>
                </a:lnTo>
                <a:lnTo>
                  <a:pt x="251" y="434"/>
                </a:lnTo>
                <a:lnTo>
                  <a:pt x="251" y="443"/>
                </a:lnTo>
                <a:lnTo>
                  <a:pt x="244" y="446"/>
                </a:lnTo>
                <a:lnTo>
                  <a:pt x="244" y="452"/>
                </a:lnTo>
                <a:lnTo>
                  <a:pt x="257" y="458"/>
                </a:lnTo>
                <a:lnTo>
                  <a:pt x="260" y="461"/>
                </a:lnTo>
                <a:lnTo>
                  <a:pt x="275" y="467"/>
                </a:lnTo>
                <a:lnTo>
                  <a:pt x="275" y="461"/>
                </a:lnTo>
                <a:lnTo>
                  <a:pt x="281" y="461"/>
                </a:lnTo>
                <a:lnTo>
                  <a:pt x="290" y="470"/>
                </a:lnTo>
                <a:lnTo>
                  <a:pt x="296" y="492"/>
                </a:lnTo>
                <a:lnTo>
                  <a:pt x="287" y="498"/>
                </a:lnTo>
                <a:lnTo>
                  <a:pt x="281" y="501"/>
                </a:lnTo>
                <a:lnTo>
                  <a:pt x="272" y="498"/>
                </a:lnTo>
                <a:lnTo>
                  <a:pt x="260" y="498"/>
                </a:lnTo>
                <a:lnTo>
                  <a:pt x="257" y="498"/>
                </a:lnTo>
                <a:lnTo>
                  <a:pt x="244" y="486"/>
                </a:lnTo>
                <a:lnTo>
                  <a:pt x="241" y="483"/>
                </a:lnTo>
                <a:lnTo>
                  <a:pt x="235" y="476"/>
                </a:lnTo>
                <a:lnTo>
                  <a:pt x="232" y="486"/>
                </a:lnTo>
                <a:lnTo>
                  <a:pt x="226" y="483"/>
                </a:lnTo>
                <a:lnTo>
                  <a:pt x="211" y="476"/>
                </a:lnTo>
                <a:lnTo>
                  <a:pt x="211" y="467"/>
                </a:lnTo>
                <a:lnTo>
                  <a:pt x="208" y="467"/>
                </a:lnTo>
                <a:lnTo>
                  <a:pt x="208" y="461"/>
                </a:lnTo>
                <a:lnTo>
                  <a:pt x="208" y="458"/>
                </a:lnTo>
                <a:lnTo>
                  <a:pt x="202" y="452"/>
                </a:lnTo>
                <a:lnTo>
                  <a:pt x="202" y="446"/>
                </a:lnTo>
                <a:lnTo>
                  <a:pt x="196" y="437"/>
                </a:lnTo>
                <a:lnTo>
                  <a:pt x="193" y="434"/>
                </a:lnTo>
                <a:lnTo>
                  <a:pt x="193" y="428"/>
                </a:lnTo>
                <a:lnTo>
                  <a:pt x="196" y="421"/>
                </a:lnTo>
                <a:lnTo>
                  <a:pt x="196" y="412"/>
                </a:lnTo>
                <a:lnTo>
                  <a:pt x="193" y="406"/>
                </a:lnTo>
                <a:lnTo>
                  <a:pt x="193" y="403"/>
                </a:lnTo>
                <a:lnTo>
                  <a:pt x="186" y="397"/>
                </a:lnTo>
                <a:lnTo>
                  <a:pt x="183" y="391"/>
                </a:lnTo>
                <a:lnTo>
                  <a:pt x="168" y="391"/>
                </a:lnTo>
                <a:lnTo>
                  <a:pt x="162" y="391"/>
                </a:lnTo>
                <a:lnTo>
                  <a:pt x="156" y="391"/>
                </a:lnTo>
                <a:lnTo>
                  <a:pt x="153" y="388"/>
                </a:lnTo>
                <a:lnTo>
                  <a:pt x="156" y="388"/>
                </a:lnTo>
                <a:lnTo>
                  <a:pt x="156" y="382"/>
                </a:lnTo>
                <a:lnTo>
                  <a:pt x="153" y="382"/>
                </a:lnTo>
                <a:lnTo>
                  <a:pt x="147" y="382"/>
                </a:lnTo>
                <a:lnTo>
                  <a:pt x="147" y="379"/>
                </a:lnTo>
                <a:lnTo>
                  <a:pt x="138" y="379"/>
                </a:lnTo>
                <a:lnTo>
                  <a:pt x="131" y="372"/>
                </a:lnTo>
                <a:lnTo>
                  <a:pt x="125" y="363"/>
                </a:lnTo>
                <a:lnTo>
                  <a:pt x="131" y="354"/>
                </a:lnTo>
                <a:lnTo>
                  <a:pt x="125" y="354"/>
                </a:lnTo>
                <a:lnTo>
                  <a:pt x="122" y="348"/>
                </a:lnTo>
                <a:lnTo>
                  <a:pt x="125" y="348"/>
                </a:lnTo>
                <a:lnTo>
                  <a:pt x="131" y="348"/>
                </a:lnTo>
                <a:lnTo>
                  <a:pt x="138" y="348"/>
                </a:lnTo>
                <a:lnTo>
                  <a:pt x="147" y="357"/>
                </a:lnTo>
                <a:lnTo>
                  <a:pt x="153" y="363"/>
                </a:lnTo>
                <a:lnTo>
                  <a:pt x="156" y="363"/>
                </a:lnTo>
                <a:lnTo>
                  <a:pt x="156" y="357"/>
                </a:lnTo>
                <a:lnTo>
                  <a:pt x="168" y="363"/>
                </a:lnTo>
                <a:lnTo>
                  <a:pt x="177" y="366"/>
                </a:lnTo>
                <a:lnTo>
                  <a:pt x="183" y="366"/>
                </a:lnTo>
                <a:lnTo>
                  <a:pt x="186" y="366"/>
                </a:lnTo>
                <a:lnTo>
                  <a:pt x="193" y="372"/>
                </a:lnTo>
                <a:lnTo>
                  <a:pt x="202" y="372"/>
                </a:lnTo>
                <a:lnTo>
                  <a:pt x="211" y="372"/>
                </a:lnTo>
                <a:lnTo>
                  <a:pt x="226" y="379"/>
                </a:lnTo>
                <a:lnTo>
                  <a:pt x="232" y="372"/>
                </a:lnTo>
                <a:lnTo>
                  <a:pt x="235" y="366"/>
                </a:lnTo>
                <a:lnTo>
                  <a:pt x="241" y="372"/>
                </a:lnTo>
                <a:lnTo>
                  <a:pt x="241" y="379"/>
                </a:lnTo>
                <a:lnTo>
                  <a:pt x="251" y="379"/>
                </a:lnTo>
                <a:lnTo>
                  <a:pt x="260" y="379"/>
                </a:lnTo>
                <a:lnTo>
                  <a:pt x="272" y="379"/>
                </a:lnTo>
                <a:lnTo>
                  <a:pt x="281" y="366"/>
                </a:lnTo>
                <a:lnTo>
                  <a:pt x="287" y="366"/>
                </a:lnTo>
                <a:lnTo>
                  <a:pt x="296" y="363"/>
                </a:lnTo>
                <a:lnTo>
                  <a:pt x="299" y="357"/>
                </a:lnTo>
                <a:lnTo>
                  <a:pt x="299" y="354"/>
                </a:lnTo>
                <a:lnTo>
                  <a:pt x="306" y="348"/>
                </a:lnTo>
                <a:lnTo>
                  <a:pt x="312" y="348"/>
                </a:lnTo>
                <a:lnTo>
                  <a:pt x="312" y="342"/>
                </a:lnTo>
                <a:lnTo>
                  <a:pt x="312" y="339"/>
                </a:lnTo>
                <a:lnTo>
                  <a:pt x="315" y="339"/>
                </a:lnTo>
                <a:lnTo>
                  <a:pt x="321" y="317"/>
                </a:lnTo>
                <a:lnTo>
                  <a:pt x="315" y="308"/>
                </a:lnTo>
                <a:lnTo>
                  <a:pt x="315" y="299"/>
                </a:lnTo>
                <a:lnTo>
                  <a:pt x="312" y="299"/>
                </a:lnTo>
                <a:lnTo>
                  <a:pt x="312" y="287"/>
                </a:lnTo>
                <a:lnTo>
                  <a:pt x="306" y="293"/>
                </a:lnTo>
                <a:lnTo>
                  <a:pt x="299" y="287"/>
                </a:lnTo>
                <a:lnTo>
                  <a:pt x="299" y="278"/>
                </a:lnTo>
                <a:lnTo>
                  <a:pt x="290" y="278"/>
                </a:lnTo>
                <a:lnTo>
                  <a:pt x="287" y="278"/>
                </a:lnTo>
                <a:lnTo>
                  <a:pt x="287" y="272"/>
                </a:lnTo>
                <a:lnTo>
                  <a:pt x="272" y="269"/>
                </a:lnTo>
                <a:lnTo>
                  <a:pt x="260" y="272"/>
                </a:lnTo>
                <a:lnTo>
                  <a:pt x="257" y="269"/>
                </a:lnTo>
                <a:lnTo>
                  <a:pt x="251" y="262"/>
                </a:lnTo>
                <a:lnTo>
                  <a:pt x="241" y="256"/>
                </a:lnTo>
                <a:lnTo>
                  <a:pt x="241" y="262"/>
                </a:lnTo>
                <a:lnTo>
                  <a:pt x="235" y="256"/>
                </a:lnTo>
                <a:lnTo>
                  <a:pt x="226" y="250"/>
                </a:lnTo>
                <a:lnTo>
                  <a:pt x="211" y="250"/>
                </a:lnTo>
                <a:lnTo>
                  <a:pt x="196" y="238"/>
                </a:lnTo>
                <a:lnTo>
                  <a:pt x="183" y="235"/>
                </a:lnTo>
                <a:lnTo>
                  <a:pt x="171" y="238"/>
                </a:lnTo>
                <a:lnTo>
                  <a:pt x="138" y="238"/>
                </a:lnTo>
                <a:lnTo>
                  <a:pt x="131" y="238"/>
                </a:lnTo>
                <a:lnTo>
                  <a:pt x="125" y="235"/>
                </a:lnTo>
                <a:lnTo>
                  <a:pt x="116" y="238"/>
                </a:lnTo>
                <a:lnTo>
                  <a:pt x="116" y="235"/>
                </a:lnTo>
                <a:lnTo>
                  <a:pt x="113" y="229"/>
                </a:lnTo>
                <a:lnTo>
                  <a:pt x="107" y="235"/>
                </a:lnTo>
                <a:lnTo>
                  <a:pt x="101" y="223"/>
                </a:lnTo>
                <a:lnTo>
                  <a:pt x="98" y="223"/>
                </a:lnTo>
                <a:lnTo>
                  <a:pt x="92" y="214"/>
                </a:lnTo>
                <a:lnTo>
                  <a:pt x="89" y="214"/>
                </a:lnTo>
                <a:lnTo>
                  <a:pt x="83" y="223"/>
                </a:lnTo>
                <a:lnTo>
                  <a:pt x="76" y="223"/>
                </a:lnTo>
                <a:lnTo>
                  <a:pt x="73" y="214"/>
                </a:lnTo>
                <a:lnTo>
                  <a:pt x="67" y="214"/>
                </a:lnTo>
                <a:lnTo>
                  <a:pt x="67" y="229"/>
                </a:lnTo>
                <a:lnTo>
                  <a:pt x="58" y="229"/>
                </a:lnTo>
                <a:lnTo>
                  <a:pt x="52" y="223"/>
                </a:lnTo>
                <a:lnTo>
                  <a:pt x="43" y="223"/>
                </a:lnTo>
                <a:lnTo>
                  <a:pt x="18" y="232"/>
                </a:lnTo>
                <a:lnTo>
                  <a:pt x="12" y="250"/>
                </a:lnTo>
                <a:lnTo>
                  <a:pt x="9" y="265"/>
                </a:lnTo>
                <a:lnTo>
                  <a:pt x="3" y="265"/>
                </a:lnTo>
                <a:lnTo>
                  <a:pt x="3" y="272"/>
                </a:lnTo>
                <a:lnTo>
                  <a:pt x="0" y="278"/>
                </a:lnTo>
                <a:lnTo>
                  <a:pt x="0" y="287"/>
                </a:lnTo>
                <a:lnTo>
                  <a:pt x="12" y="299"/>
                </a:lnTo>
                <a:lnTo>
                  <a:pt x="21" y="308"/>
                </a:lnTo>
                <a:lnTo>
                  <a:pt x="34" y="327"/>
                </a:lnTo>
                <a:lnTo>
                  <a:pt x="28" y="339"/>
                </a:lnTo>
                <a:lnTo>
                  <a:pt x="31" y="360"/>
                </a:lnTo>
                <a:lnTo>
                  <a:pt x="34" y="382"/>
                </a:lnTo>
                <a:lnTo>
                  <a:pt x="52" y="397"/>
                </a:lnTo>
                <a:lnTo>
                  <a:pt x="67" y="421"/>
                </a:lnTo>
                <a:lnTo>
                  <a:pt x="61" y="431"/>
                </a:lnTo>
                <a:lnTo>
                  <a:pt x="64" y="437"/>
                </a:lnTo>
                <a:lnTo>
                  <a:pt x="61" y="446"/>
                </a:lnTo>
                <a:lnTo>
                  <a:pt x="64" y="455"/>
                </a:lnTo>
                <a:lnTo>
                  <a:pt x="64" y="470"/>
                </a:lnTo>
                <a:lnTo>
                  <a:pt x="70" y="486"/>
                </a:lnTo>
                <a:lnTo>
                  <a:pt x="73" y="486"/>
                </a:lnTo>
                <a:lnTo>
                  <a:pt x="83" y="507"/>
                </a:lnTo>
                <a:lnTo>
                  <a:pt x="89" y="507"/>
                </a:lnTo>
                <a:lnTo>
                  <a:pt x="95" y="510"/>
                </a:lnTo>
                <a:lnTo>
                  <a:pt x="95" y="519"/>
                </a:lnTo>
                <a:lnTo>
                  <a:pt x="89" y="522"/>
                </a:lnTo>
                <a:lnTo>
                  <a:pt x="83" y="525"/>
                </a:lnTo>
                <a:lnTo>
                  <a:pt x="89" y="547"/>
                </a:lnTo>
                <a:lnTo>
                  <a:pt x="95" y="550"/>
                </a:lnTo>
                <a:lnTo>
                  <a:pt x="107" y="559"/>
                </a:lnTo>
                <a:lnTo>
                  <a:pt x="125" y="562"/>
                </a:lnTo>
                <a:lnTo>
                  <a:pt x="131" y="574"/>
                </a:lnTo>
                <a:lnTo>
                  <a:pt x="122" y="580"/>
                </a:lnTo>
                <a:lnTo>
                  <a:pt x="119" y="596"/>
                </a:lnTo>
                <a:lnTo>
                  <a:pt x="113" y="611"/>
                </a:lnTo>
                <a:lnTo>
                  <a:pt x="104" y="623"/>
                </a:lnTo>
                <a:lnTo>
                  <a:pt x="107" y="632"/>
                </a:lnTo>
                <a:lnTo>
                  <a:pt x="98" y="635"/>
                </a:lnTo>
                <a:lnTo>
                  <a:pt x="67" y="687"/>
                </a:lnTo>
                <a:lnTo>
                  <a:pt x="67" y="700"/>
                </a:lnTo>
                <a:lnTo>
                  <a:pt x="76" y="700"/>
                </a:lnTo>
                <a:lnTo>
                  <a:pt x="89" y="693"/>
                </a:lnTo>
                <a:lnTo>
                  <a:pt x="92" y="693"/>
                </a:lnTo>
                <a:lnTo>
                  <a:pt x="92" y="700"/>
                </a:lnTo>
                <a:lnTo>
                  <a:pt x="89" y="709"/>
                </a:lnTo>
                <a:lnTo>
                  <a:pt x="89" y="715"/>
                </a:lnTo>
                <a:lnTo>
                  <a:pt x="98" y="715"/>
                </a:lnTo>
                <a:lnTo>
                  <a:pt x="101" y="721"/>
                </a:lnTo>
                <a:lnTo>
                  <a:pt x="113" y="724"/>
                </a:lnTo>
                <a:lnTo>
                  <a:pt x="116" y="721"/>
                </a:lnTo>
                <a:lnTo>
                  <a:pt x="125" y="721"/>
                </a:lnTo>
                <a:lnTo>
                  <a:pt x="131" y="721"/>
                </a:lnTo>
                <a:lnTo>
                  <a:pt x="138" y="724"/>
                </a:lnTo>
                <a:lnTo>
                  <a:pt x="141" y="724"/>
                </a:lnTo>
                <a:lnTo>
                  <a:pt x="141" y="736"/>
                </a:lnTo>
                <a:lnTo>
                  <a:pt x="138" y="736"/>
                </a:lnTo>
                <a:lnTo>
                  <a:pt x="125" y="736"/>
                </a:lnTo>
                <a:lnTo>
                  <a:pt x="116" y="736"/>
                </a:lnTo>
                <a:lnTo>
                  <a:pt x="101" y="736"/>
                </a:lnTo>
                <a:lnTo>
                  <a:pt x="101" y="739"/>
                </a:lnTo>
                <a:lnTo>
                  <a:pt x="98" y="739"/>
                </a:lnTo>
                <a:lnTo>
                  <a:pt x="98" y="736"/>
                </a:lnTo>
                <a:lnTo>
                  <a:pt x="92" y="739"/>
                </a:lnTo>
                <a:lnTo>
                  <a:pt x="92" y="745"/>
                </a:lnTo>
                <a:lnTo>
                  <a:pt x="92" y="748"/>
                </a:lnTo>
                <a:lnTo>
                  <a:pt x="92" y="755"/>
                </a:lnTo>
                <a:lnTo>
                  <a:pt x="89" y="755"/>
                </a:lnTo>
                <a:lnTo>
                  <a:pt x="83" y="745"/>
                </a:lnTo>
                <a:lnTo>
                  <a:pt x="76" y="748"/>
                </a:lnTo>
                <a:lnTo>
                  <a:pt x="76" y="755"/>
                </a:lnTo>
                <a:lnTo>
                  <a:pt x="76" y="761"/>
                </a:lnTo>
                <a:lnTo>
                  <a:pt x="76" y="770"/>
                </a:lnTo>
                <a:lnTo>
                  <a:pt x="83" y="773"/>
                </a:lnTo>
                <a:lnTo>
                  <a:pt x="83" y="785"/>
                </a:lnTo>
                <a:lnTo>
                  <a:pt x="73" y="794"/>
                </a:lnTo>
                <a:lnTo>
                  <a:pt x="73" y="800"/>
                </a:lnTo>
                <a:lnTo>
                  <a:pt x="76" y="804"/>
                </a:lnTo>
                <a:lnTo>
                  <a:pt x="73" y="813"/>
                </a:lnTo>
                <a:lnTo>
                  <a:pt x="76" y="825"/>
                </a:lnTo>
                <a:lnTo>
                  <a:pt x="76" y="834"/>
                </a:lnTo>
                <a:lnTo>
                  <a:pt x="89" y="840"/>
                </a:lnTo>
                <a:lnTo>
                  <a:pt x="92" y="843"/>
                </a:lnTo>
                <a:lnTo>
                  <a:pt x="92" y="849"/>
                </a:lnTo>
                <a:lnTo>
                  <a:pt x="89" y="855"/>
                </a:lnTo>
                <a:lnTo>
                  <a:pt x="83" y="849"/>
                </a:lnTo>
                <a:lnTo>
                  <a:pt x="76" y="843"/>
                </a:lnTo>
                <a:lnTo>
                  <a:pt x="73" y="849"/>
                </a:lnTo>
                <a:lnTo>
                  <a:pt x="73" y="855"/>
                </a:lnTo>
                <a:lnTo>
                  <a:pt x="76" y="859"/>
                </a:lnTo>
                <a:lnTo>
                  <a:pt x="83" y="859"/>
                </a:lnTo>
                <a:lnTo>
                  <a:pt x="76" y="868"/>
                </a:lnTo>
                <a:lnTo>
                  <a:pt x="73" y="868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6" name="Google Shape;5686;p183"/>
          <p:cNvSpPr/>
          <p:nvPr/>
        </p:nvSpPr>
        <p:spPr>
          <a:xfrm>
            <a:off x="3171191" y="1054101"/>
            <a:ext cx="1949450" cy="2474913"/>
          </a:xfrm>
          <a:custGeom>
            <a:avLst/>
            <a:gdLst/>
            <a:ahLst/>
            <a:cxnLst/>
            <a:rect l="l" t="t" r="r" b="b"/>
            <a:pathLst>
              <a:path w="1228" h="1559" extrusionOk="0">
                <a:moveTo>
                  <a:pt x="73" y="868"/>
                </a:moveTo>
                <a:lnTo>
                  <a:pt x="73" y="874"/>
                </a:lnTo>
                <a:lnTo>
                  <a:pt x="76" y="874"/>
                </a:lnTo>
                <a:lnTo>
                  <a:pt x="76" y="877"/>
                </a:lnTo>
                <a:lnTo>
                  <a:pt x="83" y="874"/>
                </a:lnTo>
                <a:lnTo>
                  <a:pt x="89" y="874"/>
                </a:lnTo>
                <a:lnTo>
                  <a:pt x="89" y="883"/>
                </a:lnTo>
                <a:lnTo>
                  <a:pt x="89" y="895"/>
                </a:lnTo>
                <a:lnTo>
                  <a:pt x="76" y="895"/>
                </a:lnTo>
                <a:lnTo>
                  <a:pt x="83" y="904"/>
                </a:lnTo>
                <a:lnTo>
                  <a:pt x="89" y="904"/>
                </a:lnTo>
                <a:lnTo>
                  <a:pt x="92" y="904"/>
                </a:lnTo>
                <a:lnTo>
                  <a:pt x="92" y="907"/>
                </a:lnTo>
                <a:lnTo>
                  <a:pt x="98" y="917"/>
                </a:lnTo>
                <a:lnTo>
                  <a:pt x="98" y="929"/>
                </a:lnTo>
                <a:lnTo>
                  <a:pt x="101" y="938"/>
                </a:lnTo>
                <a:lnTo>
                  <a:pt x="107" y="938"/>
                </a:lnTo>
                <a:lnTo>
                  <a:pt x="113" y="938"/>
                </a:lnTo>
                <a:lnTo>
                  <a:pt x="113" y="944"/>
                </a:lnTo>
                <a:lnTo>
                  <a:pt x="122" y="944"/>
                </a:lnTo>
                <a:lnTo>
                  <a:pt x="131" y="944"/>
                </a:lnTo>
                <a:lnTo>
                  <a:pt x="141" y="944"/>
                </a:lnTo>
                <a:lnTo>
                  <a:pt x="147" y="947"/>
                </a:lnTo>
                <a:lnTo>
                  <a:pt x="147" y="953"/>
                </a:lnTo>
                <a:lnTo>
                  <a:pt x="153" y="953"/>
                </a:lnTo>
                <a:lnTo>
                  <a:pt x="162" y="947"/>
                </a:lnTo>
                <a:lnTo>
                  <a:pt x="162" y="944"/>
                </a:lnTo>
                <a:lnTo>
                  <a:pt x="168" y="944"/>
                </a:lnTo>
                <a:lnTo>
                  <a:pt x="177" y="947"/>
                </a:lnTo>
                <a:lnTo>
                  <a:pt x="183" y="959"/>
                </a:lnTo>
                <a:lnTo>
                  <a:pt x="193" y="959"/>
                </a:lnTo>
                <a:lnTo>
                  <a:pt x="193" y="962"/>
                </a:lnTo>
                <a:lnTo>
                  <a:pt x="186" y="969"/>
                </a:lnTo>
                <a:lnTo>
                  <a:pt x="186" y="975"/>
                </a:lnTo>
                <a:lnTo>
                  <a:pt x="196" y="987"/>
                </a:lnTo>
                <a:lnTo>
                  <a:pt x="202" y="1002"/>
                </a:lnTo>
                <a:lnTo>
                  <a:pt x="193" y="1008"/>
                </a:lnTo>
                <a:lnTo>
                  <a:pt x="208" y="1008"/>
                </a:lnTo>
                <a:lnTo>
                  <a:pt x="208" y="1014"/>
                </a:lnTo>
                <a:lnTo>
                  <a:pt x="208" y="1018"/>
                </a:lnTo>
                <a:lnTo>
                  <a:pt x="220" y="1024"/>
                </a:lnTo>
                <a:lnTo>
                  <a:pt x="226" y="1024"/>
                </a:lnTo>
                <a:lnTo>
                  <a:pt x="235" y="1027"/>
                </a:lnTo>
                <a:lnTo>
                  <a:pt x="235" y="1039"/>
                </a:lnTo>
                <a:lnTo>
                  <a:pt x="235" y="1042"/>
                </a:lnTo>
                <a:lnTo>
                  <a:pt x="244" y="1042"/>
                </a:lnTo>
                <a:lnTo>
                  <a:pt x="251" y="1042"/>
                </a:lnTo>
                <a:lnTo>
                  <a:pt x="260" y="1042"/>
                </a:lnTo>
                <a:lnTo>
                  <a:pt x="260" y="1054"/>
                </a:lnTo>
                <a:lnTo>
                  <a:pt x="272" y="1054"/>
                </a:lnTo>
                <a:lnTo>
                  <a:pt x="275" y="1063"/>
                </a:lnTo>
                <a:lnTo>
                  <a:pt x="272" y="1066"/>
                </a:lnTo>
                <a:lnTo>
                  <a:pt x="266" y="1073"/>
                </a:lnTo>
                <a:lnTo>
                  <a:pt x="260" y="1079"/>
                </a:lnTo>
                <a:lnTo>
                  <a:pt x="251" y="1082"/>
                </a:lnTo>
                <a:lnTo>
                  <a:pt x="244" y="1088"/>
                </a:lnTo>
                <a:lnTo>
                  <a:pt x="235" y="1082"/>
                </a:lnTo>
                <a:lnTo>
                  <a:pt x="232" y="1082"/>
                </a:lnTo>
                <a:lnTo>
                  <a:pt x="232" y="1088"/>
                </a:lnTo>
                <a:lnTo>
                  <a:pt x="232" y="1097"/>
                </a:lnTo>
                <a:lnTo>
                  <a:pt x="232" y="1103"/>
                </a:lnTo>
                <a:lnTo>
                  <a:pt x="235" y="1112"/>
                </a:lnTo>
                <a:lnTo>
                  <a:pt x="241" y="1121"/>
                </a:lnTo>
                <a:lnTo>
                  <a:pt x="241" y="1128"/>
                </a:lnTo>
                <a:lnTo>
                  <a:pt x="244" y="1131"/>
                </a:lnTo>
                <a:lnTo>
                  <a:pt x="257" y="1137"/>
                </a:lnTo>
                <a:lnTo>
                  <a:pt x="257" y="1131"/>
                </a:lnTo>
                <a:lnTo>
                  <a:pt x="266" y="1128"/>
                </a:lnTo>
                <a:lnTo>
                  <a:pt x="272" y="1131"/>
                </a:lnTo>
                <a:lnTo>
                  <a:pt x="281" y="1128"/>
                </a:lnTo>
                <a:lnTo>
                  <a:pt x="287" y="1128"/>
                </a:lnTo>
                <a:lnTo>
                  <a:pt x="290" y="1121"/>
                </a:lnTo>
                <a:lnTo>
                  <a:pt x="296" y="1121"/>
                </a:lnTo>
                <a:lnTo>
                  <a:pt x="306" y="1128"/>
                </a:lnTo>
                <a:lnTo>
                  <a:pt x="315" y="1121"/>
                </a:lnTo>
                <a:lnTo>
                  <a:pt x="321" y="1121"/>
                </a:lnTo>
                <a:lnTo>
                  <a:pt x="327" y="1128"/>
                </a:lnTo>
                <a:lnTo>
                  <a:pt x="330" y="1137"/>
                </a:lnTo>
                <a:lnTo>
                  <a:pt x="336" y="1143"/>
                </a:lnTo>
                <a:lnTo>
                  <a:pt x="336" y="1152"/>
                </a:lnTo>
                <a:lnTo>
                  <a:pt x="336" y="1161"/>
                </a:lnTo>
                <a:lnTo>
                  <a:pt x="336" y="1167"/>
                </a:lnTo>
                <a:lnTo>
                  <a:pt x="345" y="1167"/>
                </a:lnTo>
                <a:lnTo>
                  <a:pt x="361" y="1167"/>
                </a:lnTo>
                <a:lnTo>
                  <a:pt x="367" y="1161"/>
                </a:lnTo>
                <a:lnTo>
                  <a:pt x="370" y="1161"/>
                </a:lnTo>
                <a:lnTo>
                  <a:pt x="370" y="1167"/>
                </a:lnTo>
                <a:lnTo>
                  <a:pt x="376" y="1176"/>
                </a:lnTo>
                <a:lnTo>
                  <a:pt x="385" y="1176"/>
                </a:lnTo>
                <a:lnTo>
                  <a:pt x="385" y="1183"/>
                </a:lnTo>
                <a:lnTo>
                  <a:pt x="388" y="1198"/>
                </a:lnTo>
                <a:lnTo>
                  <a:pt x="388" y="1201"/>
                </a:lnTo>
                <a:lnTo>
                  <a:pt x="394" y="1201"/>
                </a:lnTo>
                <a:lnTo>
                  <a:pt x="406" y="1201"/>
                </a:lnTo>
                <a:lnTo>
                  <a:pt x="409" y="1201"/>
                </a:lnTo>
                <a:lnTo>
                  <a:pt x="416" y="1207"/>
                </a:lnTo>
                <a:lnTo>
                  <a:pt x="419" y="1201"/>
                </a:lnTo>
                <a:lnTo>
                  <a:pt x="425" y="1207"/>
                </a:lnTo>
                <a:lnTo>
                  <a:pt x="431" y="1207"/>
                </a:lnTo>
                <a:lnTo>
                  <a:pt x="434" y="1201"/>
                </a:lnTo>
                <a:lnTo>
                  <a:pt x="446" y="1192"/>
                </a:lnTo>
                <a:lnTo>
                  <a:pt x="455" y="1192"/>
                </a:lnTo>
                <a:lnTo>
                  <a:pt x="455" y="1198"/>
                </a:lnTo>
                <a:lnTo>
                  <a:pt x="458" y="1201"/>
                </a:lnTo>
                <a:lnTo>
                  <a:pt x="474" y="1210"/>
                </a:lnTo>
                <a:lnTo>
                  <a:pt x="486" y="1207"/>
                </a:lnTo>
                <a:lnTo>
                  <a:pt x="486" y="1201"/>
                </a:lnTo>
                <a:lnTo>
                  <a:pt x="489" y="1207"/>
                </a:lnTo>
                <a:lnTo>
                  <a:pt x="495" y="1210"/>
                </a:lnTo>
                <a:lnTo>
                  <a:pt x="504" y="1207"/>
                </a:lnTo>
                <a:lnTo>
                  <a:pt x="504" y="1210"/>
                </a:lnTo>
                <a:lnTo>
                  <a:pt x="513" y="1210"/>
                </a:lnTo>
                <a:lnTo>
                  <a:pt x="513" y="1207"/>
                </a:lnTo>
                <a:lnTo>
                  <a:pt x="525" y="1207"/>
                </a:lnTo>
                <a:lnTo>
                  <a:pt x="529" y="1207"/>
                </a:lnTo>
                <a:lnTo>
                  <a:pt x="529" y="1210"/>
                </a:lnTo>
                <a:lnTo>
                  <a:pt x="535" y="1216"/>
                </a:lnTo>
                <a:lnTo>
                  <a:pt x="535" y="1210"/>
                </a:lnTo>
                <a:lnTo>
                  <a:pt x="544" y="1210"/>
                </a:lnTo>
                <a:lnTo>
                  <a:pt x="553" y="1216"/>
                </a:lnTo>
                <a:lnTo>
                  <a:pt x="565" y="1216"/>
                </a:lnTo>
                <a:lnTo>
                  <a:pt x="568" y="1210"/>
                </a:lnTo>
                <a:lnTo>
                  <a:pt x="574" y="1210"/>
                </a:lnTo>
                <a:lnTo>
                  <a:pt x="574" y="1225"/>
                </a:lnTo>
                <a:lnTo>
                  <a:pt x="568" y="1232"/>
                </a:lnTo>
                <a:lnTo>
                  <a:pt x="559" y="1238"/>
                </a:lnTo>
                <a:lnTo>
                  <a:pt x="553" y="1241"/>
                </a:lnTo>
                <a:lnTo>
                  <a:pt x="559" y="1247"/>
                </a:lnTo>
                <a:lnTo>
                  <a:pt x="568" y="1247"/>
                </a:lnTo>
                <a:lnTo>
                  <a:pt x="568" y="1250"/>
                </a:lnTo>
                <a:lnTo>
                  <a:pt x="565" y="1256"/>
                </a:lnTo>
                <a:lnTo>
                  <a:pt x="559" y="1262"/>
                </a:lnTo>
                <a:lnTo>
                  <a:pt x="559" y="1265"/>
                </a:lnTo>
                <a:lnTo>
                  <a:pt x="565" y="1265"/>
                </a:lnTo>
                <a:lnTo>
                  <a:pt x="574" y="1280"/>
                </a:lnTo>
                <a:lnTo>
                  <a:pt x="574" y="1296"/>
                </a:lnTo>
                <a:lnTo>
                  <a:pt x="568" y="1311"/>
                </a:lnTo>
                <a:lnTo>
                  <a:pt x="559" y="1311"/>
                </a:lnTo>
                <a:lnTo>
                  <a:pt x="544" y="1311"/>
                </a:lnTo>
                <a:lnTo>
                  <a:pt x="541" y="1314"/>
                </a:lnTo>
                <a:lnTo>
                  <a:pt x="535" y="1329"/>
                </a:lnTo>
                <a:lnTo>
                  <a:pt x="519" y="1335"/>
                </a:lnTo>
                <a:lnTo>
                  <a:pt x="519" y="1360"/>
                </a:lnTo>
                <a:lnTo>
                  <a:pt x="525" y="1354"/>
                </a:lnTo>
                <a:lnTo>
                  <a:pt x="529" y="1354"/>
                </a:lnTo>
                <a:lnTo>
                  <a:pt x="535" y="1351"/>
                </a:lnTo>
                <a:lnTo>
                  <a:pt x="535" y="1360"/>
                </a:lnTo>
                <a:lnTo>
                  <a:pt x="541" y="1360"/>
                </a:lnTo>
                <a:lnTo>
                  <a:pt x="550" y="1351"/>
                </a:lnTo>
                <a:lnTo>
                  <a:pt x="553" y="1348"/>
                </a:lnTo>
                <a:lnTo>
                  <a:pt x="565" y="1348"/>
                </a:lnTo>
                <a:lnTo>
                  <a:pt x="565" y="1354"/>
                </a:lnTo>
                <a:lnTo>
                  <a:pt x="565" y="1360"/>
                </a:lnTo>
                <a:lnTo>
                  <a:pt x="553" y="1366"/>
                </a:lnTo>
                <a:lnTo>
                  <a:pt x="544" y="1369"/>
                </a:lnTo>
                <a:lnTo>
                  <a:pt x="541" y="1375"/>
                </a:lnTo>
                <a:lnTo>
                  <a:pt x="544" y="1381"/>
                </a:lnTo>
                <a:lnTo>
                  <a:pt x="550" y="1384"/>
                </a:lnTo>
                <a:lnTo>
                  <a:pt x="541" y="1390"/>
                </a:lnTo>
                <a:lnTo>
                  <a:pt x="529" y="1384"/>
                </a:lnTo>
                <a:lnTo>
                  <a:pt x="525" y="1384"/>
                </a:lnTo>
                <a:lnTo>
                  <a:pt x="519" y="1390"/>
                </a:lnTo>
                <a:lnTo>
                  <a:pt x="513" y="1390"/>
                </a:lnTo>
                <a:lnTo>
                  <a:pt x="513" y="1394"/>
                </a:lnTo>
                <a:lnTo>
                  <a:pt x="519" y="1400"/>
                </a:lnTo>
                <a:lnTo>
                  <a:pt x="535" y="1400"/>
                </a:lnTo>
                <a:lnTo>
                  <a:pt x="541" y="1406"/>
                </a:lnTo>
                <a:lnTo>
                  <a:pt x="541" y="1409"/>
                </a:lnTo>
                <a:lnTo>
                  <a:pt x="553" y="1415"/>
                </a:lnTo>
                <a:lnTo>
                  <a:pt x="550" y="1415"/>
                </a:lnTo>
                <a:lnTo>
                  <a:pt x="544" y="1421"/>
                </a:lnTo>
                <a:lnTo>
                  <a:pt x="541" y="1415"/>
                </a:lnTo>
                <a:lnTo>
                  <a:pt x="541" y="1424"/>
                </a:lnTo>
                <a:lnTo>
                  <a:pt x="544" y="1430"/>
                </a:lnTo>
                <a:lnTo>
                  <a:pt x="541" y="1436"/>
                </a:lnTo>
                <a:lnTo>
                  <a:pt x="535" y="1430"/>
                </a:lnTo>
                <a:lnTo>
                  <a:pt x="529" y="1424"/>
                </a:lnTo>
                <a:lnTo>
                  <a:pt x="525" y="1430"/>
                </a:lnTo>
                <a:lnTo>
                  <a:pt x="525" y="1439"/>
                </a:lnTo>
                <a:lnTo>
                  <a:pt x="519" y="1445"/>
                </a:lnTo>
                <a:lnTo>
                  <a:pt x="525" y="1449"/>
                </a:lnTo>
                <a:lnTo>
                  <a:pt x="525" y="1461"/>
                </a:lnTo>
                <a:lnTo>
                  <a:pt x="513" y="1461"/>
                </a:lnTo>
                <a:lnTo>
                  <a:pt x="510" y="1473"/>
                </a:lnTo>
                <a:lnTo>
                  <a:pt x="510" y="1479"/>
                </a:lnTo>
                <a:lnTo>
                  <a:pt x="519" y="1485"/>
                </a:lnTo>
                <a:lnTo>
                  <a:pt x="529" y="1488"/>
                </a:lnTo>
                <a:lnTo>
                  <a:pt x="535" y="1488"/>
                </a:lnTo>
                <a:lnTo>
                  <a:pt x="544" y="1488"/>
                </a:lnTo>
                <a:lnTo>
                  <a:pt x="550" y="1494"/>
                </a:lnTo>
                <a:lnTo>
                  <a:pt x="550" y="1501"/>
                </a:lnTo>
                <a:lnTo>
                  <a:pt x="559" y="1501"/>
                </a:lnTo>
                <a:lnTo>
                  <a:pt x="565" y="1494"/>
                </a:lnTo>
                <a:lnTo>
                  <a:pt x="568" y="1501"/>
                </a:lnTo>
                <a:lnTo>
                  <a:pt x="577" y="1501"/>
                </a:lnTo>
                <a:lnTo>
                  <a:pt x="577" y="1504"/>
                </a:lnTo>
                <a:lnTo>
                  <a:pt x="590" y="1510"/>
                </a:lnTo>
                <a:lnTo>
                  <a:pt x="599" y="1510"/>
                </a:lnTo>
                <a:lnTo>
                  <a:pt x="605" y="1513"/>
                </a:lnTo>
                <a:lnTo>
                  <a:pt x="608" y="1519"/>
                </a:lnTo>
                <a:lnTo>
                  <a:pt x="617" y="1519"/>
                </a:lnTo>
                <a:lnTo>
                  <a:pt x="632" y="1540"/>
                </a:lnTo>
                <a:lnTo>
                  <a:pt x="638" y="1528"/>
                </a:lnTo>
                <a:lnTo>
                  <a:pt x="645" y="1528"/>
                </a:lnTo>
                <a:lnTo>
                  <a:pt x="654" y="1528"/>
                </a:lnTo>
                <a:lnTo>
                  <a:pt x="660" y="1525"/>
                </a:lnTo>
                <a:lnTo>
                  <a:pt x="663" y="1513"/>
                </a:lnTo>
                <a:lnTo>
                  <a:pt x="672" y="1519"/>
                </a:lnTo>
                <a:lnTo>
                  <a:pt x="684" y="1525"/>
                </a:lnTo>
                <a:lnTo>
                  <a:pt x="687" y="1525"/>
                </a:lnTo>
                <a:lnTo>
                  <a:pt x="709" y="1525"/>
                </a:lnTo>
                <a:lnTo>
                  <a:pt x="712" y="1528"/>
                </a:lnTo>
                <a:lnTo>
                  <a:pt x="718" y="1528"/>
                </a:lnTo>
                <a:lnTo>
                  <a:pt x="727" y="1528"/>
                </a:lnTo>
                <a:lnTo>
                  <a:pt x="736" y="1528"/>
                </a:lnTo>
                <a:lnTo>
                  <a:pt x="752" y="1525"/>
                </a:lnTo>
                <a:lnTo>
                  <a:pt x="758" y="1525"/>
                </a:lnTo>
                <a:lnTo>
                  <a:pt x="764" y="1528"/>
                </a:lnTo>
                <a:lnTo>
                  <a:pt x="776" y="1528"/>
                </a:lnTo>
                <a:lnTo>
                  <a:pt x="788" y="1528"/>
                </a:lnTo>
                <a:lnTo>
                  <a:pt x="791" y="1528"/>
                </a:lnTo>
                <a:lnTo>
                  <a:pt x="797" y="1534"/>
                </a:lnTo>
                <a:lnTo>
                  <a:pt x="791" y="1540"/>
                </a:lnTo>
                <a:lnTo>
                  <a:pt x="803" y="1540"/>
                </a:lnTo>
                <a:lnTo>
                  <a:pt x="813" y="1540"/>
                </a:lnTo>
                <a:lnTo>
                  <a:pt x="819" y="1534"/>
                </a:lnTo>
                <a:lnTo>
                  <a:pt x="828" y="1528"/>
                </a:lnTo>
                <a:lnTo>
                  <a:pt x="837" y="1534"/>
                </a:lnTo>
                <a:lnTo>
                  <a:pt x="843" y="1534"/>
                </a:lnTo>
                <a:lnTo>
                  <a:pt x="846" y="1528"/>
                </a:lnTo>
                <a:lnTo>
                  <a:pt x="846" y="1525"/>
                </a:lnTo>
                <a:lnTo>
                  <a:pt x="852" y="1525"/>
                </a:lnTo>
                <a:lnTo>
                  <a:pt x="855" y="1525"/>
                </a:lnTo>
                <a:lnTo>
                  <a:pt x="855" y="1534"/>
                </a:lnTo>
                <a:lnTo>
                  <a:pt x="868" y="1528"/>
                </a:lnTo>
                <a:lnTo>
                  <a:pt x="868" y="1525"/>
                </a:lnTo>
                <a:lnTo>
                  <a:pt x="877" y="1525"/>
                </a:lnTo>
                <a:lnTo>
                  <a:pt x="886" y="1528"/>
                </a:lnTo>
                <a:lnTo>
                  <a:pt x="886" y="1534"/>
                </a:lnTo>
                <a:lnTo>
                  <a:pt x="886" y="1540"/>
                </a:lnTo>
                <a:lnTo>
                  <a:pt x="892" y="1543"/>
                </a:lnTo>
                <a:lnTo>
                  <a:pt x="901" y="1540"/>
                </a:lnTo>
                <a:lnTo>
                  <a:pt x="907" y="1540"/>
                </a:lnTo>
                <a:lnTo>
                  <a:pt x="923" y="1543"/>
                </a:lnTo>
                <a:lnTo>
                  <a:pt x="938" y="1543"/>
                </a:lnTo>
                <a:lnTo>
                  <a:pt x="941" y="1543"/>
                </a:lnTo>
                <a:lnTo>
                  <a:pt x="950" y="1556"/>
                </a:lnTo>
                <a:lnTo>
                  <a:pt x="962" y="1559"/>
                </a:lnTo>
                <a:lnTo>
                  <a:pt x="971" y="1559"/>
                </a:lnTo>
                <a:lnTo>
                  <a:pt x="975" y="1559"/>
                </a:lnTo>
                <a:lnTo>
                  <a:pt x="987" y="1556"/>
                </a:lnTo>
                <a:lnTo>
                  <a:pt x="993" y="1543"/>
                </a:lnTo>
                <a:lnTo>
                  <a:pt x="987" y="1540"/>
                </a:lnTo>
                <a:lnTo>
                  <a:pt x="996" y="1540"/>
                </a:lnTo>
                <a:lnTo>
                  <a:pt x="1002" y="1540"/>
                </a:lnTo>
                <a:lnTo>
                  <a:pt x="1002" y="1528"/>
                </a:lnTo>
                <a:lnTo>
                  <a:pt x="1005" y="1519"/>
                </a:lnTo>
                <a:lnTo>
                  <a:pt x="1002" y="1519"/>
                </a:lnTo>
                <a:lnTo>
                  <a:pt x="993" y="1513"/>
                </a:lnTo>
                <a:lnTo>
                  <a:pt x="981" y="1510"/>
                </a:lnTo>
                <a:lnTo>
                  <a:pt x="975" y="1504"/>
                </a:lnTo>
                <a:lnTo>
                  <a:pt x="962" y="1494"/>
                </a:lnTo>
                <a:lnTo>
                  <a:pt x="950" y="1488"/>
                </a:lnTo>
                <a:lnTo>
                  <a:pt x="941" y="1479"/>
                </a:lnTo>
                <a:lnTo>
                  <a:pt x="941" y="1461"/>
                </a:lnTo>
                <a:lnTo>
                  <a:pt x="938" y="1455"/>
                </a:lnTo>
                <a:lnTo>
                  <a:pt x="932" y="1449"/>
                </a:lnTo>
                <a:lnTo>
                  <a:pt x="932" y="1439"/>
                </a:lnTo>
                <a:lnTo>
                  <a:pt x="926" y="1430"/>
                </a:lnTo>
                <a:lnTo>
                  <a:pt x="923" y="1430"/>
                </a:lnTo>
                <a:lnTo>
                  <a:pt x="923" y="1424"/>
                </a:lnTo>
                <a:lnTo>
                  <a:pt x="910" y="1421"/>
                </a:lnTo>
                <a:lnTo>
                  <a:pt x="898" y="1409"/>
                </a:lnTo>
                <a:lnTo>
                  <a:pt x="898" y="1415"/>
                </a:lnTo>
                <a:lnTo>
                  <a:pt x="892" y="1421"/>
                </a:lnTo>
                <a:lnTo>
                  <a:pt x="886" y="1415"/>
                </a:lnTo>
                <a:lnTo>
                  <a:pt x="877" y="1409"/>
                </a:lnTo>
                <a:lnTo>
                  <a:pt x="883" y="1390"/>
                </a:lnTo>
                <a:lnTo>
                  <a:pt x="883" y="1384"/>
                </a:lnTo>
                <a:lnTo>
                  <a:pt x="886" y="1381"/>
                </a:lnTo>
                <a:lnTo>
                  <a:pt x="886" y="1369"/>
                </a:lnTo>
                <a:lnTo>
                  <a:pt x="892" y="1366"/>
                </a:lnTo>
                <a:lnTo>
                  <a:pt x="886" y="1360"/>
                </a:lnTo>
                <a:lnTo>
                  <a:pt x="886" y="1348"/>
                </a:lnTo>
                <a:lnTo>
                  <a:pt x="892" y="1335"/>
                </a:lnTo>
                <a:lnTo>
                  <a:pt x="892" y="1326"/>
                </a:lnTo>
                <a:lnTo>
                  <a:pt x="898" y="1326"/>
                </a:lnTo>
                <a:lnTo>
                  <a:pt x="901" y="1329"/>
                </a:lnTo>
                <a:lnTo>
                  <a:pt x="910" y="1320"/>
                </a:lnTo>
                <a:lnTo>
                  <a:pt x="916" y="1314"/>
                </a:lnTo>
                <a:lnTo>
                  <a:pt x="923" y="1311"/>
                </a:lnTo>
                <a:lnTo>
                  <a:pt x="926" y="1302"/>
                </a:lnTo>
                <a:lnTo>
                  <a:pt x="932" y="1305"/>
                </a:lnTo>
                <a:lnTo>
                  <a:pt x="938" y="1296"/>
                </a:lnTo>
                <a:lnTo>
                  <a:pt x="932" y="1280"/>
                </a:lnTo>
                <a:lnTo>
                  <a:pt x="923" y="1280"/>
                </a:lnTo>
                <a:lnTo>
                  <a:pt x="916" y="1280"/>
                </a:lnTo>
                <a:lnTo>
                  <a:pt x="907" y="1277"/>
                </a:lnTo>
                <a:lnTo>
                  <a:pt x="910" y="1265"/>
                </a:lnTo>
                <a:lnTo>
                  <a:pt x="916" y="1262"/>
                </a:lnTo>
                <a:lnTo>
                  <a:pt x="923" y="1262"/>
                </a:lnTo>
                <a:lnTo>
                  <a:pt x="916" y="1256"/>
                </a:lnTo>
                <a:lnTo>
                  <a:pt x="901" y="1247"/>
                </a:lnTo>
                <a:lnTo>
                  <a:pt x="883" y="1232"/>
                </a:lnTo>
                <a:lnTo>
                  <a:pt x="874" y="1222"/>
                </a:lnTo>
                <a:lnTo>
                  <a:pt x="868" y="1225"/>
                </a:lnTo>
                <a:lnTo>
                  <a:pt x="855" y="1225"/>
                </a:lnTo>
                <a:lnTo>
                  <a:pt x="855" y="1232"/>
                </a:lnTo>
                <a:lnTo>
                  <a:pt x="852" y="1238"/>
                </a:lnTo>
                <a:lnTo>
                  <a:pt x="843" y="1232"/>
                </a:lnTo>
                <a:lnTo>
                  <a:pt x="837" y="1225"/>
                </a:lnTo>
                <a:lnTo>
                  <a:pt x="837" y="1216"/>
                </a:lnTo>
                <a:lnTo>
                  <a:pt x="837" y="1210"/>
                </a:lnTo>
                <a:lnTo>
                  <a:pt x="828" y="1207"/>
                </a:lnTo>
                <a:lnTo>
                  <a:pt x="819" y="1207"/>
                </a:lnTo>
                <a:lnTo>
                  <a:pt x="813" y="1210"/>
                </a:lnTo>
                <a:lnTo>
                  <a:pt x="813" y="1198"/>
                </a:lnTo>
                <a:lnTo>
                  <a:pt x="813" y="1186"/>
                </a:lnTo>
                <a:lnTo>
                  <a:pt x="822" y="1170"/>
                </a:lnTo>
                <a:lnTo>
                  <a:pt x="807" y="1167"/>
                </a:lnTo>
                <a:lnTo>
                  <a:pt x="803" y="1161"/>
                </a:lnTo>
                <a:lnTo>
                  <a:pt x="807" y="1155"/>
                </a:lnTo>
                <a:lnTo>
                  <a:pt x="807" y="1143"/>
                </a:lnTo>
                <a:lnTo>
                  <a:pt x="803" y="1137"/>
                </a:lnTo>
                <a:lnTo>
                  <a:pt x="797" y="1128"/>
                </a:lnTo>
                <a:lnTo>
                  <a:pt x="803" y="1118"/>
                </a:lnTo>
                <a:lnTo>
                  <a:pt x="807" y="1118"/>
                </a:lnTo>
                <a:lnTo>
                  <a:pt x="807" y="1103"/>
                </a:lnTo>
                <a:lnTo>
                  <a:pt x="803" y="1103"/>
                </a:lnTo>
                <a:lnTo>
                  <a:pt x="813" y="1088"/>
                </a:lnTo>
                <a:lnTo>
                  <a:pt x="822" y="1094"/>
                </a:lnTo>
                <a:lnTo>
                  <a:pt x="828" y="1103"/>
                </a:lnTo>
                <a:lnTo>
                  <a:pt x="837" y="1106"/>
                </a:lnTo>
                <a:lnTo>
                  <a:pt x="843" y="1112"/>
                </a:lnTo>
                <a:lnTo>
                  <a:pt x="852" y="1103"/>
                </a:lnTo>
                <a:lnTo>
                  <a:pt x="852" y="1097"/>
                </a:lnTo>
                <a:lnTo>
                  <a:pt x="846" y="1088"/>
                </a:lnTo>
                <a:lnTo>
                  <a:pt x="843" y="1073"/>
                </a:lnTo>
                <a:lnTo>
                  <a:pt x="831" y="1066"/>
                </a:lnTo>
                <a:lnTo>
                  <a:pt x="843" y="1063"/>
                </a:lnTo>
                <a:lnTo>
                  <a:pt x="852" y="1063"/>
                </a:lnTo>
                <a:lnTo>
                  <a:pt x="852" y="1057"/>
                </a:lnTo>
                <a:lnTo>
                  <a:pt x="852" y="1054"/>
                </a:lnTo>
                <a:lnTo>
                  <a:pt x="852" y="1033"/>
                </a:lnTo>
                <a:lnTo>
                  <a:pt x="861" y="1033"/>
                </a:lnTo>
                <a:lnTo>
                  <a:pt x="868" y="1027"/>
                </a:lnTo>
                <a:lnTo>
                  <a:pt x="874" y="1018"/>
                </a:lnTo>
                <a:lnTo>
                  <a:pt x="883" y="1008"/>
                </a:lnTo>
                <a:lnTo>
                  <a:pt x="886" y="999"/>
                </a:lnTo>
                <a:lnTo>
                  <a:pt x="886" y="993"/>
                </a:lnTo>
                <a:lnTo>
                  <a:pt x="886" y="987"/>
                </a:lnTo>
                <a:lnTo>
                  <a:pt x="892" y="987"/>
                </a:lnTo>
                <a:lnTo>
                  <a:pt x="898" y="993"/>
                </a:lnTo>
                <a:lnTo>
                  <a:pt x="901" y="999"/>
                </a:lnTo>
                <a:lnTo>
                  <a:pt x="910" y="993"/>
                </a:lnTo>
                <a:lnTo>
                  <a:pt x="916" y="984"/>
                </a:lnTo>
                <a:lnTo>
                  <a:pt x="923" y="975"/>
                </a:lnTo>
                <a:lnTo>
                  <a:pt x="932" y="969"/>
                </a:lnTo>
                <a:lnTo>
                  <a:pt x="938" y="969"/>
                </a:lnTo>
                <a:lnTo>
                  <a:pt x="947" y="978"/>
                </a:lnTo>
                <a:lnTo>
                  <a:pt x="947" y="975"/>
                </a:lnTo>
                <a:lnTo>
                  <a:pt x="950" y="962"/>
                </a:lnTo>
                <a:lnTo>
                  <a:pt x="956" y="962"/>
                </a:lnTo>
                <a:lnTo>
                  <a:pt x="965" y="962"/>
                </a:lnTo>
                <a:lnTo>
                  <a:pt x="971" y="969"/>
                </a:lnTo>
                <a:lnTo>
                  <a:pt x="981" y="975"/>
                </a:lnTo>
                <a:lnTo>
                  <a:pt x="996" y="975"/>
                </a:lnTo>
                <a:lnTo>
                  <a:pt x="1002" y="978"/>
                </a:lnTo>
                <a:lnTo>
                  <a:pt x="1011" y="978"/>
                </a:lnTo>
                <a:lnTo>
                  <a:pt x="1017" y="978"/>
                </a:lnTo>
                <a:lnTo>
                  <a:pt x="1020" y="984"/>
                </a:lnTo>
                <a:lnTo>
                  <a:pt x="1020" y="975"/>
                </a:lnTo>
                <a:lnTo>
                  <a:pt x="1017" y="969"/>
                </a:lnTo>
                <a:lnTo>
                  <a:pt x="1017" y="962"/>
                </a:lnTo>
                <a:lnTo>
                  <a:pt x="1020" y="962"/>
                </a:lnTo>
                <a:lnTo>
                  <a:pt x="1045" y="969"/>
                </a:lnTo>
                <a:lnTo>
                  <a:pt x="1060" y="975"/>
                </a:lnTo>
                <a:lnTo>
                  <a:pt x="1066" y="962"/>
                </a:lnTo>
                <a:lnTo>
                  <a:pt x="1066" y="959"/>
                </a:lnTo>
                <a:lnTo>
                  <a:pt x="1066" y="953"/>
                </a:lnTo>
                <a:lnTo>
                  <a:pt x="1069" y="953"/>
                </a:lnTo>
                <a:lnTo>
                  <a:pt x="1069" y="947"/>
                </a:lnTo>
                <a:lnTo>
                  <a:pt x="1066" y="944"/>
                </a:lnTo>
                <a:lnTo>
                  <a:pt x="1075" y="944"/>
                </a:lnTo>
                <a:lnTo>
                  <a:pt x="1084" y="944"/>
                </a:lnTo>
                <a:lnTo>
                  <a:pt x="1081" y="932"/>
                </a:lnTo>
                <a:lnTo>
                  <a:pt x="1084" y="932"/>
                </a:lnTo>
                <a:lnTo>
                  <a:pt x="1091" y="929"/>
                </a:lnTo>
                <a:lnTo>
                  <a:pt x="1100" y="932"/>
                </a:lnTo>
                <a:lnTo>
                  <a:pt x="1112" y="932"/>
                </a:lnTo>
                <a:lnTo>
                  <a:pt x="1112" y="923"/>
                </a:lnTo>
                <a:lnTo>
                  <a:pt x="1121" y="923"/>
                </a:lnTo>
                <a:lnTo>
                  <a:pt x="1115" y="914"/>
                </a:lnTo>
                <a:lnTo>
                  <a:pt x="1121" y="907"/>
                </a:lnTo>
                <a:lnTo>
                  <a:pt x="1124" y="904"/>
                </a:lnTo>
                <a:lnTo>
                  <a:pt x="1136" y="898"/>
                </a:lnTo>
                <a:lnTo>
                  <a:pt x="1139" y="904"/>
                </a:lnTo>
                <a:lnTo>
                  <a:pt x="1146" y="914"/>
                </a:lnTo>
                <a:lnTo>
                  <a:pt x="1155" y="914"/>
                </a:lnTo>
                <a:lnTo>
                  <a:pt x="1176" y="907"/>
                </a:lnTo>
                <a:lnTo>
                  <a:pt x="1179" y="907"/>
                </a:lnTo>
                <a:lnTo>
                  <a:pt x="1185" y="907"/>
                </a:lnTo>
                <a:lnTo>
                  <a:pt x="1185" y="904"/>
                </a:lnTo>
                <a:lnTo>
                  <a:pt x="1185" y="895"/>
                </a:lnTo>
                <a:lnTo>
                  <a:pt x="1194" y="889"/>
                </a:lnTo>
                <a:lnTo>
                  <a:pt x="1210" y="883"/>
                </a:lnTo>
                <a:lnTo>
                  <a:pt x="1225" y="868"/>
                </a:lnTo>
                <a:lnTo>
                  <a:pt x="1228" y="865"/>
                </a:lnTo>
                <a:lnTo>
                  <a:pt x="1228" y="855"/>
                </a:lnTo>
                <a:lnTo>
                  <a:pt x="1225" y="843"/>
                </a:lnTo>
                <a:lnTo>
                  <a:pt x="1216" y="834"/>
                </a:lnTo>
                <a:lnTo>
                  <a:pt x="1210" y="834"/>
                </a:lnTo>
                <a:lnTo>
                  <a:pt x="1204" y="840"/>
                </a:lnTo>
                <a:lnTo>
                  <a:pt x="1194" y="843"/>
                </a:lnTo>
                <a:lnTo>
                  <a:pt x="1179" y="843"/>
                </a:lnTo>
                <a:lnTo>
                  <a:pt x="1170" y="843"/>
                </a:lnTo>
                <a:lnTo>
                  <a:pt x="1164" y="843"/>
                </a:lnTo>
                <a:lnTo>
                  <a:pt x="1149" y="840"/>
                </a:lnTo>
                <a:lnTo>
                  <a:pt x="1149" y="834"/>
                </a:lnTo>
                <a:lnTo>
                  <a:pt x="1146" y="825"/>
                </a:lnTo>
                <a:lnTo>
                  <a:pt x="1139" y="825"/>
                </a:lnTo>
                <a:lnTo>
                  <a:pt x="1136" y="825"/>
                </a:lnTo>
                <a:lnTo>
                  <a:pt x="1124" y="834"/>
                </a:lnTo>
                <a:lnTo>
                  <a:pt x="1121" y="840"/>
                </a:lnTo>
                <a:lnTo>
                  <a:pt x="1112" y="840"/>
                </a:lnTo>
                <a:lnTo>
                  <a:pt x="1100" y="828"/>
                </a:lnTo>
                <a:lnTo>
                  <a:pt x="1091" y="813"/>
                </a:lnTo>
                <a:lnTo>
                  <a:pt x="1091" y="804"/>
                </a:lnTo>
                <a:lnTo>
                  <a:pt x="1091" y="800"/>
                </a:lnTo>
                <a:lnTo>
                  <a:pt x="1084" y="794"/>
                </a:lnTo>
                <a:lnTo>
                  <a:pt x="1081" y="788"/>
                </a:lnTo>
                <a:lnTo>
                  <a:pt x="1081" y="785"/>
                </a:lnTo>
                <a:lnTo>
                  <a:pt x="1069" y="773"/>
                </a:lnTo>
                <a:lnTo>
                  <a:pt x="1069" y="755"/>
                </a:lnTo>
                <a:lnTo>
                  <a:pt x="1075" y="739"/>
                </a:lnTo>
                <a:lnTo>
                  <a:pt x="1069" y="736"/>
                </a:lnTo>
                <a:lnTo>
                  <a:pt x="1060" y="730"/>
                </a:lnTo>
                <a:lnTo>
                  <a:pt x="1060" y="715"/>
                </a:lnTo>
                <a:lnTo>
                  <a:pt x="1060" y="706"/>
                </a:lnTo>
                <a:lnTo>
                  <a:pt x="1057" y="709"/>
                </a:lnTo>
                <a:lnTo>
                  <a:pt x="1057" y="715"/>
                </a:lnTo>
                <a:lnTo>
                  <a:pt x="1045" y="736"/>
                </a:lnTo>
                <a:lnTo>
                  <a:pt x="1036" y="748"/>
                </a:lnTo>
                <a:lnTo>
                  <a:pt x="1020" y="755"/>
                </a:lnTo>
                <a:lnTo>
                  <a:pt x="1005" y="761"/>
                </a:lnTo>
                <a:lnTo>
                  <a:pt x="996" y="764"/>
                </a:lnTo>
                <a:lnTo>
                  <a:pt x="981" y="745"/>
                </a:lnTo>
                <a:lnTo>
                  <a:pt x="981" y="730"/>
                </a:lnTo>
                <a:lnTo>
                  <a:pt x="993" y="724"/>
                </a:lnTo>
                <a:lnTo>
                  <a:pt x="1005" y="721"/>
                </a:lnTo>
                <a:lnTo>
                  <a:pt x="1011" y="724"/>
                </a:lnTo>
                <a:lnTo>
                  <a:pt x="1017" y="730"/>
                </a:lnTo>
                <a:lnTo>
                  <a:pt x="1020" y="724"/>
                </a:lnTo>
                <a:lnTo>
                  <a:pt x="1020" y="715"/>
                </a:lnTo>
                <a:lnTo>
                  <a:pt x="1020" y="709"/>
                </a:lnTo>
                <a:lnTo>
                  <a:pt x="1026" y="700"/>
                </a:lnTo>
                <a:lnTo>
                  <a:pt x="1030" y="690"/>
                </a:lnTo>
                <a:lnTo>
                  <a:pt x="1026" y="681"/>
                </a:lnTo>
                <a:lnTo>
                  <a:pt x="1017" y="675"/>
                </a:lnTo>
                <a:lnTo>
                  <a:pt x="1017" y="672"/>
                </a:lnTo>
                <a:lnTo>
                  <a:pt x="1011" y="672"/>
                </a:lnTo>
                <a:lnTo>
                  <a:pt x="1005" y="675"/>
                </a:lnTo>
                <a:lnTo>
                  <a:pt x="996" y="675"/>
                </a:lnTo>
                <a:lnTo>
                  <a:pt x="993" y="675"/>
                </a:lnTo>
                <a:lnTo>
                  <a:pt x="987" y="681"/>
                </a:lnTo>
                <a:lnTo>
                  <a:pt x="965" y="690"/>
                </a:lnTo>
                <a:lnTo>
                  <a:pt x="956" y="690"/>
                </a:lnTo>
                <a:lnTo>
                  <a:pt x="950" y="675"/>
                </a:lnTo>
                <a:lnTo>
                  <a:pt x="941" y="660"/>
                </a:lnTo>
                <a:lnTo>
                  <a:pt x="938" y="657"/>
                </a:lnTo>
                <a:lnTo>
                  <a:pt x="941" y="651"/>
                </a:lnTo>
                <a:lnTo>
                  <a:pt x="947" y="651"/>
                </a:lnTo>
                <a:lnTo>
                  <a:pt x="947" y="635"/>
                </a:lnTo>
                <a:lnTo>
                  <a:pt x="941" y="620"/>
                </a:lnTo>
                <a:lnTo>
                  <a:pt x="932" y="605"/>
                </a:lnTo>
                <a:lnTo>
                  <a:pt x="938" y="596"/>
                </a:lnTo>
                <a:lnTo>
                  <a:pt x="941" y="590"/>
                </a:lnTo>
                <a:lnTo>
                  <a:pt x="947" y="590"/>
                </a:lnTo>
                <a:lnTo>
                  <a:pt x="947" y="586"/>
                </a:lnTo>
                <a:lnTo>
                  <a:pt x="941" y="577"/>
                </a:lnTo>
                <a:lnTo>
                  <a:pt x="941" y="571"/>
                </a:lnTo>
                <a:lnTo>
                  <a:pt x="941" y="556"/>
                </a:lnTo>
                <a:lnTo>
                  <a:pt x="941" y="550"/>
                </a:lnTo>
                <a:lnTo>
                  <a:pt x="932" y="550"/>
                </a:lnTo>
                <a:lnTo>
                  <a:pt x="932" y="541"/>
                </a:lnTo>
                <a:lnTo>
                  <a:pt x="926" y="531"/>
                </a:lnTo>
                <a:lnTo>
                  <a:pt x="923" y="525"/>
                </a:lnTo>
                <a:lnTo>
                  <a:pt x="916" y="516"/>
                </a:lnTo>
                <a:lnTo>
                  <a:pt x="910" y="516"/>
                </a:lnTo>
                <a:lnTo>
                  <a:pt x="910" y="510"/>
                </a:lnTo>
                <a:lnTo>
                  <a:pt x="907" y="507"/>
                </a:lnTo>
                <a:lnTo>
                  <a:pt x="901" y="510"/>
                </a:lnTo>
                <a:lnTo>
                  <a:pt x="898" y="498"/>
                </a:lnTo>
                <a:lnTo>
                  <a:pt x="886" y="476"/>
                </a:lnTo>
                <a:lnTo>
                  <a:pt x="883" y="458"/>
                </a:lnTo>
                <a:lnTo>
                  <a:pt x="877" y="446"/>
                </a:lnTo>
                <a:lnTo>
                  <a:pt x="861" y="437"/>
                </a:lnTo>
                <a:lnTo>
                  <a:pt x="861" y="421"/>
                </a:lnTo>
                <a:lnTo>
                  <a:pt x="855" y="418"/>
                </a:lnTo>
                <a:lnTo>
                  <a:pt x="846" y="406"/>
                </a:lnTo>
                <a:lnTo>
                  <a:pt x="846" y="397"/>
                </a:lnTo>
                <a:lnTo>
                  <a:pt x="843" y="388"/>
                </a:lnTo>
                <a:lnTo>
                  <a:pt x="837" y="382"/>
                </a:lnTo>
                <a:lnTo>
                  <a:pt x="831" y="379"/>
                </a:lnTo>
                <a:lnTo>
                  <a:pt x="828" y="357"/>
                </a:lnTo>
                <a:lnTo>
                  <a:pt x="822" y="354"/>
                </a:lnTo>
                <a:lnTo>
                  <a:pt x="813" y="348"/>
                </a:lnTo>
                <a:lnTo>
                  <a:pt x="813" y="342"/>
                </a:lnTo>
                <a:lnTo>
                  <a:pt x="803" y="339"/>
                </a:lnTo>
                <a:lnTo>
                  <a:pt x="797" y="333"/>
                </a:lnTo>
                <a:lnTo>
                  <a:pt x="791" y="308"/>
                </a:lnTo>
                <a:lnTo>
                  <a:pt x="788" y="308"/>
                </a:lnTo>
                <a:lnTo>
                  <a:pt x="788" y="299"/>
                </a:lnTo>
                <a:lnTo>
                  <a:pt x="782" y="287"/>
                </a:lnTo>
                <a:lnTo>
                  <a:pt x="782" y="293"/>
                </a:lnTo>
                <a:lnTo>
                  <a:pt x="776" y="284"/>
                </a:lnTo>
                <a:lnTo>
                  <a:pt x="776" y="272"/>
                </a:lnTo>
                <a:lnTo>
                  <a:pt x="773" y="269"/>
                </a:lnTo>
                <a:lnTo>
                  <a:pt x="767" y="256"/>
                </a:lnTo>
                <a:lnTo>
                  <a:pt x="764" y="250"/>
                </a:lnTo>
                <a:lnTo>
                  <a:pt x="752" y="250"/>
                </a:lnTo>
                <a:lnTo>
                  <a:pt x="752" y="244"/>
                </a:lnTo>
                <a:lnTo>
                  <a:pt x="752" y="238"/>
                </a:lnTo>
                <a:lnTo>
                  <a:pt x="764" y="238"/>
                </a:lnTo>
                <a:lnTo>
                  <a:pt x="767" y="235"/>
                </a:lnTo>
                <a:lnTo>
                  <a:pt x="767" y="214"/>
                </a:lnTo>
                <a:lnTo>
                  <a:pt x="767" y="198"/>
                </a:lnTo>
                <a:lnTo>
                  <a:pt x="767" y="189"/>
                </a:lnTo>
                <a:lnTo>
                  <a:pt x="773" y="189"/>
                </a:lnTo>
                <a:lnTo>
                  <a:pt x="776" y="174"/>
                </a:lnTo>
                <a:lnTo>
                  <a:pt x="776" y="152"/>
                </a:lnTo>
                <a:lnTo>
                  <a:pt x="767" y="128"/>
                </a:lnTo>
                <a:lnTo>
                  <a:pt x="773" y="119"/>
                </a:lnTo>
                <a:lnTo>
                  <a:pt x="782" y="110"/>
                </a:lnTo>
                <a:lnTo>
                  <a:pt x="788" y="100"/>
                </a:lnTo>
                <a:lnTo>
                  <a:pt x="782" y="85"/>
                </a:lnTo>
                <a:lnTo>
                  <a:pt x="782" y="70"/>
                </a:lnTo>
                <a:lnTo>
                  <a:pt x="776" y="61"/>
                </a:lnTo>
                <a:lnTo>
                  <a:pt x="767" y="55"/>
                </a:lnTo>
                <a:lnTo>
                  <a:pt x="773" y="45"/>
                </a:lnTo>
                <a:lnTo>
                  <a:pt x="767" y="45"/>
                </a:lnTo>
                <a:lnTo>
                  <a:pt x="764" y="39"/>
                </a:lnTo>
                <a:lnTo>
                  <a:pt x="758" y="39"/>
                </a:lnTo>
                <a:lnTo>
                  <a:pt x="752" y="48"/>
                </a:lnTo>
                <a:lnTo>
                  <a:pt x="748" y="48"/>
                </a:lnTo>
                <a:lnTo>
                  <a:pt x="742" y="39"/>
                </a:lnTo>
                <a:lnTo>
                  <a:pt x="736" y="33"/>
                </a:lnTo>
                <a:lnTo>
                  <a:pt x="733" y="33"/>
                </a:lnTo>
                <a:lnTo>
                  <a:pt x="727" y="30"/>
                </a:lnTo>
                <a:lnTo>
                  <a:pt x="727" y="21"/>
                </a:lnTo>
                <a:lnTo>
                  <a:pt x="724" y="21"/>
                </a:lnTo>
                <a:lnTo>
                  <a:pt x="712" y="21"/>
                </a:lnTo>
                <a:lnTo>
                  <a:pt x="709" y="24"/>
                </a:lnTo>
                <a:lnTo>
                  <a:pt x="703" y="24"/>
                </a:lnTo>
                <a:lnTo>
                  <a:pt x="700" y="24"/>
                </a:lnTo>
                <a:lnTo>
                  <a:pt x="693" y="15"/>
                </a:lnTo>
                <a:lnTo>
                  <a:pt x="687" y="12"/>
                </a:lnTo>
                <a:lnTo>
                  <a:pt x="693" y="6"/>
                </a:lnTo>
                <a:lnTo>
                  <a:pt x="693" y="0"/>
                </a:lnTo>
                <a:lnTo>
                  <a:pt x="687" y="0"/>
                </a:lnTo>
                <a:lnTo>
                  <a:pt x="669" y="0"/>
                </a:lnTo>
                <a:lnTo>
                  <a:pt x="648" y="12"/>
                </a:lnTo>
                <a:lnTo>
                  <a:pt x="638" y="15"/>
                </a:lnTo>
                <a:lnTo>
                  <a:pt x="623" y="15"/>
                </a:lnTo>
                <a:lnTo>
                  <a:pt x="614" y="15"/>
                </a:lnTo>
                <a:lnTo>
                  <a:pt x="617" y="21"/>
                </a:lnTo>
                <a:lnTo>
                  <a:pt x="617" y="33"/>
                </a:lnTo>
                <a:lnTo>
                  <a:pt x="614" y="39"/>
                </a:lnTo>
                <a:lnTo>
                  <a:pt x="617" y="45"/>
                </a:lnTo>
                <a:lnTo>
                  <a:pt x="623" y="48"/>
                </a:lnTo>
                <a:lnTo>
                  <a:pt x="629" y="61"/>
                </a:lnTo>
                <a:lnTo>
                  <a:pt x="638" y="61"/>
                </a:lnTo>
                <a:lnTo>
                  <a:pt x="645" y="64"/>
                </a:lnTo>
                <a:lnTo>
                  <a:pt x="632" y="73"/>
                </a:lnTo>
                <a:lnTo>
                  <a:pt x="629" y="88"/>
                </a:lnTo>
                <a:lnTo>
                  <a:pt x="632" y="88"/>
                </a:lnTo>
                <a:lnTo>
                  <a:pt x="638" y="94"/>
                </a:lnTo>
                <a:lnTo>
                  <a:pt x="629" y="103"/>
                </a:lnTo>
                <a:lnTo>
                  <a:pt x="617" y="103"/>
                </a:lnTo>
                <a:lnTo>
                  <a:pt x="608" y="94"/>
                </a:lnTo>
                <a:lnTo>
                  <a:pt x="614" y="88"/>
                </a:lnTo>
                <a:lnTo>
                  <a:pt x="608" y="79"/>
                </a:lnTo>
                <a:lnTo>
                  <a:pt x="605" y="73"/>
                </a:lnTo>
                <a:lnTo>
                  <a:pt x="599" y="79"/>
                </a:lnTo>
                <a:lnTo>
                  <a:pt x="593" y="88"/>
                </a:lnTo>
                <a:lnTo>
                  <a:pt x="593" y="94"/>
                </a:lnTo>
                <a:lnTo>
                  <a:pt x="593" y="103"/>
                </a:lnTo>
                <a:lnTo>
                  <a:pt x="593" y="110"/>
                </a:lnTo>
                <a:lnTo>
                  <a:pt x="590" y="119"/>
                </a:lnTo>
                <a:lnTo>
                  <a:pt x="574" y="119"/>
                </a:lnTo>
                <a:lnTo>
                  <a:pt x="565" y="119"/>
                </a:lnTo>
                <a:lnTo>
                  <a:pt x="565" y="125"/>
                </a:lnTo>
                <a:lnTo>
                  <a:pt x="559" y="143"/>
                </a:lnTo>
                <a:lnTo>
                  <a:pt x="559" y="149"/>
                </a:lnTo>
                <a:lnTo>
                  <a:pt x="550" y="158"/>
                </a:lnTo>
                <a:lnTo>
                  <a:pt x="550" y="165"/>
                </a:lnTo>
                <a:lnTo>
                  <a:pt x="550" y="168"/>
                </a:lnTo>
                <a:lnTo>
                  <a:pt x="544" y="165"/>
                </a:lnTo>
                <a:lnTo>
                  <a:pt x="541" y="158"/>
                </a:lnTo>
                <a:lnTo>
                  <a:pt x="529" y="174"/>
                </a:lnTo>
                <a:lnTo>
                  <a:pt x="529" y="165"/>
                </a:lnTo>
                <a:lnTo>
                  <a:pt x="529" y="152"/>
                </a:lnTo>
                <a:lnTo>
                  <a:pt x="535" y="149"/>
                </a:lnTo>
                <a:lnTo>
                  <a:pt x="529" y="143"/>
                </a:lnTo>
                <a:lnTo>
                  <a:pt x="529" y="134"/>
                </a:lnTo>
                <a:lnTo>
                  <a:pt x="525" y="134"/>
                </a:lnTo>
                <a:lnTo>
                  <a:pt x="519" y="134"/>
                </a:lnTo>
                <a:lnTo>
                  <a:pt x="513" y="128"/>
                </a:lnTo>
                <a:lnTo>
                  <a:pt x="510" y="143"/>
                </a:lnTo>
                <a:lnTo>
                  <a:pt x="513" y="143"/>
                </a:lnTo>
                <a:lnTo>
                  <a:pt x="513" y="152"/>
                </a:lnTo>
                <a:lnTo>
                  <a:pt x="510" y="152"/>
                </a:lnTo>
                <a:lnTo>
                  <a:pt x="510" y="149"/>
                </a:lnTo>
                <a:lnTo>
                  <a:pt x="504" y="149"/>
                </a:lnTo>
                <a:lnTo>
                  <a:pt x="504" y="152"/>
                </a:lnTo>
                <a:lnTo>
                  <a:pt x="504" y="158"/>
                </a:lnTo>
                <a:lnTo>
                  <a:pt x="513" y="174"/>
                </a:lnTo>
                <a:lnTo>
                  <a:pt x="504" y="174"/>
                </a:lnTo>
                <a:lnTo>
                  <a:pt x="501" y="168"/>
                </a:lnTo>
                <a:lnTo>
                  <a:pt x="501" y="165"/>
                </a:lnTo>
                <a:lnTo>
                  <a:pt x="495" y="168"/>
                </a:lnTo>
                <a:lnTo>
                  <a:pt x="489" y="177"/>
                </a:lnTo>
                <a:lnTo>
                  <a:pt x="486" y="177"/>
                </a:lnTo>
                <a:lnTo>
                  <a:pt x="474" y="198"/>
                </a:lnTo>
                <a:lnTo>
                  <a:pt x="470" y="204"/>
                </a:lnTo>
                <a:lnTo>
                  <a:pt x="464" y="207"/>
                </a:lnTo>
                <a:lnTo>
                  <a:pt x="470" y="214"/>
                </a:lnTo>
                <a:lnTo>
                  <a:pt x="474" y="220"/>
                </a:lnTo>
                <a:lnTo>
                  <a:pt x="464" y="229"/>
                </a:lnTo>
                <a:lnTo>
                  <a:pt x="458" y="235"/>
                </a:lnTo>
                <a:lnTo>
                  <a:pt x="455" y="235"/>
                </a:lnTo>
                <a:lnTo>
                  <a:pt x="464" y="244"/>
                </a:lnTo>
                <a:lnTo>
                  <a:pt x="464" y="253"/>
                </a:lnTo>
                <a:lnTo>
                  <a:pt x="464" y="262"/>
                </a:lnTo>
                <a:lnTo>
                  <a:pt x="464" y="269"/>
                </a:lnTo>
                <a:lnTo>
                  <a:pt x="458" y="272"/>
                </a:lnTo>
                <a:lnTo>
                  <a:pt x="449" y="278"/>
                </a:lnTo>
                <a:lnTo>
                  <a:pt x="434" y="284"/>
                </a:lnTo>
                <a:lnTo>
                  <a:pt x="431" y="287"/>
                </a:lnTo>
                <a:lnTo>
                  <a:pt x="416" y="278"/>
                </a:lnTo>
                <a:lnTo>
                  <a:pt x="406" y="272"/>
                </a:lnTo>
                <a:lnTo>
                  <a:pt x="394" y="272"/>
                </a:lnTo>
                <a:lnTo>
                  <a:pt x="385" y="269"/>
                </a:lnTo>
                <a:lnTo>
                  <a:pt x="385" y="262"/>
                </a:lnTo>
                <a:lnTo>
                  <a:pt x="385" y="253"/>
                </a:lnTo>
                <a:lnTo>
                  <a:pt x="385" y="250"/>
                </a:lnTo>
                <a:lnTo>
                  <a:pt x="400" y="244"/>
                </a:lnTo>
                <a:lnTo>
                  <a:pt x="400" y="238"/>
                </a:lnTo>
                <a:lnTo>
                  <a:pt x="409" y="238"/>
                </a:lnTo>
                <a:lnTo>
                  <a:pt x="416" y="235"/>
                </a:lnTo>
                <a:lnTo>
                  <a:pt x="406" y="229"/>
                </a:lnTo>
                <a:lnTo>
                  <a:pt x="400" y="223"/>
                </a:lnTo>
                <a:lnTo>
                  <a:pt x="394" y="220"/>
                </a:lnTo>
                <a:lnTo>
                  <a:pt x="385" y="220"/>
                </a:lnTo>
                <a:lnTo>
                  <a:pt x="382" y="207"/>
                </a:lnTo>
                <a:lnTo>
                  <a:pt x="376" y="207"/>
                </a:lnTo>
                <a:lnTo>
                  <a:pt x="361" y="214"/>
                </a:lnTo>
                <a:lnTo>
                  <a:pt x="351" y="214"/>
                </a:lnTo>
                <a:lnTo>
                  <a:pt x="351" y="220"/>
                </a:lnTo>
                <a:lnTo>
                  <a:pt x="339" y="220"/>
                </a:lnTo>
                <a:lnTo>
                  <a:pt x="351" y="223"/>
                </a:lnTo>
                <a:lnTo>
                  <a:pt x="354" y="229"/>
                </a:lnTo>
                <a:lnTo>
                  <a:pt x="361" y="235"/>
                </a:lnTo>
                <a:lnTo>
                  <a:pt x="361" y="238"/>
                </a:lnTo>
                <a:lnTo>
                  <a:pt x="361" y="250"/>
                </a:lnTo>
                <a:lnTo>
                  <a:pt x="367" y="253"/>
                </a:lnTo>
                <a:lnTo>
                  <a:pt x="367" y="256"/>
                </a:lnTo>
                <a:lnTo>
                  <a:pt x="370" y="256"/>
                </a:lnTo>
                <a:lnTo>
                  <a:pt x="367" y="269"/>
                </a:lnTo>
                <a:lnTo>
                  <a:pt x="367" y="272"/>
                </a:lnTo>
                <a:lnTo>
                  <a:pt x="367" y="287"/>
                </a:lnTo>
                <a:lnTo>
                  <a:pt x="376" y="287"/>
                </a:lnTo>
                <a:lnTo>
                  <a:pt x="385" y="287"/>
                </a:lnTo>
                <a:lnTo>
                  <a:pt x="388" y="293"/>
                </a:lnTo>
                <a:lnTo>
                  <a:pt x="388" y="299"/>
                </a:lnTo>
                <a:lnTo>
                  <a:pt x="394" y="302"/>
                </a:lnTo>
                <a:lnTo>
                  <a:pt x="394" y="308"/>
                </a:lnTo>
                <a:lnTo>
                  <a:pt x="400" y="314"/>
                </a:lnTo>
                <a:lnTo>
                  <a:pt x="394" y="317"/>
                </a:lnTo>
                <a:lnTo>
                  <a:pt x="388" y="327"/>
                </a:lnTo>
                <a:lnTo>
                  <a:pt x="400" y="339"/>
                </a:lnTo>
                <a:lnTo>
                  <a:pt x="406" y="342"/>
                </a:lnTo>
                <a:lnTo>
                  <a:pt x="394" y="348"/>
                </a:lnTo>
                <a:lnTo>
                  <a:pt x="388" y="342"/>
                </a:lnTo>
                <a:lnTo>
                  <a:pt x="382" y="348"/>
                </a:lnTo>
                <a:lnTo>
                  <a:pt x="370" y="348"/>
                </a:lnTo>
                <a:lnTo>
                  <a:pt x="376" y="339"/>
                </a:lnTo>
                <a:lnTo>
                  <a:pt x="382" y="339"/>
                </a:lnTo>
                <a:lnTo>
                  <a:pt x="370" y="327"/>
                </a:lnTo>
                <a:lnTo>
                  <a:pt x="367" y="333"/>
                </a:lnTo>
                <a:lnTo>
                  <a:pt x="354" y="333"/>
                </a:lnTo>
                <a:lnTo>
                  <a:pt x="345" y="327"/>
                </a:lnTo>
                <a:lnTo>
                  <a:pt x="345" y="333"/>
                </a:lnTo>
                <a:lnTo>
                  <a:pt x="339" y="342"/>
                </a:lnTo>
                <a:lnTo>
                  <a:pt x="336" y="357"/>
                </a:lnTo>
                <a:lnTo>
                  <a:pt x="327" y="363"/>
                </a:lnTo>
                <a:lnTo>
                  <a:pt x="321" y="366"/>
                </a:lnTo>
                <a:lnTo>
                  <a:pt x="321" y="379"/>
                </a:lnTo>
                <a:lnTo>
                  <a:pt x="315" y="388"/>
                </a:lnTo>
                <a:lnTo>
                  <a:pt x="312" y="391"/>
                </a:lnTo>
                <a:lnTo>
                  <a:pt x="306" y="397"/>
                </a:lnTo>
                <a:lnTo>
                  <a:pt x="312" y="403"/>
                </a:lnTo>
                <a:lnTo>
                  <a:pt x="327" y="412"/>
                </a:lnTo>
                <a:lnTo>
                  <a:pt x="336" y="418"/>
                </a:lnTo>
                <a:lnTo>
                  <a:pt x="336" y="421"/>
                </a:lnTo>
                <a:lnTo>
                  <a:pt x="345" y="434"/>
                </a:lnTo>
                <a:lnTo>
                  <a:pt x="351" y="446"/>
                </a:lnTo>
                <a:lnTo>
                  <a:pt x="351" y="452"/>
                </a:lnTo>
                <a:lnTo>
                  <a:pt x="376" y="446"/>
                </a:lnTo>
                <a:lnTo>
                  <a:pt x="382" y="452"/>
                </a:lnTo>
                <a:lnTo>
                  <a:pt x="385" y="461"/>
                </a:lnTo>
                <a:lnTo>
                  <a:pt x="376" y="458"/>
                </a:lnTo>
                <a:lnTo>
                  <a:pt x="370" y="458"/>
                </a:lnTo>
                <a:lnTo>
                  <a:pt x="361" y="458"/>
                </a:lnTo>
                <a:lnTo>
                  <a:pt x="351" y="452"/>
                </a:lnTo>
                <a:lnTo>
                  <a:pt x="345" y="446"/>
                </a:lnTo>
                <a:lnTo>
                  <a:pt x="339" y="446"/>
                </a:lnTo>
                <a:lnTo>
                  <a:pt x="336" y="452"/>
                </a:lnTo>
                <a:lnTo>
                  <a:pt x="330" y="446"/>
                </a:lnTo>
                <a:lnTo>
                  <a:pt x="321" y="452"/>
                </a:lnTo>
                <a:lnTo>
                  <a:pt x="306" y="446"/>
                </a:lnTo>
                <a:lnTo>
                  <a:pt x="296" y="443"/>
                </a:lnTo>
                <a:lnTo>
                  <a:pt x="287" y="443"/>
                </a:lnTo>
                <a:lnTo>
                  <a:pt x="287" y="437"/>
                </a:lnTo>
                <a:lnTo>
                  <a:pt x="281" y="437"/>
                </a:lnTo>
                <a:lnTo>
                  <a:pt x="266" y="437"/>
                </a:lnTo>
                <a:lnTo>
                  <a:pt x="251" y="434"/>
                </a:lnTo>
                <a:lnTo>
                  <a:pt x="251" y="443"/>
                </a:lnTo>
                <a:lnTo>
                  <a:pt x="244" y="446"/>
                </a:lnTo>
                <a:lnTo>
                  <a:pt x="244" y="452"/>
                </a:lnTo>
                <a:lnTo>
                  <a:pt x="257" y="458"/>
                </a:lnTo>
                <a:lnTo>
                  <a:pt x="260" y="461"/>
                </a:lnTo>
                <a:lnTo>
                  <a:pt x="275" y="467"/>
                </a:lnTo>
                <a:lnTo>
                  <a:pt x="275" y="461"/>
                </a:lnTo>
                <a:lnTo>
                  <a:pt x="281" y="461"/>
                </a:lnTo>
                <a:lnTo>
                  <a:pt x="290" y="470"/>
                </a:lnTo>
                <a:lnTo>
                  <a:pt x="296" y="492"/>
                </a:lnTo>
                <a:lnTo>
                  <a:pt x="287" y="498"/>
                </a:lnTo>
                <a:lnTo>
                  <a:pt x="281" y="501"/>
                </a:lnTo>
                <a:lnTo>
                  <a:pt x="272" y="498"/>
                </a:lnTo>
                <a:lnTo>
                  <a:pt x="260" y="498"/>
                </a:lnTo>
                <a:lnTo>
                  <a:pt x="257" y="498"/>
                </a:lnTo>
                <a:lnTo>
                  <a:pt x="244" y="486"/>
                </a:lnTo>
                <a:lnTo>
                  <a:pt x="241" y="483"/>
                </a:lnTo>
                <a:lnTo>
                  <a:pt x="235" y="476"/>
                </a:lnTo>
                <a:lnTo>
                  <a:pt x="232" y="486"/>
                </a:lnTo>
                <a:lnTo>
                  <a:pt x="226" y="483"/>
                </a:lnTo>
                <a:lnTo>
                  <a:pt x="211" y="476"/>
                </a:lnTo>
                <a:lnTo>
                  <a:pt x="211" y="467"/>
                </a:lnTo>
                <a:lnTo>
                  <a:pt x="208" y="467"/>
                </a:lnTo>
                <a:lnTo>
                  <a:pt x="208" y="461"/>
                </a:lnTo>
                <a:lnTo>
                  <a:pt x="208" y="458"/>
                </a:lnTo>
                <a:lnTo>
                  <a:pt x="202" y="452"/>
                </a:lnTo>
                <a:lnTo>
                  <a:pt x="202" y="446"/>
                </a:lnTo>
                <a:lnTo>
                  <a:pt x="196" y="437"/>
                </a:lnTo>
                <a:lnTo>
                  <a:pt x="193" y="434"/>
                </a:lnTo>
                <a:lnTo>
                  <a:pt x="193" y="428"/>
                </a:lnTo>
                <a:lnTo>
                  <a:pt x="196" y="421"/>
                </a:lnTo>
                <a:lnTo>
                  <a:pt x="196" y="412"/>
                </a:lnTo>
                <a:lnTo>
                  <a:pt x="193" y="406"/>
                </a:lnTo>
                <a:lnTo>
                  <a:pt x="193" y="403"/>
                </a:lnTo>
                <a:lnTo>
                  <a:pt x="186" y="397"/>
                </a:lnTo>
                <a:lnTo>
                  <a:pt x="183" y="391"/>
                </a:lnTo>
                <a:lnTo>
                  <a:pt x="168" y="391"/>
                </a:lnTo>
                <a:lnTo>
                  <a:pt x="162" y="391"/>
                </a:lnTo>
                <a:lnTo>
                  <a:pt x="156" y="391"/>
                </a:lnTo>
                <a:lnTo>
                  <a:pt x="153" y="388"/>
                </a:lnTo>
                <a:lnTo>
                  <a:pt x="156" y="388"/>
                </a:lnTo>
                <a:lnTo>
                  <a:pt x="156" y="382"/>
                </a:lnTo>
                <a:lnTo>
                  <a:pt x="153" y="382"/>
                </a:lnTo>
                <a:lnTo>
                  <a:pt x="147" y="382"/>
                </a:lnTo>
                <a:lnTo>
                  <a:pt x="147" y="379"/>
                </a:lnTo>
                <a:lnTo>
                  <a:pt x="138" y="379"/>
                </a:lnTo>
                <a:lnTo>
                  <a:pt x="131" y="372"/>
                </a:lnTo>
                <a:lnTo>
                  <a:pt x="125" y="363"/>
                </a:lnTo>
                <a:lnTo>
                  <a:pt x="131" y="354"/>
                </a:lnTo>
                <a:lnTo>
                  <a:pt x="125" y="354"/>
                </a:lnTo>
                <a:lnTo>
                  <a:pt x="122" y="348"/>
                </a:lnTo>
                <a:lnTo>
                  <a:pt x="125" y="348"/>
                </a:lnTo>
                <a:lnTo>
                  <a:pt x="131" y="348"/>
                </a:lnTo>
                <a:lnTo>
                  <a:pt x="138" y="348"/>
                </a:lnTo>
                <a:lnTo>
                  <a:pt x="147" y="357"/>
                </a:lnTo>
                <a:lnTo>
                  <a:pt x="153" y="363"/>
                </a:lnTo>
                <a:lnTo>
                  <a:pt x="156" y="363"/>
                </a:lnTo>
                <a:lnTo>
                  <a:pt x="156" y="357"/>
                </a:lnTo>
                <a:lnTo>
                  <a:pt x="168" y="363"/>
                </a:lnTo>
                <a:lnTo>
                  <a:pt x="177" y="366"/>
                </a:lnTo>
                <a:lnTo>
                  <a:pt x="183" y="366"/>
                </a:lnTo>
                <a:lnTo>
                  <a:pt x="186" y="366"/>
                </a:lnTo>
                <a:lnTo>
                  <a:pt x="193" y="372"/>
                </a:lnTo>
                <a:lnTo>
                  <a:pt x="202" y="372"/>
                </a:lnTo>
                <a:lnTo>
                  <a:pt x="211" y="372"/>
                </a:lnTo>
                <a:lnTo>
                  <a:pt x="226" y="379"/>
                </a:lnTo>
                <a:lnTo>
                  <a:pt x="232" y="372"/>
                </a:lnTo>
                <a:lnTo>
                  <a:pt x="235" y="366"/>
                </a:lnTo>
                <a:lnTo>
                  <a:pt x="241" y="372"/>
                </a:lnTo>
                <a:lnTo>
                  <a:pt x="241" y="379"/>
                </a:lnTo>
                <a:lnTo>
                  <a:pt x="251" y="379"/>
                </a:lnTo>
                <a:lnTo>
                  <a:pt x="260" y="379"/>
                </a:lnTo>
                <a:lnTo>
                  <a:pt x="272" y="379"/>
                </a:lnTo>
                <a:lnTo>
                  <a:pt x="281" y="366"/>
                </a:lnTo>
                <a:lnTo>
                  <a:pt x="287" y="366"/>
                </a:lnTo>
                <a:lnTo>
                  <a:pt x="296" y="363"/>
                </a:lnTo>
                <a:lnTo>
                  <a:pt x="299" y="357"/>
                </a:lnTo>
                <a:lnTo>
                  <a:pt x="299" y="354"/>
                </a:lnTo>
                <a:lnTo>
                  <a:pt x="306" y="348"/>
                </a:lnTo>
                <a:lnTo>
                  <a:pt x="312" y="348"/>
                </a:lnTo>
                <a:lnTo>
                  <a:pt x="312" y="342"/>
                </a:lnTo>
                <a:lnTo>
                  <a:pt x="312" y="339"/>
                </a:lnTo>
                <a:lnTo>
                  <a:pt x="315" y="339"/>
                </a:lnTo>
                <a:lnTo>
                  <a:pt x="321" y="317"/>
                </a:lnTo>
                <a:lnTo>
                  <a:pt x="315" y="308"/>
                </a:lnTo>
                <a:lnTo>
                  <a:pt x="315" y="299"/>
                </a:lnTo>
                <a:lnTo>
                  <a:pt x="312" y="299"/>
                </a:lnTo>
                <a:lnTo>
                  <a:pt x="312" y="287"/>
                </a:lnTo>
                <a:lnTo>
                  <a:pt x="306" y="293"/>
                </a:lnTo>
                <a:lnTo>
                  <a:pt x="299" y="287"/>
                </a:lnTo>
                <a:lnTo>
                  <a:pt x="299" y="278"/>
                </a:lnTo>
                <a:lnTo>
                  <a:pt x="290" y="278"/>
                </a:lnTo>
                <a:lnTo>
                  <a:pt x="287" y="278"/>
                </a:lnTo>
                <a:lnTo>
                  <a:pt x="287" y="272"/>
                </a:lnTo>
                <a:lnTo>
                  <a:pt x="272" y="269"/>
                </a:lnTo>
                <a:lnTo>
                  <a:pt x="260" y="272"/>
                </a:lnTo>
                <a:lnTo>
                  <a:pt x="257" y="269"/>
                </a:lnTo>
                <a:lnTo>
                  <a:pt x="251" y="262"/>
                </a:lnTo>
                <a:lnTo>
                  <a:pt x="241" y="256"/>
                </a:lnTo>
                <a:lnTo>
                  <a:pt x="241" y="262"/>
                </a:lnTo>
                <a:lnTo>
                  <a:pt x="235" y="256"/>
                </a:lnTo>
                <a:lnTo>
                  <a:pt x="226" y="250"/>
                </a:lnTo>
                <a:lnTo>
                  <a:pt x="211" y="250"/>
                </a:lnTo>
                <a:lnTo>
                  <a:pt x="196" y="238"/>
                </a:lnTo>
                <a:lnTo>
                  <a:pt x="183" y="235"/>
                </a:lnTo>
                <a:lnTo>
                  <a:pt x="171" y="238"/>
                </a:lnTo>
                <a:lnTo>
                  <a:pt x="138" y="238"/>
                </a:lnTo>
                <a:lnTo>
                  <a:pt x="131" y="238"/>
                </a:lnTo>
                <a:lnTo>
                  <a:pt x="125" y="235"/>
                </a:lnTo>
                <a:lnTo>
                  <a:pt x="116" y="238"/>
                </a:lnTo>
                <a:lnTo>
                  <a:pt x="116" y="235"/>
                </a:lnTo>
                <a:lnTo>
                  <a:pt x="113" y="229"/>
                </a:lnTo>
                <a:lnTo>
                  <a:pt x="107" y="235"/>
                </a:lnTo>
                <a:lnTo>
                  <a:pt x="101" y="223"/>
                </a:lnTo>
                <a:lnTo>
                  <a:pt x="98" y="223"/>
                </a:lnTo>
                <a:lnTo>
                  <a:pt x="92" y="214"/>
                </a:lnTo>
                <a:lnTo>
                  <a:pt x="89" y="214"/>
                </a:lnTo>
                <a:lnTo>
                  <a:pt x="83" y="223"/>
                </a:lnTo>
                <a:lnTo>
                  <a:pt x="76" y="223"/>
                </a:lnTo>
                <a:lnTo>
                  <a:pt x="73" y="214"/>
                </a:lnTo>
                <a:lnTo>
                  <a:pt x="67" y="214"/>
                </a:lnTo>
                <a:lnTo>
                  <a:pt x="67" y="229"/>
                </a:lnTo>
                <a:lnTo>
                  <a:pt x="58" y="229"/>
                </a:lnTo>
                <a:lnTo>
                  <a:pt x="52" y="223"/>
                </a:lnTo>
                <a:lnTo>
                  <a:pt x="43" y="223"/>
                </a:lnTo>
                <a:lnTo>
                  <a:pt x="18" y="232"/>
                </a:lnTo>
                <a:lnTo>
                  <a:pt x="12" y="250"/>
                </a:lnTo>
                <a:lnTo>
                  <a:pt x="9" y="265"/>
                </a:lnTo>
                <a:lnTo>
                  <a:pt x="3" y="265"/>
                </a:lnTo>
                <a:lnTo>
                  <a:pt x="3" y="272"/>
                </a:lnTo>
                <a:lnTo>
                  <a:pt x="0" y="278"/>
                </a:lnTo>
                <a:lnTo>
                  <a:pt x="0" y="287"/>
                </a:lnTo>
                <a:lnTo>
                  <a:pt x="12" y="299"/>
                </a:lnTo>
                <a:lnTo>
                  <a:pt x="21" y="308"/>
                </a:lnTo>
                <a:lnTo>
                  <a:pt x="34" y="327"/>
                </a:lnTo>
                <a:lnTo>
                  <a:pt x="28" y="339"/>
                </a:lnTo>
                <a:lnTo>
                  <a:pt x="31" y="360"/>
                </a:lnTo>
                <a:lnTo>
                  <a:pt x="34" y="382"/>
                </a:lnTo>
                <a:lnTo>
                  <a:pt x="52" y="397"/>
                </a:lnTo>
                <a:lnTo>
                  <a:pt x="67" y="421"/>
                </a:lnTo>
                <a:lnTo>
                  <a:pt x="61" y="431"/>
                </a:lnTo>
                <a:lnTo>
                  <a:pt x="64" y="437"/>
                </a:lnTo>
                <a:lnTo>
                  <a:pt x="61" y="446"/>
                </a:lnTo>
                <a:lnTo>
                  <a:pt x="64" y="455"/>
                </a:lnTo>
                <a:lnTo>
                  <a:pt x="64" y="470"/>
                </a:lnTo>
                <a:lnTo>
                  <a:pt x="70" y="486"/>
                </a:lnTo>
                <a:lnTo>
                  <a:pt x="73" y="486"/>
                </a:lnTo>
                <a:lnTo>
                  <a:pt x="83" y="507"/>
                </a:lnTo>
                <a:lnTo>
                  <a:pt x="89" y="507"/>
                </a:lnTo>
                <a:lnTo>
                  <a:pt x="95" y="510"/>
                </a:lnTo>
                <a:lnTo>
                  <a:pt x="95" y="519"/>
                </a:lnTo>
                <a:lnTo>
                  <a:pt x="89" y="522"/>
                </a:lnTo>
                <a:lnTo>
                  <a:pt x="83" y="525"/>
                </a:lnTo>
                <a:lnTo>
                  <a:pt x="89" y="547"/>
                </a:lnTo>
                <a:lnTo>
                  <a:pt x="95" y="550"/>
                </a:lnTo>
                <a:lnTo>
                  <a:pt x="107" y="559"/>
                </a:lnTo>
                <a:lnTo>
                  <a:pt x="125" y="562"/>
                </a:lnTo>
                <a:lnTo>
                  <a:pt x="131" y="574"/>
                </a:lnTo>
                <a:lnTo>
                  <a:pt x="122" y="580"/>
                </a:lnTo>
                <a:lnTo>
                  <a:pt x="119" y="596"/>
                </a:lnTo>
                <a:lnTo>
                  <a:pt x="113" y="611"/>
                </a:lnTo>
                <a:lnTo>
                  <a:pt x="104" y="623"/>
                </a:lnTo>
                <a:lnTo>
                  <a:pt x="107" y="632"/>
                </a:lnTo>
                <a:lnTo>
                  <a:pt x="98" y="635"/>
                </a:lnTo>
                <a:lnTo>
                  <a:pt x="67" y="687"/>
                </a:lnTo>
                <a:lnTo>
                  <a:pt x="67" y="700"/>
                </a:lnTo>
                <a:lnTo>
                  <a:pt x="76" y="700"/>
                </a:lnTo>
                <a:lnTo>
                  <a:pt x="89" y="693"/>
                </a:lnTo>
                <a:lnTo>
                  <a:pt x="92" y="693"/>
                </a:lnTo>
                <a:lnTo>
                  <a:pt x="92" y="700"/>
                </a:lnTo>
                <a:lnTo>
                  <a:pt x="89" y="709"/>
                </a:lnTo>
                <a:lnTo>
                  <a:pt x="89" y="715"/>
                </a:lnTo>
                <a:lnTo>
                  <a:pt x="98" y="715"/>
                </a:lnTo>
                <a:lnTo>
                  <a:pt x="101" y="721"/>
                </a:lnTo>
                <a:lnTo>
                  <a:pt x="113" y="724"/>
                </a:lnTo>
                <a:lnTo>
                  <a:pt x="116" y="721"/>
                </a:lnTo>
                <a:lnTo>
                  <a:pt x="125" y="721"/>
                </a:lnTo>
                <a:lnTo>
                  <a:pt x="131" y="721"/>
                </a:lnTo>
                <a:lnTo>
                  <a:pt x="138" y="724"/>
                </a:lnTo>
                <a:lnTo>
                  <a:pt x="141" y="724"/>
                </a:lnTo>
                <a:lnTo>
                  <a:pt x="141" y="736"/>
                </a:lnTo>
                <a:lnTo>
                  <a:pt x="138" y="736"/>
                </a:lnTo>
                <a:lnTo>
                  <a:pt x="125" y="736"/>
                </a:lnTo>
                <a:lnTo>
                  <a:pt x="116" y="736"/>
                </a:lnTo>
                <a:lnTo>
                  <a:pt x="101" y="736"/>
                </a:lnTo>
                <a:lnTo>
                  <a:pt x="101" y="739"/>
                </a:lnTo>
                <a:lnTo>
                  <a:pt x="98" y="739"/>
                </a:lnTo>
                <a:lnTo>
                  <a:pt x="98" y="736"/>
                </a:lnTo>
                <a:lnTo>
                  <a:pt x="92" y="739"/>
                </a:lnTo>
                <a:lnTo>
                  <a:pt x="92" y="745"/>
                </a:lnTo>
                <a:lnTo>
                  <a:pt x="92" y="748"/>
                </a:lnTo>
                <a:lnTo>
                  <a:pt x="92" y="755"/>
                </a:lnTo>
                <a:lnTo>
                  <a:pt x="89" y="755"/>
                </a:lnTo>
                <a:lnTo>
                  <a:pt x="83" y="745"/>
                </a:lnTo>
                <a:lnTo>
                  <a:pt x="76" y="748"/>
                </a:lnTo>
                <a:lnTo>
                  <a:pt x="76" y="755"/>
                </a:lnTo>
                <a:lnTo>
                  <a:pt x="76" y="761"/>
                </a:lnTo>
                <a:lnTo>
                  <a:pt x="76" y="770"/>
                </a:lnTo>
                <a:lnTo>
                  <a:pt x="83" y="773"/>
                </a:lnTo>
                <a:lnTo>
                  <a:pt x="83" y="785"/>
                </a:lnTo>
                <a:lnTo>
                  <a:pt x="73" y="794"/>
                </a:lnTo>
                <a:lnTo>
                  <a:pt x="73" y="800"/>
                </a:lnTo>
                <a:lnTo>
                  <a:pt x="76" y="804"/>
                </a:lnTo>
                <a:lnTo>
                  <a:pt x="73" y="813"/>
                </a:lnTo>
                <a:lnTo>
                  <a:pt x="76" y="825"/>
                </a:lnTo>
                <a:lnTo>
                  <a:pt x="76" y="834"/>
                </a:lnTo>
                <a:lnTo>
                  <a:pt x="89" y="840"/>
                </a:lnTo>
                <a:lnTo>
                  <a:pt x="92" y="843"/>
                </a:lnTo>
                <a:lnTo>
                  <a:pt x="92" y="849"/>
                </a:lnTo>
                <a:lnTo>
                  <a:pt x="89" y="855"/>
                </a:lnTo>
                <a:lnTo>
                  <a:pt x="83" y="849"/>
                </a:lnTo>
                <a:lnTo>
                  <a:pt x="76" y="843"/>
                </a:lnTo>
                <a:lnTo>
                  <a:pt x="73" y="849"/>
                </a:lnTo>
                <a:lnTo>
                  <a:pt x="73" y="855"/>
                </a:lnTo>
                <a:lnTo>
                  <a:pt x="76" y="859"/>
                </a:lnTo>
                <a:lnTo>
                  <a:pt x="83" y="859"/>
                </a:lnTo>
                <a:lnTo>
                  <a:pt x="76" y="868"/>
                </a:lnTo>
                <a:lnTo>
                  <a:pt x="73" y="868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7" name="Google Shape;5687;p183"/>
          <p:cNvSpPr/>
          <p:nvPr/>
        </p:nvSpPr>
        <p:spPr>
          <a:xfrm>
            <a:off x="3088641" y="2266951"/>
            <a:ext cx="228600" cy="174625"/>
          </a:xfrm>
          <a:custGeom>
            <a:avLst/>
            <a:gdLst/>
            <a:ahLst/>
            <a:cxnLst/>
            <a:rect l="l" t="t" r="r" b="b"/>
            <a:pathLst>
              <a:path w="144" h="110" extrusionOk="0">
                <a:moveTo>
                  <a:pt x="25" y="95"/>
                </a:moveTo>
                <a:lnTo>
                  <a:pt x="46" y="91"/>
                </a:lnTo>
                <a:lnTo>
                  <a:pt x="49" y="85"/>
                </a:lnTo>
                <a:lnTo>
                  <a:pt x="55" y="91"/>
                </a:lnTo>
                <a:lnTo>
                  <a:pt x="61" y="91"/>
                </a:lnTo>
                <a:lnTo>
                  <a:pt x="61" y="85"/>
                </a:lnTo>
                <a:lnTo>
                  <a:pt x="70" y="91"/>
                </a:lnTo>
                <a:lnTo>
                  <a:pt x="73" y="91"/>
                </a:lnTo>
                <a:lnTo>
                  <a:pt x="73" y="95"/>
                </a:lnTo>
                <a:lnTo>
                  <a:pt x="80" y="101"/>
                </a:lnTo>
                <a:lnTo>
                  <a:pt x="86" y="101"/>
                </a:lnTo>
                <a:lnTo>
                  <a:pt x="95" y="101"/>
                </a:lnTo>
                <a:lnTo>
                  <a:pt x="101" y="110"/>
                </a:lnTo>
                <a:lnTo>
                  <a:pt x="110" y="104"/>
                </a:lnTo>
                <a:lnTo>
                  <a:pt x="119" y="101"/>
                </a:lnTo>
                <a:lnTo>
                  <a:pt x="119" y="104"/>
                </a:lnTo>
                <a:lnTo>
                  <a:pt x="131" y="104"/>
                </a:lnTo>
                <a:lnTo>
                  <a:pt x="135" y="95"/>
                </a:lnTo>
                <a:lnTo>
                  <a:pt x="131" y="95"/>
                </a:lnTo>
                <a:lnTo>
                  <a:pt x="125" y="91"/>
                </a:lnTo>
                <a:lnTo>
                  <a:pt x="125" y="85"/>
                </a:lnTo>
                <a:lnTo>
                  <a:pt x="131" y="79"/>
                </a:lnTo>
                <a:lnTo>
                  <a:pt x="135" y="85"/>
                </a:lnTo>
                <a:lnTo>
                  <a:pt x="141" y="91"/>
                </a:lnTo>
                <a:lnTo>
                  <a:pt x="144" y="85"/>
                </a:lnTo>
                <a:lnTo>
                  <a:pt x="144" y="79"/>
                </a:lnTo>
                <a:lnTo>
                  <a:pt x="141" y="76"/>
                </a:lnTo>
                <a:lnTo>
                  <a:pt x="131" y="70"/>
                </a:lnTo>
                <a:lnTo>
                  <a:pt x="131" y="61"/>
                </a:lnTo>
                <a:lnTo>
                  <a:pt x="125" y="49"/>
                </a:lnTo>
                <a:lnTo>
                  <a:pt x="131" y="40"/>
                </a:lnTo>
                <a:lnTo>
                  <a:pt x="125" y="36"/>
                </a:lnTo>
                <a:lnTo>
                  <a:pt x="125" y="30"/>
                </a:lnTo>
                <a:lnTo>
                  <a:pt x="135" y="21"/>
                </a:lnTo>
                <a:lnTo>
                  <a:pt x="135" y="9"/>
                </a:lnTo>
                <a:lnTo>
                  <a:pt x="131" y="6"/>
                </a:lnTo>
                <a:lnTo>
                  <a:pt x="125" y="6"/>
                </a:lnTo>
                <a:lnTo>
                  <a:pt x="104" y="6"/>
                </a:lnTo>
                <a:lnTo>
                  <a:pt x="101" y="6"/>
                </a:lnTo>
                <a:lnTo>
                  <a:pt x="95" y="0"/>
                </a:lnTo>
                <a:lnTo>
                  <a:pt x="89" y="0"/>
                </a:lnTo>
                <a:lnTo>
                  <a:pt x="80" y="6"/>
                </a:lnTo>
                <a:lnTo>
                  <a:pt x="80" y="0"/>
                </a:lnTo>
                <a:lnTo>
                  <a:pt x="70" y="0"/>
                </a:lnTo>
                <a:lnTo>
                  <a:pt x="64" y="0"/>
                </a:lnTo>
                <a:lnTo>
                  <a:pt x="61" y="0"/>
                </a:lnTo>
                <a:lnTo>
                  <a:pt x="55" y="0"/>
                </a:lnTo>
                <a:lnTo>
                  <a:pt x="49" y="6"/>
                </a:lnTo>
                <a:lnTo>
                  <a:pt x="46" y="6"/>
                </a:lnTo>
                <a:lnTo>
                  <a:pt x="37" y="6"/>
                </a:lnTo>
                <a:lnTo>
                  <a:pt x="31" y="6"/>
                </a:lnTo>
                <a:lnTo>
                  <a:pt x="25" y="6"/>
                </a:lnTo>
                <a:lnTo>
                  <a:pt x="22" y="6"/>
                </a:lnTo>
                <a:lnTo>
                  <a:pt x="22" y="9"/>
                </a:lnTo>
                <a:lnTo>
                  <a:pt x="22" y="15"/>
                </a:lnTo>
                <a:lnTo>
                  <a:pt x="15" y="15"/>
                </a:lnTo>
                <a:lnTo>
                  <a:pt x="9" y="15"/>
                </a:lnTo>
                <a:lnTo>
                  <a:pt x="6" y="15"/>
                </a:lnTo>
                <a:lnTo>
                  <a:pt x="0" y="21"/>
                </a:lnTo>
                <a:lnTo>
                  <a:pt x="0" y="24"/>
                </a:lnTo>
                <a:lnTo>
                  <a:pt x="0" y="30"/>
                </a:lnTo>
                <a:lnTo>
                  <a:pt x="0" y="36"/>
                </a:lnTo>
                <a:lnTo>
                  <a:pt x="9" y="36"/>
                </a:lnTo>
                <a:lnTo>
                  <a:pt x="9" y="40"/>
                </a:lnTo>
                <a:lnTo>
                  <a:pt x="9" y="46"/>
                </a:lnTo>
                <a:lnTo>
                  <a:pt x="6" y="46"/>
                </a:lnTo>
                <a:lnTo>
                  <a:pt x="6" y="49"/>
                </a:lnTo>
                <a:lnTo>
                  <a:pt x="6" y="64"/>
                </a:lnTo>
                <a:lnTo>
                  <a:pt x="15" y="76"/>
                </a:lnTo>
                <a:lnTo>
                  <a:pt x="22" y="76"/>
                </a:lnTo>
                <a:lnTo>
                  <a:pt x="22" y="70"/>
                </a:lnTo>
                <a:lnTo>
                  <a:pt x="25" y="64"/>
                </a:lnTo>
                <a:lnTo>
                  <a:pt x="31" y="64"/>
                </a:lnTo>
                <a:lnTo>
                  <a:pt x="37" y="70"/>
                </a:lnTo>
                <a:lnTo>
                  <a:pt x="31" y="79"/>
                </a:lnTo>
                <a:lnTo>
                  <a:pt x="31" y="91"/>
                </a:lnTo>
                <a:lnTo>
                  <a:pt x="31" y="95"/>
                </a:lnTo>
                <a:lnTo>
                  <a:pt x="25" y="95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8" name="Google Shape;5688;p183"/>
          <p:cNvSpPr/>
          <p:nvPr/>
        </p:nvSpPr>
        <p:spPr>
          <a:xfrm>
            <a:off x="3088641" y="2266951"/>
            <a:ext cx="228600" cy="174625"/>
          </a:xfrm>
          <a:custGeom>
            <a:avLst/>
            <a:gdLst/>
            <a:ahLst/>
            <a:cxnLst/>
            <a:rect l="l" t="t" r="r" b="b"/>
            <a:pathLst>
              <a:path w="144" h="110" extrusionOk="0">
                <a:moveTo>
                  <a:pt x="25" y="95"/>
                </a:moveTo>
                <a:lnTo>
                  <a:pt x="46" y="91"/>
                </a:lnTo>
                <a:lnTo>
                  <a:pt x="49" y="85"/>
                </a:lnTo>
                <a:lnTo>
                  <a:pt x="55" y="91"/>
                </a:lnTo>
                <a:lnTo>
                  <a:pt x="61" y="91"/>
                </a:lnTo>
                <a:lnTo>
                  <a:pt x="61" y="85"/>
                </a:lnTo>
                <a:lnTo>
                  <a:pt x="70" y="91"/>
                </a:lnTo>
                <a:lnTo>
                  <a:pt x="73" y="91"/>
                </a:lnTo>
                <a:lnTo>
                  <a:pt x="73" y="95"/>
                </a:lnTo>
                <a:lnTo>
                  <a:pt x="80" y="101"/>
                </a:lnTo>
                <a:lnTo>
                  <a:pt x="86" y="101"/>
                </a:lnTo>
                <a:lnTo>
                  <a:pt x="95" y="101"/>
                </a:lnTo>
                <a:lnTo>
                  <a:pt x="101" y="110"/>
                </a:lnTo>
                <a:lnTo>
                  <a:pt x="110" y="104"/>
                </a:lnTo>
                <a:lnTo>
                  <a:pt x="119" y="101"/>
                </a:lnTo>
                <a:lnTo>
                  <a:pt x="119" y="104"/>
                </a:lnTo>
                <a:lnTo>
                  <a:pt x="131" y="104"/>
                </a:lnTo>
                <a:lnTo>
                  <a:pt x="135" y="95"/>
                </a:lnTo>
                <a:lnTo>
                  <a:pt x="131" y="95"/>
                </a:lnTo>
                <a:lnTo>
                  <a:pt x="125" y="91"/>
                </a:lnTo>
                <a:lnTo>
                  <a:pt x="125" y="85"/>
                </a:lnTo>
                <a:lnTo>
                  <a:pt x="131" y="79"/>
                </a:lnTo>
                <a:lnTo>
                  <a:pt x="135" y="85"/>
                </a:lnTo>
                <a:lnTo>
                  <a:pt x="141" y="91"/>
                </a:lnTo>
                <a:lnTo>
                  <a:pt x="144" y="85"/>
                </a:lnTo>
                <a:lnTo>
                  <a:pt x="144" y="79"/>
                </a:lnTo>
                <a:lnTo>
                  <a:pt x="141" y="76"/>
                </a:lnTo>
                <a:lnTo>
                  <a:pt x="131" y="70"/>
                </a:lnTo>
                <a:lnTo>
                  <a:pt x="131" y="61"/>
                </a:lnTo>
                <a:lnTo>
                  <a:pt x="125" y="49"/>
                </a:lnTo>
                <a:lnTo>
                  <a:pt x="131" y="40"/>
                </a:lnTo>
                <a:lnTo>
                  <a:pt x="125" y="36"/>
                </a:lnTo>
                <a:lnTo>
                  <a:pt x="125" y="30"/>
                </a:lnTo>
                <a:lnTo>
                  <a:pt x="135" y="21"/>
                </a:lnTo>
                <a:lnTo>
                  <a:pt x="135" y="9"/>
                </a:lnTo>
                <a:lnTo>
                  <a:pt x="131" y="6"/>
                </a:lnTo>
                <a:lnTo>
                  <a:pt x="125" y="6"/>
                </a:lnTo>
                <a:lnTo>
                  <a:pt x="104" y="6"/>
                </a:lnTo>
                <a:lnTo>
                  <a:pt x="101" y="6"/>
                </a:lnTo>
                <a:lnTo>
                  <a:pt x="95" y="0"/>
                </a:lnTo>
                <a:lnTo>
                  <a:pt x="89" y="0"/>
                </a:lnTo>
                <a:lnTo>
                  <a:pt x="80" y="6"/>
                </a:lnTo>
                <a:lnTo>
                  <a:pt x="80" y="0"/>
                </a:lnTo>
                <a:lnTo>
                  <a:pt x="70" y="0"/>
                </a:lnTo>
                <a:lnTo>
                  <a:pt x="64" y="0"/>
                </a:lnTo>
                <a:lnTo>
                  <a:pt x="61" y="0"/>
                </a:lnTo>
                <a:lnTo>
                  <a:pt x="55" y="0"/>
                </a:lnTo>
                <a:lnTo>
                  <a:pt x="49" y="6"/>
                </a:lnTo>
                <a:lnTo>
                  <a:pt x="46" y="6"/>
                </a:lnTo>
                <a:lnTo>
                  <a:pt x="37" y="6"/>
                </a:lnTo>
                <a:lnTo>
                  <a:pt x="31" y="6"/>
                </a:lnTo>
                <a:lnTo>
                  <a:pt x="25" y="6"/>
                </a:lnTo>
                <a:lnTo>
                  <a:pt x="22" y="6"/>
                </a:lnTo>
                <a:lnTo>
                  <a:pt x="22" y="9"/>
                </a:lnTo>
                <a:lnTo>
                  <a:pt x="22" y="15"/>
                </a:lnTo>
                <a:lnTo>
                  <a:pt x="15" y="15"/>
                </a:lnTo>
                <a:lnTo>
                  <a:pt x="9" y="15"/>
                </a:lnTo>
                <a:lnTo>
                  <a:pt x="6" y="15"/>
                </a:lnTo>
                <a:lnTo>
                  <a:pt x="0" y="21"/>
                </a:lnTo>
                <a:lnTo>
                  <a:pt x="0" y="24"/>
                </a:lnTo>
                <a:lnTo>
                  <a:pt x="0" y="30"/>
                </a:lnTo>
                <a:lnTo>
                  <a:pt x="0" y="36"/>
                </a:lnTo>
                <a:lnTo>
                  <a:pt x="9" y="36"/>
                </a:lnTo>
                <a:lnTo>
                  <a:pt x="9" y="40"/>
                </a:lnTo>
                <a:lnTo>
                  <a:pt x="9" y="46"/>
                </a:lnTo>
                <a:lnTo>
                  <a:pt x="6" y="46"/>
                </a:lnTo>
                <a:lnTo>
                  <a:pt x="6" y="49"/>
                </a:lnTo>
                <a:lnTo>
                  <a:pt x="6" y="64"/>
                </a:lnTo>
                <a:lnTo>
                  <a:pt x="15" y="76"/>
                </a:lnTo>
                <a:lnTo>
                  <a:pt x="22" y="76"/>
                </a:lnTo>
                <a:lnTo>
                  <a:pt x="22" y="70"/>
                </a:lnTo>
                <a:lnTo>
                  <a:pt x="25" y="64"/>
                </a:lnTo>
                <a:lnTo>
                  <a:pt x="31" y="64"/>
                </a:lnTo>
                <a:lnTo>
                  <a:pt x="37" y="70"/>
                </a:lnTo>
                <a:lnTo>
                  <a:pt x="31" y="79"/>
                </a:lnTo>
                <a:lnTo>
                  <a:pt x="31" y="91"/>
                </a:lnTo>
                <a:lnTo>
                  <a:pt x="31" y="95"/>
                </a:lnTo>
                <a:lnTo>
                  <a:pt x="25" y="95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9" name="Google Shape;5689;p183"/>
          <p:cNvSpPr/>
          <p:nvPr/>
        </p:nvSpPr>
        <p:spPr>
          <a:xfrm>
            <a:off x="2972754" y="2401888"/>
            <a:ext cx="358775" cy="190500"/>
          </a:xfrm>
          <a:custGeom>
            <a:avLst/>
            <a:gdLst/>
            <a:ahLst/>
            <a:cxnLst/>
            <a:rect l="l" t="t" r="r" b="b"/>
            <a:pathLst>
              <a:path w="226" h="120" extrusionOk="0">
                <a:moveTo>
                  <a:pt x="98" y="16"/>
                </a:moveTo>
                <a:lnTo>
                  <a:pt x="98" y="19"/>
                </a:lnTo>
                <a:lnTo>
                  <a:pt x="98" y="25"/>
                </a:lnTo>
                <a:lnTo>
                  <a:pt x="98" y="34"/>
                </a:lnTo>
                <a:lnTo>
                  <a:pt x="98" y="40"/>
                </a:lnTo>
                <a:lnTo>
                  <a:pt x="98" y="49"/>
                </a:lnTo>
                <a:lnTo>
                  <a:pt x="91" y="55"/>
                </a:lnTo>
                <a:lnTo>
                  <a:pt x="88" y="58"/>
                </a:lnTo>
                <a:lnTo>
                  <a:pt x="82" y="58"/>
                </a:lnTo>
                <a:lnTo>
                  <a:pt x="73" y="49"/>
                </a:lnTo>
                <a:lnTo>
                  <a:pt x="67" y="46"/>
                </a:lnTo>
                <a:lnTo>
                  <a:pt x="67" y="34"/>
                </a:lnTo>
                <a:lnTo>
                  <a:pt x="58" y="25"/>
                </a:lnTo>
                <a:lnTo>
                  <a:pt x="52" y="25"/>
                </a:lnTo>
                <a:lnTo>
                  <a:pt x="49" y="19"/>
                </a:lnTo>
                <a:lnTo>
                  <a:pt x="49" y="16"/>
                </a:lnTo>
                <a:lnTo>
                  <a:pt x="40" y="16"/>
                </a:lnTo>
                <a:lnTo>
                  <a:pt x="27" y="19"/>
                </a:lnTo>
                <a:lnTo>
                  <a:pt x="24" y="25"/>
                </a:lnTo>
                <a:lnTo>
                  <a:pt x="18" y="25"/>
                </a:lnTo>
                <a:lnTo>
                  <a:pt x="15" y="34"/>
                </a:lnTo>
                <a:lnTo>
                  <a:pt x="15" y="46"/>
                </a:lnTo>
                <a:lnTo>
                  <a:pt x="9" y="55"/>
                </a:lnTo>
                <a:lnTo>
                  <a:pt x="3" y="65"/>
                </a:lnTo>
                <a:lnTo>
                  <a:pt x="0" y="95"/>
                </a:lnTo>
                <a:lnTo>
                  <a:pt x="15" y="89"/>
                </a:lnTo>
                <a:lnTo>
                  <a:pt x="24" y="89"/>
                </a:lnTo>
                <a:lnTo>
                  <a:pt x="27" y="83"/>
                </a:lnTo>
                <a:lnTo>
                  <a:pt x="33" y="83"/>
                </a:lnTo>
                <a:lnTo>
                  <a:pt x="40" y="83"/>
                </a:lnTo>
                <a:lnTo>
                  <a:pt x="52" y="83"/>
                </a:lnTo>
                <a:lnTo>
                  <a:pt x="58" y="83"/>
                </a:lnTo>
                <a:lnTo>
                  <a:pt x="67" y="80"/>
                </a:lnTo>
                <a:lnTo>
                  <a:pt x="82" y="80"/>
                </a:lnTo>
                <a:lnTo>
                  <a:pt x="98" y="83"/>
                </a:lnTo>
                <a:lnTo>
                  <a:pt x="107" y="80"/>
                </a:lnTo>
                <a:lnTo>
                  <a:pt x="113" y="83"/>
                </a:lnTo>
                <a:lnTo>
                  <a:pt x="122" y="89"/>
                </a:lnTo>
                <a:lnTo>
                  <a:pt x="137" y="95"/>
                </a:lnTo>
                <a:lnTo>
                  <a:pt x="143" y="95"/>
                </a:lnTo>
                <a:lnTo>
                  <a:pt x="146" y="104"/>
                </a:lnTo>
                <a:lnTo>
                  <a:pt x="162" y="113"/>
                </a:lnTo>
                <a:lnTo>
                  <a:pt x="168" y="120"/>
                </a:lnTo>
                <a:lnTo>
                  <a:pt x="183" y="120"/>
                </a:lnTo>
                <a:lnTo>
                  <a:pt x="186" y="120"/>
                </a:lnTo>
                <a:lnTo>
                  <a:pt x="192" y="120"/>
                </a:lnTo>
                <a:lnTo>
                  <a:pt x="198" y="113"/>
                </a:lnTo>
                <a:lnTo>
                  <a:pt x="201" y="120"/>
                </a:lnTo>
                <a:lnTo>
                  <a:pt x="214" y="113"/>
                </a:lnTo>
                <a:lnTo>
                  <a:pt x="217" y="110"/>
                </a:lnTo>
                <a:lnTo>
                  <a:pt x="214" y="104"/>
                </a:lnTo>
                <a:lnTo>
                  <a:pt x="208" y="98"/>
                </a:lnTo>
                <a:lnTo>
                  <a:pt x="217" y="95"/>
                </a:lnTo>
                <a:lnTo>
                  <a:pt x="226" y="89"/>
                </a:lnTo>
                <a:lnTo>
                  <a:pt x="226" y="89"/>
                </a:lnTo>
                <a:lnTo>
                  <a:pt x="223" y="80"/>
                </a:lnTo>
                <a:lnTo>
                  <a:pt x="223" y="68"/>
                </a:lnTo>
                <a:lnTo>
                  <a:pt x="217" y="58"/>
                </a:lnTo>
                <a:lnTo>
                  <a:pt x="217" y="55"/>
                </a:lnTo>
                <a:lnTo>
                  <a:pt x="214" y="55"/>
                </a:lnTo>
                <a:lnTo>
                  <a:pt x="208" y="55"/>
                </a:lnTo>
                <a:lnTo>
                  <a:pt x="204" y="46"/>
                </a:lnTo>
                <a:lnTo>
                  <a:pt x="214" y="46"/>
                </a:lnTo>
                <a:lnTo>
                  <a:pt x="214" y="34"/>
                </a:lnTo>
                <a:lnTo>
                  <a:pt x="214" y="25"/>
                </a:lnTo>
                <a:lnTo>
                  <a:pt x="208" y="25"/>
                </a:lnTo>
                <a:lnTo>
                  <a:pt x="204" y="28"/>
                </a:lnTo>
                <a:lnTo>
                  <a:pt x="204" y="25"/>
                </a:lnTo>
                <a:lnTo>
                  <a:pt x="198" y="25"/>
                </a:lnTo>
                <a:lnTo>
                  <a:pt x="198" y="19"/>
                </a:lnTo>
                <a:lnTo>
                  <a:pt x="201" y="19"/>
                </a:lnTo>
                <a:lnTo>
                  <a:pt x="192" y="19"/>
                </a:lnTo>
                <a:lnTo>
                  <a:pt x="192" y="16"/>
                </a:lnTo>
                <a:lnTo>
                  <a:pt x="183" y="19"/>
                </a:lnTo>
                <a:lnTo>
                  <a:pt x="171" y="25"/>
                </a:lnTo>
                <a:lnTo>
                  <a:pt x="168" y="16"/>
                </a:lnTo>
                <a:lnTo>
                  <a:pt x="159" y="16"/>
                </a:lnTo>
                <a:lnTo>
                  <a:pt x="153" y="16"/>
                </a:lnTo>
                <a:lnTo>
                  <a:pt x="146" y="10"/>
                </a:lnTo>
                <a:lnTo>
                  <a:pt x="146" y="6"/>
                </a:lnTo>
                <a:lnTo>
                  <a:pt x="143" y="6"/>
                </a:lnTo>
                <a:lnTo>
                  <a:pt x="134" y="0"/>
                </a:lnTo>
                <a:lnTo>
                  <a:pt x="134" y="6"/>
                </a:lnTo>
                <a:lnTo>
                  <a:pt x="128" y="6"/>
                </a:lnTo>
                <a:lnTo>
                  <a:pt x="122" y="0"/>
                </a:lnTo>
                <a:lnTo>
                  <a:pt x="119" y="6"/>
                </a:lnTo>
                <a:lnTo>
                  <a:pt x="98" y="10"/>
                </a:lnTo>
                <a:lnTo>
                  <a:pt x="98" y="16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0" name="Google Shape;5690;p183"/>
          <p:cNvSpPr/>
          <p:nvPr/>
        </p:nvSpPr>
        <p:spPr>
          <a:xfrm>
            <a:off x="2972754" y="2401888"/>
            <a:ext cx="358775" cy="190500"/>
          </a:xfrm>
          <a:custGeom>
            <a:avLst/>
            <a:gdLst/>
            <a:ahLst/>
            <a:cxnLst/>
            <a:rect l="l" t="t" r="r" b="b"/>
            <a:pathLst>
              <a:path w="226" h="120" extrusionOk="0">
                <a:moveTo>
                  <a:pt x="98" y="16"/>
                </a:moveTo>
                <a:lnTo>
                  <a:pt x="98" y="19"/>
                </a:lnTo>
                <a:lnTo>
                  <a:pt x="98" y="25"/>
                </a:lnTo>
                <a:lnTo>
                  <a:pt x="98" y="34"/>
                </a:lnTo>
                <a:lnTo>
                  <a:pt x="98" y="40"/>
                </a:lnTo>
                <a:lnTo>
                  <a:pt x="98" y="49"/>
                </a:lnTo>
                <a:lnTo>
                  <a:pt x="91" y="55"/>
                </a:lnTo>
                <a:lnTo>
                  <a:pt x="88" y="58"/>
                </a:lnTo>
                <a:lnTo>
                  <a:pt x="82" y="58"/>
                </a:lnTo>
                <a:lnTo>
                  <a:pt x="73" y="49"/>
                </a:lnTo>
                <a:lnTo>
                  <a:pt x="67" y="46"/>
                </a:lnTo>
                <a:lnTo>
                  <a:pt x="67" y="34"/>
                </a:lnTo>
                <a:lnTo>
                  <a:pt x="58" y="25"/>
                </a:lnTo>
                <a:lnTo>
                  <a:pt x="52" y="25"/>
                </a:lnTo>
                <a:lnTo>
                  <a:pt x="49" y="19"/>
                </a:lnTo>
                <a:lnTo>
                  <a:pt x="49" y="16"/>
                </a:lnTo>
                <a:lnTo>
                  <a:pt x="40" y="16"/>
                </a:lnTo>
                <a:lnTo>
                  <a:pt x="27" y="19"/>
                </a:lnTo>
                <a:lnTo>
                  <a:pt x="24" y="25"/>
                </a:lnTo>
                <a:lnTo>
                  <a:pt x="18" y="25"/>
                </a:lnTo>
                <a:lnTo>
                  <a:pt x="15" y="34"/>
                </a:lnTo>
                <a:lnTo>
                  <a:pt x="15" y="46"/>
                </a:lnTo>
                <a:lnTo>
                  <a:pt x="9" y="55"/>
                </a:lnTo>
                <a:lnTo>
                  <a:pt x="3" y="65"/>
                </a:lnTo>
                <a:lnTo>
                  <a:pt x="0" y="95"/>
                </a:lnTo>
                <a:lnTo>
                  <a:pt x="15" y="89"/>
                </a:lnTo>
                <a:lnTo>
                  <a:pt x="24" y="89"/>
                </a:lnTo>
                <a:lnTo>
                  <a:pt x="27" y="83"/>
                </a:lnTo>
                <a:lnTo>
                  <a:pt x="33" y="83"/>
                </a:lnTo>
                <a:lnTo>
                  <a:pt x="40" y="83"/>
                </a:lnTo>
                <a:lnTo>
                  <a:pt x="52" y="83"/>
                </a:lnTo>
                <a:lnTo>
                  <a:pt x="58" y="83"/>
                </a:lnTo>
                <a:lnTo>
                  <a:pt x="67" y="80"/>
                </a:lnTo>
                <a:lnTo>
                  <a:pt x="82" y="80"/>
                </a:lnTo>
                <a:lnTo>
                  <a:pt x="98" y="83"/>
                </a:lnTo>
                <a:lnTo>
                  <a:pt x="107" y="80"/>
                </a:lnTo>
                <a:lnTo>
                  <a:pt x="113" y="83"/>
                </a:lnTo>
                <a:lnTo>
                  <a:pt x="122" y="89"/>
                </a:lnTo>
                <a:lnTo>
                  <a:pt x="137" y="95"/>
                </a:lnTo>
                <a:lnTo>
                  <a:pt x="143" y="95"/>
                </a:lnTo>
                <a:lnTo>
                  <a:pt x="146" y="104"/>
                </a:lnTo>
                <a:lnTo>
                  <a:pt x="162" y="113"/>
                </a:lnTo>
                <a:lnTo>
                  <a:pt x="168" y="120"/>
                </a:lnTo>
                <a:lnTo>
                  <a:pt x="183" y="120"/>
                </a:lnTo>
                <a:lnTo>
                  <a:pt x="186" y="120"/>
                </a:lnTo>
                <a:lnTo>
                  <a:pt x="192" y="120"/>
                </a:lnTo>
                <a:lnTo>
                  <a:pt x="198" y="113"/>
                </a:lnTo>
                <a:lnTo>
                  <a:pt x="201" y="120"/>
                </a:lnTo>
                <a:lnTo>
                  <a:pt x="214" y="113"/>
                </a:lnTo>
                <a:lnTo>
                  <a:pt x="217" y="110"/>
                </a:lnTo>
                <a:lnTo>
                  <a:pt x="214" y="104"/>
                </a:lnTo>
                <a:lnTo>
                  <a:pt x="208" y="98"/>
                </a:lnTo>
                <a:lnTo>
                  <a:pt x="217" y="95"/>
                </a:lnTo>
                <a:lnTo>
                  <a:pt x="226" y="89"/>
                </a:lnTo>
                <a:lnTo>
                  <a:pt x="226" y="89"/>
                </a:lnTo>
                <a:lnTo>
                  <a:pt x="223" y="80"/>
                </a:lnTo>
                <a:lnTo>
                  <a:pt x="223" y="68"/>
                </a:lnTo>
                <a:lnTo>
                  <a:pt x="217" y="58"/>
                </a:lnTo>
                <a:lnTo>
                  <a:pt x="217" y="55"/>
                </a:lnTo>
                <a:lnTo>
                  <a:pt x="214" y="55"/>
                </a:lnTo>
                <a:lnTo>
                  <a:pt x="208" y="55"/>
                </a:lnTo>
                <a:lnTo>
                  <a:pt x="204" y="46"/>
                </a:lnTo>
                <a:lnTo>
                  <a:pt x="214" y="46"/>
                </a:lnTo>
                <a:lnTo>
                  <a:pt x="214" y="34"/>
                </a:lnTo>
                <a:lnTo>
                  <a:pt x="214" y="25"/>
                </a:lnTo>
                <a:lnTo>
                  <a:pt x="208" y="25"/>
                </a:lnTo>
                <a:lnTo>
                  <a:pt x="204" y="28"/>
                </a:lnTo>
                <a:lnTo>
                  <a:pt x="204" y="25"/>
                </a:lnTo>
                <a:lnTo>
                  <a:pt x="198" y="25"/>
                </a:lnTo>
                <a:lnTo>
                  <a:pt x="198" y="19"/>
                </a:lnTo>
                <a:lnTo>
                  <a:pt x="201" y="19"/>
                </a:lnTo>
                <a:lnTo>
                  <a:pt x="192" y="19"/>
                </a:lnTo>
                <a:lnTo>
                  <a:pt x="192" y="16"/>
                </a:lnTo>
                <a:lnTo>
                  <a:pt x="183" y="19"/>
                </a:lnTo>
                <a:lnTo>
                  <a:pt x="171" y="25"/>
                </a:lnTo>
                <a:lnTo>
                  <a:pt x="168" y="16"/>
                </a:lnTo>
                <a:lnTo>
                  <a:pt x="159" y="16"/>
                </a:lnTo>
                <a:lnTo>
                  <a:pt x="153" y="16"/>
                </a:lnTo>
                <a:lnTo>
                  <a:pt x="146" y="10"/>
                </a:lnTo>
                <a:lnTo>
                  <a:pt x="146" y="6"/>
                </a:lnTo>
                <a:lnTo>
                  <a:pt x="143" y="6"/>
                </a:lnTo>
                <a:lnTo>
                  <a:pt x="134" y="0"/>
                </a:lnTo>
                <a:lnTo>
                  <a:pt x="134" y="6"/>
                </a:lnTo>
                <a:lnTo>
                  <a:pt x="128" y="6"/>
                </a:lnTo>
                <a:lnTo>
                  <a:pt x="122" y="0"/>
                </a:lnTo>
                <a:lnTo>
                  <a:pt x="119" y="6"/>
                </a:lnTo>
                <a:lnTo>
                  <a:pt x="98" y="10"/>
                </a:lnTo>
                <a:lnTo>
                  <a:pt x="98" y="16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1" name="Google Shape;5691;p183"/>
          <p:cNvSpPr/>
          <p:nvPr/>
        </p:nvSpPr>
        <p:spPr>
          <a:xfrm>
            <a:off x="2972754" y="2528888"/>
            <a:ext cx="304800" cy="217488"/>
          </a:xfrm>
          <a:custGeom>
            <a:avLst/>
            <a:gdLst/>
            <a:ahLst/>
            <a:cxnLst/>
            <a:rect l="l" t="t" r="r" b="b"/>
            <a:pathLst>
              <a:path w="192" h="137" extrusionOk="0">
                <a:moveTo>
                  <a:pt x="183" y="40"/>
                </a:moveTo>
                <a:lnTo>
                  <a:pt x="171" y="58"/>
                </a:lnTo>
                <a:lnTo>
                  <a:pt x="192" y="64"/>
                </a:lnTo>
                <a:lnTo>
                  <a:pt x="183" y="73"/>
                </a:lnTo>
                <a:lnTo>
                  <a:pt x="168" y="73"/>
                </a:lnTo>
                <a:lnTo>
                  <a:pt x="168" y="79"/>
                </a:lnTo>
                <a:lnTo>
                  <a:pt x="146" y="85"/>
                </a:lnTo>
                <a:lnTo>
                  <a:pt x="146" y="89"/>
                </a:lnTo>
                <a:lnTo>
                  <a:pt x="146" y="104"/>
                </a:lnTo>
                <a:lnTo>
                  <a:pt x="146" y="110"/>
                </a:lnTo>
                <a:lnTo>
                  <a:pt x="143" y="119"/>
                </a:lnTo>
                <a:lnTo>
                  <a:pt x="137" y="119"/>
                </a:lnTo>
                <a:lnTo>
                  <a:pt x="137" y="125"/>
                </a:lnTo>
                <a:lnTo>
                  <a:pt x="134" y="119"/>
                </a:lnTo>
                <a:lnTo>
                  <a:pt x="122" y="125"/>
                </a:lnTo>
                <a:lnTo>
                  <a:pt x="119" y="125"/>
                </a:lnTo>
                <a:lnTo>
                  <a:pt x="107" y="125"/>
                </a:lnTo>
                <a:lnTo>
                  <a:pt x="113" y="125"/>
                </a:lnTo>
                <a:lnTo>
                  <a:pt x="107" y="134"/>
                </a:lnTo>
                <a:lnTo>
                  <a:pt x="104" y="137"/>
                </a:lnTo>
                <a:lnTo>
                  <a:pt x="91" y="137"/>
                </a:lnTo>
                <a:lnTo>
                  <a:pt x="91" y="134"/>
                </a:lnTo>
                <a:lnTo>
                  <a:pt x="82" y="134"/>
                </a:lnTo>
                <a:lnTo>
                  <a:pt x="73" y="125"/>
                </a:lnTo>
                <a:lnTo>
                  <a:pt x="58" y="119"/>
                </a:lnTo>
                <a:lnTo>
                  <a:pt x="58" y="113"/>
                </a:lnTo>
                <a:lnTo>
                  <a:pt x="52" y="113"/>
                </a:lnTo>
                <a:lnTo>
                  <a:pt x="52" y="110"/>
                </a:lnTo>
                <a:lnTo>
                  <a:pt x="58" y="104"/>
                </a:lnTo>
                <a:lnTo>
                  <a:pt x="58" y="98"/>
                </a:lnTo>
                <a:lnTo>
                  <a:pt x="58" y="95"/>
                </a:lnTo>
                <a:lnTo>
                  <a:pt x="52" y="89"/>
                </a:lnTo>
                <a:lnTo>
                  <a:pt x="52" y="85"/>
                </a:lnTo>
                <a:lnTo>
                  <a:pt x="49" y="79"/>
                </a:lnTo>
                <a:lnTo>
                  <a:pt x="43" y="79"/>
                </a:lnTo>
                <a:lnTo>
                  <a:pt x="43" y="85"/>
                </a:lnTo>
                <a:lnTo>
                  <a:pt x="40" y="85"/>
                </a:lnTo>
                <a:lnTo>
                  <a:pt x="27" y="85"/>
                </a:lnTo>
                <a:lnTo>
                  <a:pt x="24" y="79"/>
                </a:lnTo>
                <a:lnTo>
                  <a:pt x="18" y="79"/>
                </a:lnTo>
                <a:lnTo>
                  <a:pt x="15" y="73"/>
                </a:lnTo>
                <a:lnTo>
                  <a:pt x="15" y="70"/>
                </a:lnTo>
                <a:lnTo>
                  <a:pt x="3" y="70"/>
                </a:lnTo>
                <a:lnTo>
                  <a:pt x="3" y="55"/>
                </a:lnTo>
                <a:lnTo>
                  <a:pt x="0" y="40"/>
                </a:lnTo>
                <a:lnTo>
                  <a:pt x="0" y="33"/>
                </a:lnTo>
                <a:lnTo>
                  <a:pt x="0" y="30"/>
                </a:lnTo>
                <a:lnTo>
                  <a:pt x="0" y="15"/>
                </a:lnTo>
                <a:lnTo>
                  <a:pt x="0" y="15"/>
                </a:lnTo>
                <a:lnTo>
                  <a:pt x="15" y="9"/>
                </a:lnTo>
                <a:lnTo>
                  <a:pt x="24" y="9"/>
                </a:lnTo>
                <a:lnTo>
                  <a:pt x="30" y="3"/>
                </a:lnTo>
                <a:lnTo>
                  <a:pt x="33" y="3"/>
                </a:lnTo>
                <a:lnTo>
                  <a:pt x="40" y="3"/>
                </a:lnTo>
                <a:lnTo>
                  <a:pt x="55" y="3"/>
                </a:lnTo>
                <a:lnTo>
                  <a:pt x="58" y="3"/>
                </a:lnTo>
                <a:lnTo>
                  <a:pt x="67" y="0"/>
                </a:lnTo>
                <a:lnTo>
                  <a:pt x="82" y="0"/>
                </a:lnTo>
                <a:lnTo>
                  <a:pt x="98" y="3"/>
                </a:lnTo>
                <a:lnTo>
                  <a:pt x="110" y="0"/>
                </a:lnTo>
                <a:lnTo>
                  <a:pt x="113" y="3"/>
                </a:lnTo>
                <a:lnTo>
                  <a:pt x="122" y="9"/>
                </a:lnTo>
                <a:lnTo>
                  <a:pt x="137" y="15"/>
                </a:lnTo>
                <a:lnTo>
                  <a:pt x="143" y="15"/>
                </a:lnTo>
                <a:lnTo>
                  <a:pt x="146" y="24"/>
                </a:lnTo>
                <a:lnTo>
                  <a:pt x="162" y="33"/>
                </a:lnTo>
                <a:lnTo>
                  <a:pt x="168" y="40"/>
                </a:lnTo>
                <a:lnTo>
                  <a:pt x="183" y="40"/>
                </a:lnTo>
                <a:lnTo>
                  <a:pt x="183" y="4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2" name="Google Shape;5692;p183"/>
          <p:cNvSpPr/>
          <p:nvPr/>
        </p:nvSpPr>
        <p:spPr>
          <a:xfrm>
            <a:off x="2972754" y="2528888"/>
            <a:ext cx="304800" cy="217488"/>
          </a:xfrm>
          <a:custGeom>
            <a:avLst/>
            <a:gdLst/>
            <a:ahLst/>
            <a:cxnLst/>
            <a:rect l="l" t="t" r="r" b="b"/>
            <a:pathLst>
              <a:path w="192" h="137" extrusionOk="0">
                <a:moveTo>
                  <a:pt x="183" y="40"/>
                </a:moveTo>
                <a:lnTo>
                  <a:pt x="171" y="58"/>
                </a:lnTo>
                <a:lnTo>
                  <a:pt x="192" y="64"/>
                </a:lnTo>
                <a:lnTo>
                  <a:pt x="183" y="73"/>
                </a:lnTo>
                <a:lnTo>
                  <a:pt x="168" y="73"/>
                </a:lnTo>
                <a:lnTo>
                  <a:pt x="168" y="79"/>
                </a:lnTo>
                <a:lnTo>
                  <a:pt x="146" y="85"/>
                </a:lnTo>
                <a:lnTo>
                  <a:pt x="146" y="89"/>
                </a:lnTo>
                <a:lnTo>
                  <a:pt x="146" y="104"/>
                </a:lnTo>
                <a:lnTo>
                  <a:pt x="146" y="110"/>
                </a:lnTo>
                <a:lnTo>
                  <a:pt x="143" y="119"/>
                </a:lnTo>
                <a:lnTo>
                  <a:pt x="137" y="119"/>
                </a:lnTo>
                <a:lnTo>
                  <a:pt x="137" y="125"/>
                </a:lnTo>
                <a:lnTo>
                  <a:pt x="134" y="119"/>
                </a:lnTo>
                <a:lnTo>
                  <a:pt x="122" y="125"/>
                </a:lnTo>
                <a:lnTo>
                  <a:pt x="119" y="125"/>
                </a:lnTo>
                <a:lnTo>
                  <a:pt x="107" y="125"/>
                </a:lnTo>
                <a:lnTo>
                  <a:pt x="113" y="125"/>
                </a:lnTo>
                <a:lnTo>
                  <a:pt x="107" y="134"/>
                </a:lnTo>
                <a:lnTo>
                  <a:pt x="104" y="137"/>
                </a:lnTo>
                <a:lnTo>
                  <a:pt x="91" y="137"/>
                </a:lnTo>
                <a:lnTo>
                  <a:pt x="91" y="134"/>
                </a:lnTo>
                <a:lnTo>
                  <a:pt x="82" y="134"/>
                </a:lnTo>
                <a:lnTo>
                  <a:pt x="73" y="125"/>
                </a:lnTo>
                <a:lnTo>
                  <a:pt x="58" y="119"/>
                </a:lnTo>
                <a:lnTo>
                  <a:pt x="58" y="113"/>
                </a:lnTo>
                <a:lnTo>
                  <a:pt x="52" y="113"/>
                </a:lnTo>
                <a:lnTo>
                  <a:pt x="52" y="110"/>
                </a:lnTo>
                <a:lnTo>
                  <a:pt x="58" y="104"/>
                </a:lnTo>
                <a:lnTo>
                  <a:pt x="58" y="98"/>
                </a:lnTo>
                <a:lnTo>
                  <a:pt x="58" y="95"/>
                </a:lnTo>
                <a:lnTo>
                  <a:pt x="52" y="89"/>
                </a:lnTo>
                <a:lnTo>
                  <a:pt x="52" y="85"/>
                </a:lnTo>
                <a:lnTo>
                  <a:pt x="49" y="79"/>
                </a:lnTo>
                <a:lnTo>
                  <a:pt x="43" y="79"/>
                </a:lnTo>
                <a:lnTo>
                  <a:pt x="43" y="85"/>
                </a:lnTo>
                <a:lnTo>
                  <a:pt x="40" y="85"/>
                </a:lnTo>
                <a:lnTo>
                  <a:pt x="27" y="85"/>
                </a:lnTo>
                <a:lnTo>
                  <a:pt x="24" y="79"/>
                </a:lnTo>
                <a:lnTo>
                  <a:pt x="18" y="79"/>
                </a:lnTo>
                <a:lnTo>
                  <a:pt x="15" y="73"/>
                </a:lnTo>
                <a:lnTo>
                  <a:pt x="15" y="70"/>
                </a:lnTo>
                <a:lnTo>
                  <a:pt x="3" y="70"/>
                </a:lnTo>
                <a:lnTo>
                  <a:pt x="3" y="55"/>
                </a:lnTo>
                <a:lnTo>
                  <a:pt x="0" y="40"/>
                </a:lnTo>
                <a:lnTo>
                  <a:pt x="0" y="33"/>
                </a:lnTo>
                <a:lnTo>
                  <a:pt x="0" y="30"/>
                </a:lnTo>
                <a:lnTo>
                  <a:pt x="0" y="15"/>
                </a:lnTo>
                <a:lnTo>
                  <a:pt x="0" y="15"/>
                </a:lnTo>
                <a:lnTo>
                  <a:pt x="15" y="9"/>
                </a:lnTo>
                <a:lnTo>
                  <a:pt x="24" y="9"/>
                </a:lnTo>
                <a:lnTo>
                  <a:pt x="30" y="3"/>
                </a:lnTo>
                <a:lnTo>
                  <a:pt x="33" y="3"/>
                </a:lnTo>
                <a:lnTo>
                  <a:pt x="40" y="3"/>
                </a:lnTo>
                <a:lnTo>
                  <a:pt x="55" y="3"/>
                </a:lnTo>
                <a:lnTo>
                  <a:pt x="58" y="3"/>
                </a:lnTo>
                <a:lnTo>
                  <a:pt x="67" y="0"/>
                </a:lnTo>
                <a:lnTo>
                  <a:pt x="82" y="0"/>
                </a:lnTo>
                <a:lnTo>
                  <a:pt x="98" y="3"/>
                </a:lnTo>
                <a:lnTo>
                  <a:pt x="110" y="0"/>
                </a:lnTo>
                <a:lnTo>
                  <a:pt x="113" y="3"/>
                </a:lnTo>
                <a:lnTo>
                  <a:pt x="122" y="9"/>
                </a:lnTo>
                <a:lnTo>
                  <a:pt x="137" y="15"/>
                </a:lnTo>
                <a:lnTo>
                  <a:pt x="143" y="15"/>
                </a:lnTo>
                <a:lnTo>
                  <a:pt x="146" y="24"/>
                </a:lnTo>
                <a:lnTo>
                  <a:pt x="162" y="33"/>
                </a:lnTo>
                <a:lnTo>
                  <a:pt x="168" y="40"/>
                </a:lnTo>
                <a:lnTo>
                  <a:pt x="183" y="40"/>
                </a:lnTo>
                <a:lnTo>
                  <a:pt x="183" y="4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3" name="Google Shape;5693;p183"/>
          <p:cNvSpPr/>
          <p:nvPr/>
        </p:nvSpPr>
        <p:spPr>
          <a:xfrm>
            <a:off x="3098166" y="2543176"/>
            <a:ext cx="509588" cy="412750"/>
          </a:xfrm>
          <a:custGeom>
            <a:avLst/>
            <a:gdLst/>
            <a:ahLst/>
            <a:cxnLst/>
            <a:rect l="l" t="t" r="r" b="b"/>
            <a:pathLst>
              <a:path w="321" h="260" extrusionOk="0">
                <a:moveTo>
                  <a:pt x="9" y="254"/>
                </a:moveTo>
                <a:lnTo>
                  <a:pt x="9" y="245"/>
                </a:lnTo>
                <a:lnTo>
                  <a:pt x="9" y="238"/>
                </a:lnTo>
                <a:lnTo>
                  <a:pt x="9" y="232"/>
                </a:lnTo>
                <a:lnTo>
                  <a:pt x="12" y="229"/>
                </a:lnTo>
                <a:lnTo>
                  <a:pt x="3" y="229"/>
                </a:lnTo>
                <a:lnTo>
                  <a:pt x="0" y="223"/>
                </a:lnTo>
                <a:lnTo>
                  <a:pt x="3" y="217"/>
                </a:lnTo>
                <a:lnTo>
                  <a:pt x="9" y="214"/>
                </a:lnTo>
                <a:lnTo>
                  <a:pt x="12" y="208"/>
                </a:lnTo>
                <a:lnTo>
                  <a:pt x="25" y="205"/>
                </a:lnTo>
                <a:lnTo>
                  <a:pt x="25" y="193"/>
                </a:lnTo>
                <a:lnTo>
                  <a:pt x="19" y="183"/>
                </a:lnTo>
                <a:lnTo>
                  <a:pt x="25" y="180"/>
                </a:lnTo>
                <a:lnTo>
                  <a:pt x="25" y="174"/>
                </a:lnTo>
                <a:lnTo>
                  <a:pt x="19" y="168"/>
                </a:lnTo>
                <a:lnTo>
                  <a:pt x="12" y="165"/>
                </a:lnTo>
                <a:lnTo>
                  <a:pt x="9" y="159"/>
                </a:lnTo>
                <a:lnTo>
                  <a:pt x="9" y="150"/>
                </a:lnTo>
                <a:lnTo>
                  <a:pt x="3" y="141"/>
                </a:lnTo>
                <a:lnTo>
                  <a:pt x="3" y="125"/>
                </a:lnTo>
                <a:lnTo>
                  <a:pt x="3" y="125"/>
                </a:lnTo>
                <a:lnTo>
                  <a:pt x="16" y="125"/>
                </a:lnTo>
                <a:lnTo>
                  <a:pt x="16" y="128"/>
                </a:lnTo>
                <a:lnTo>
                  <a:pt x="25" y="128"/>
                </a:lnTo>
                <a:lnTo>
                  <a:pt x="31" y="125"/>
                </a:lnTo>
                <a:lnTo>
                  <a:pt x="34" y="116"/>
                </a:lnTo>
                <a:lnTo>
                  <a:pt x="31" y="116"/>
                </a:lnTo>
                <a:lnTo>
                  <a:pt x="40" y="116"/>
                </a:lnTo>
                <a:lnTo>
                  <a:pt x="43" y="116"/>
                </a:lnTo>
                <a:lnTo>
                  <a:pt x="55" y="110"/>
                </a:lnTo>
                <a:lnTo>
                  <a:pt x="58" y="116"/>
                </a:lnTo>
                <a:lnTo>
                  <a:pt x="58" y="110"/>
                </a:lnTo>
                <a:lnTo>
                  <a:pt x="64" y="110"/>
                </a:lnTo>
                <a:lnTo>
                  <a:pt x="67" y="101"/>
                </a:lnTo>
                <a:lnTo>
                  <a:pt x="67" y="95"/>
                </a:lnTo>
                <a:lnTo>
                  <a:pt x="67" y="80"/>
                </a:lnTo>
                <a:lnTo>
                  <a:pt x="67" y="76"/>
                </a:lnTo>
                <a:lnTo>
                  <a:pt x="89" y="70"/>
                </a:lnTo>
                <a:lnTo>
                  <a:pt x="89" y="64"/>
                </a:lnTo>
                <a:lnTo>
                  <a:pt x="104" y="64"/>
                </a:lnTo>
                <a:lnTo>
                  <a:pt x="113" y="55"/>
                </a:lnTo>
                <a:lnTo>
                  <a:pt x="95" y="49"/>
                </a:lnTo>
                <a:lnTo>
                  <a:pt x="104" y="31"/>
                </a:lnTo>
                <a:lnTo>
                  <a:pt x="110" y="31"/>
                </a:lnTo>
                <a:lnTo>
                  <a:pt x="113" y="31"/>
                </a:lnTo>
                <a:lnTo>
                  <a:pt x="119" y="24"/>
                </a:lnTo>
                <a:lnTo>
                  <a:pt x="125" y="31"/>
                </a:lnTo>
                <a:lnTo>
                  <a:pt x="135" y="24"/>
                </a:lnTo>
                <a:lnTo>
                  <a:pt x="138" y="21"/>
                </a:lnTo>
                <a:lnTo>
                  <a:pt x="135" y="15"/>
                </a:lnTo>
                <a:lnTo>
                  <a:pt x="129" y="9"/>
                </a:lnTo>
                <a:lnTo>
                  <a:pt x="138" y="6"/>
                </a:lnTo>
                <a:lnTo>
                  <a:pt x="147" y="0"/>
                </a:lnTo>
                <a:lnTo>
                  <a:pt x="153" y="0"/>
                </a:lnTo>
                <a:lnTo>
                  <a:pt x="159" y="0"/>
                </a:lnTo>
                <a:lnTo>
                  <a:pt x="159" y="6"/>
                </a:lnTo>
                <a:lnTo>
                  <a:pt x="168" y="6"/>
                </a:lnTo>
                <a:lnTo>
                  <a:pt x="177" y="6"/>
                </a:lnTo>
                <a:lnTo>
                  <a:pt x="190" y="6"/>
                </a:lnTo>
                <a:lnTo>
                  <a:pt x="193" y="9"/>
                </a:lnTo>
                <a:lnTo>
                  <a:pt x="193" y="15"/>
                </a:lnTo>
                <a:lnTo>
                  <a:pt x="199" y="15"/>
                </a:lnTo>
                <a:lnTo>
                  <a:pt x="208" y="9"/>
                </a:lnTo>
                <a:lnTo>
                  <a:pt x="208" y="6"/>
                </a:lnTo>
                <a:lnTo>
                  <a:pt x="214" y="6"/>
                </a:lnTo>
                <a:lnTo>
                  <a:pt x="223" y="9"/>
                </a:lnTo>
                <a:lnTo>
                  <a:pt x="229" y="21"/>
                </a:lnTo>
                <a:lnTo>
                  <a:pt x="239" y="21"/>
                </a:lnTo>
                <a:lnTo>
                  <a:pt x="239" y="24"/>
                </a:lnTo>
                <a:lnTo>
                  <a:pt x="232" y="31"/>
                </a:lnTo>
                <a:lnTo>
                  <a:pt x="232" y="37"/>
                </a:lnTo>
                <a:lnTo>
                  <a:pt x="242" y="49"/>
                </a:lnTo>
                <a:lnTo>
                  <a:pt x="248" y="64"/>
                </a:lnTo>
                <a:lnTo>
                  <a:pt x="239" y="70"/>
                </a:lnTo>
                <a:lnTo>
                  <a:pt x="254" y="70"/>
                </a:lnTo>
                <a:lnTo>
                  <a:pt x="254" y="76"/>
                </a:lnTo>
                <a:lnTo>
                  <a:pt x="254" y="80"/>
                </a:lnTo>
                <a:lnTo>
                  <a:pt x="269" y="86"/>
                </a:lnTo>
                <a:lnTo>
                  <a:pt x="272" y="86"/>
                </a:lnTo>
                <a:lnTo>
                  <a:pt x="284" y="89"/>
                </a:lnTo>
                <a:lnTo>
                  <a:pt x="284" y="101"/>
                </a:lnTo>
                <a:lnTo>
                  <a:pt x="284" y="104"/>
                </a:lnTo>
                <a:lnTo>
                  <a:pt x="293" y="104"/>
                </a:lnTo>
                <a:lnTo>
                  <a:pt x="297" y="104"/>
                </a:lnTo>
                <a:lnTo>
                  <a:pt x="309" y="104"/>
                </a:lnTo>
                <a:lnTo>
                  <a:pt x="309" y="116"/>
                </a:lnTo>
                <a:lnTo>
                  <a:pt x="318" y="116"/>
                </a:lnTo>
                <a:lnTo>
                  <a:pt x="321" y="125"/>
                </a:lnTo>
                <a:lnTo>
                  <a:pt x="318" y="128"/>
                </a:lnTo>
                <a:lnTo>
                  <a:pt x="312" y="135"/>
                </a:lnTo>
                <a:lnTo>
                  <a:pt x="309" y="141"/>
                </a:lnTo>
                <a:lnTo>
                  <a:pt x="297" y="144"/>
                </a:lnTo>
                <a:lnTo>
                  <a:pt x="293" y="150"/>
                </a:lnTo>
                <a:lnTo>
                  <a:pt x="284" y="144"/>
                </a:lnTo>
                <a:lnTo>
                  <a:pt x="278" y="144"/>
                </a:lnTo>
                <a:lnTo>
                  <a:pt x="278" y="150"/>
                </a:lnTo>
                <a:lnTo>
                  <a:pt x="278" y="159"/>
                </a:lnTo>
                <a:lnTo>
                  <a:pt x="278" y="165"/>
                </a:lnTo>
                <a:lnTo>
                  <a:pt x="284" y="174"/>
                </a:lnTo>
                <a:lnTo>
                  <a:pt x="287" y="183"/>
                </a:lnTo>
                <a:lnTo>
                  <a:pt x="287" y="190"/>
                </a:lnTo>
                <a:lnTo>
                  <a:pt x="293" y="193"/>
                </a:lnTo>
                <a:lnTo>
                  <a:pt x="303" y="199"/>
                </a:lnTo>
                <a:lnTo>
                  <a:pt x="303" y="193"/>
                </a:lnTo>
                <a:lnTo>
                  <a:pt x="303" y="205"/>
                </a:lnTo>
                <a:lnTo>
                  <a:pt x="290" y="205"/>
                </a:lnTo>
                <a:lnTo>
                  <a:pt x="287" y="205"/>
                </a:lnTo>
                <a:lnTo>
                  <a:pt x="281" y="205"/>
                </a:lnTo>
                <a:lnTo>
                  <a:pt x="278" y="205"/>
                </a:lnTo>
                <a:lnTo>
                  <a:pt x="266" y="205"/>
                </a:lnTo>
                <a:lnTo>
                  <a:pt x="263" y="205"/>
                </a:lnTo>
                <a:lnTo>
                  <a:pt x="257" y="208"/>
                </a:lnTo>
                <a:lnTo>
                  <a:pt x="257" y="217"/>
                </a:lnTo>
                <a:lnTo>
                  <a:pt x="254" y="229"/>
                </a:lnTo>
                <a:lnTo>
                  <a:pt x="257" y="238"/>
                </a:lnTo>
                <a:lnTo>
                  <a:pt x="257" y="245"/>
                </a:lnTo>
                <a:lnTo>
                  <a:pt x="257" y="254"/>
                </a:lnTo>
                <a:lnTo>
                  <a:pt x="254" y="254"/>
                </a:lnTo>
                <a:lnTo>
                  <a:pt x="242" y="245"/>
                </a:lnTo>
                <a:lnTo>
                  <a:pt x="239" y="245"/>
                </a:lnTo>
                <a:lnTo>
                  <a:pt x="232" y="248"/>
                </a:lnTo>
                <a:lnTo>
                  <a:pt x="217" y="245"/>
                </a:lnTo>
                <a:lnTo>
                  <a:pt x="214" y="245"/>
                </a:lnTo>
                <a:lnTo>
                  <a:pt x="208" y="248"/>
                </a:lnTo>
                <a:lnTo>
                  <a:pt x="208" y="254"/>
                </a:lnTo>
                <a:lnTo>
                  <a:pt x="202" y="260"/>
                </a:lnTo>
                <a:lnTo>
                  <a:pt x="199" y="248"/>
                </a:lnTo>
                <a:lnTo>
                  <a:pt x="193" y="245"/>
                </a:lnTo>
                <a:lnTo>
                  <a:pt x="187" y="254"/>
                </a:lnTo>
                <a:lnTo>
                  <a:pt x="184" y="248"/>
                </a:lnTo>
                <a:lnTo>
                  <a:pt x="177" y="245"/>
                </a:lnTo>
                <a:lnTo>
                  <a:pt x="168" y="245"/>
                </a:lnTo>
                <a:lnTo>
                  <a:pt x="162" y="248"/>
                </a:lnTo>
                <a:lnTo>
                  <a:pt x="147" y="248"/>
                </a:lnTo>
                <a:lnTo>
                  <a:pt x="144" y="245"/>
                </a:lnTo>
                <a:lnTo>
                  <a:pt x="138" y="245"/>
                </a:lnTo>
                <a:lnTo>
                  <a:pt x="119" y="238"/>
                </a:lnTo>
                <a:lnTo>
                  <a:pt x="107" y="232"/>
                </a:lnTo>
                <a:lnTo>
                  <a:pt x="92" y="229"/>
                </a:lnTo>
                <a:lnTo>
                  <a:pt x="80" y="229"/>
                </a:lnTo>
                <a:lnTo>
                  <a:pt x="64" y="232"/>
                </a:lnTo>
                <a:lnTo>
                  <a:pt x="55" y="232"/>
                </a:lnTo>
                <a:lnTo>
                  <a:pt x="43" y="232"/>
                </a:lnTo>
                <a:lnTo>
                  <a:pt x="34" y="238"/>
                </a:lnTo>
                <a:lnTo>
                  <a:pt x="34" y="245"/>
                </a:lnTo>
                <a:lnTo>
                  <a:pt x="28" y="248"/>
                </a:lnTo>
                <a:lnTo>
                  <a:pt x="25" y="254"/>
                </a:lnTo>
                <a:lnTo>
                  <a:pt x="19" y="248"/>
                </a:lnTo>
                <a:lnTo>
                  <a:pt x="12" y="248"/>
                </a:lnTo>
                <a:lnTo>
                  <a:pt x="9" y="260"/>
                </a:lnTo>
                <a:lnTo>
                  <a:pt x="9" y="254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4" name="Google Shape;5694;p183"/>
          <p:cNvSpPr/>
          <p:nvPr/>
        </p:nvSpPr>
        <p:spPr>
          <a:xfrm>
            <a:off x="3098166" y="2543176"/>
            <a:ext cx="509588" cy="412750"/>
          </a:xfrm>
          <a:custGeom>
            <a:avLst/>
            <a:gdLst/>
            <a:ahLst/>
            <a:cxnLst/>
            <a:rect l="l" t="t" r="r" b="b"/>
            <a:pathLst>
              <a:path w="321" h="260" extrusionOk="0">
                <a:moveTo>
                  <a:pt x="9" y="254"/>
                </a:moveTo>
                <a:lnTo>
                  <a:pt x="9" y="245"/>
                </a:lnTo>
                <a:lnTo>
                  <a:pt x="9" y="238"/>
                </a:lnTo>
                <a:lnTo>
                  <a:pt x="9" y="232"/>
                </a:lnTo>
                <a:lnTo>
                  <a:pt x="12" y="229"/>
                </a:lnTo>
                <a:lnTo>
                  <a:pt x="3" y="229"/>
                </a:lnTo>
                <a:lnTo>
                  <a:pt x="0" y="223"/>
                </a:lnTo>
                <a:lnTo>
                  <a:pt x="3" y="217"/>
                </a:lnTo>
                <a:lnTo>
                  <a:pt x="9" y="214"/>
                </a:lnTo>
                <a:lnTo>
                  <a:pt x="12" y="208"/>
                </a:lnTo>
                <a:lnTo>
                  <a:pt x="25" y="205"/>
                </a:lnTo>
                <a:lnTo>
                  <a:pt x="25" y="193"/>
                </a:lnTo>
                <a:lnTo>
                  <a:pt x="19" y="183"/>
                </a:lnTo>
                <a:lnTo>
                  <a:pt x="25" y="180"/>
                </a:lnTo>
                <a:lnTo>
                  <a:pt x="25" y="174"/>
                </a:lnTo>
                <a:lnTo>
                  <a:pt x="19" y="168"/>
                </a:lnTo>
                <a:lnTo>
                  <a:pt x="12" y="165"/>
                </a:lnTo>
                <a:lnTo>
                  <a:pt x="9" y="159"/>
                </a:lnTo>
                <a:lnTo>
                  <a:pt x="9" y="150"/>
                </a:lnTo>
                <a:lnTo>
                  <a:pt x="3" y="141"/>
                </a:lnTo>
                <a:lnTo>
                  <a:pt x="3" y="125"/>
                </a:lnTo>
                <a:lnTo>
                  <a:pt x="3" y="125"/>
                </a:lnTo>
                <a:lnTo>
                  <a:pt x="16" y="125"/>
                </a:lnTo>
                <a:lnTo>
                  <a:pt x="16" y="128"/>
                </a:lnTo>
                <a:lnTo>
                  <a:pt x="25" y="128"/>
                </a:lnTo>
                <a:lnTo>
                  <a:pt x="31" y="125"/>
                </a:lnTo>
                <a:lnTo>
                  <a:pt x="34" y="116"/>
                </a:lnTo>
                <a:lnTo>
                  <a:pt x="31" y="116"/>
                </a:lnTo>
                <a:lnTo>
                  <a:pt x="40" y="116"/>
                </a:lnTo>
                <a:lnTo>
                  <a:pt x="43" y="116"/>
                </a:lnTo>
                <a:lnTo>
                  <a:pt x="55" y="110"/>
                </a:lnTo>
                <a:lnTo>
                  <a:pt x="58" y="116"/>
                </a:lnTo>
                <a:lnTo>
                  <a:pt x="58" y="110"/>
                </a:lnTo>
                <a:lnTo>
                  <a:pt x="64" y="110"/>
                </a:lnTo>
                <a:lnTo>
                  <a:pt x="67" y="101"/>
                </a:lnTo>
                <a:lnTo>
                  <a:pt x="67" y="95"/>
                </a:lnTo>
                <a:lnTo>
                  <a:pt x="67" y="80"/>
                </a:lnTo>
                <a:lnTo>
                  <a:pt x="67" y="76"/>
                </a:lnTo>
                <a:lnTo>
                  <a:pt x="89" y="70"/>
                </a:lnTo>
                <a:lnTo>
                  <a:pt x="89" y="64"/>
                </a:lnTo>
                <a:lnTo>
                  <a:pt x="104" y="64"/>
                </a:lnTo>
                <a:lnTo>
                  <a:pt x="113" y="55"/>
                </a:lnTo>
                <a:lnTo>
                  <a:pt x="95" y="49"/>
                </a:lnTo>
                <a:lnTo>
                  <a:pt x="104" y="31"/>
                </a:lnTo>
                <a:lnTo>
                  <a:pt x="110" y="31"/>
                </a:lnTo>
                <a:lnTo>
                  <a:pt x="113" y="31"/>
                </a:lnTo>
                <a:lnTo>
                  <a:pt x="119" y="24"/>
                </a:lnTo>
                <a:lnTo>
                  <a:pt x="125" y="31"/>
                </a:lnTo>
                <a:lnTo>
                  <a:pt x="135" y="24"/>
                </a:lnTo>
                <a:lnTo>
                  <a:pt x="138" y="21"/>
                </a:lnTo>
                <a:lnTo>
                  <a:pt x="135" y="15"/>
                </a:lnTo>
                <a:lnTo>
                  <a:pt x="129" y="9"/>
                </a:lnTo>
                <a:lnTo>
                  <a:pt x="138" y="6"/>
                </a:lnTo>
                <a:lnTo>
                  <a:pt x="147" y="0"/>
                </a:lnTo>
                <a:lnTo>
                  <a:pt x="153" y="0"/>
                </a:lnTo>
                <a:lnTo>
                  <a:pt x="159" y="0"/>
                </a:lnTo>
                <a:lnTo>
                  <a:pt x="159" y="6"/>
                </a:lnTo>
                <a:lnTo>
                  <a:pt x="168" y="6"/>
                </a:lnTo>
                <a:lnTo>
                  <a:pt x="177" y="6"/>
                </a:lnTo>
                <a:lnTo>
                  <a:pt x="190" y="6"/>
                </a:lnTo>
                <a:lnTo>
                  <a:pt x="193" y="9"/>
                </a:lnTo>
                <a:lnTo>
                  <a:pt x="193" y="15"/>
                </a:lnTo>
                <a:lnTo>
                  <a:pt x="199" y="15"/>
                </a:lnTo>
                <a:lnTo>
                  <a:pt x="208" y="9"/>
                </a:lnTo>
                <a:lnTo>
                  <a:pt x="208" y="6"/>
                </a:lnTo>
                <a:lnTo>
                  <a:pt x="214" y="6"/>
                </a:lnTo>
                <a:lnTo>
                  <a:pt x="223" y="9"/>
                </a:lnTo>
                <a:lnTo>
                  <a:pt x="229" y="21"/>
                </a:lnTo>
                <a:lnTo>
                  <a:pt x="239" y="21"/>
                </a:lnTo>
                <a:lnTo>
                  <a:pt x="239" y="24"/>
                </a:lnTo>
                <a:lnTo>
                  <a:pt x="232" y="31"/>
                </a:lnTo>
                <a:lnTo>
                  <a:pt x="232" y="37"/>
                </a:lnTo>
                <a:lnTo>
                  <a:pt x="242" y="49"/>
                </a:lnTo>
                <a:lnTo>
                  <a:pt x="248" y="64"/>
                </a:lnTo>
                <a:lnTo>
                  <a:pt x="239" y="70"/>
                </a:lnTo>
                <a:lnTo>
                  <a:pt x="254" y="70"/>
                </a:lnTo>
                <a:lnTo>
                  <a:pt x="254" y="76"/>
                </a:lnTo>
                <a:lnTo>
                  <a:pt x="254" y="80"/>
                </a:lnTo>
                <a:lnTo>
                  <a:pt x="269" y="86"/>
                </a:lnTo>
                <a:lnTo>
                  <a:pt x="272" y="86"/>
                </a:lnTo>
                <a:lnTo>
                  <a:pt x="284" y="89"/>
                </a:lnTo>
                <a:lnTo>
                  <a:pt x="284" y="101"/>
                </a:lnTo>
                <a:lnTo>
                  <a:pt x="284" y="104"/>
                </a:lnTo>
                <a:lnTo>
                  <a:pt x="293" y="104"/>
                </a:lnTo>
                <a:lnTo>
                  <a:pt x="297" y="104"/>
                </a:lnTo>
                <a:lnTo>
                  <a:pt x="309" y="104"/>
                </a:lnTo>
                <a:lnTo>
                  <a:pt x="309" y="116"/>
                </a:lnTo>
                <a:lnTo>
                  <a:pt x="318" y="116"/>
                </a:lnTo>
                <a:lnTo>
                  <a:pt x="321" y="125"/>
                </a:lnTo>
                <a:lnTo>
                  <a:pt x="318" y="128"/>
                </a:lnTo>
                <a:lnTo>
                  <a:pt x="312" y="135"/>
                </a:lnTo>
                <a:lnTo>
                  <a:pt x="309" y="141"/>
                </a:lnTo>
                <a:lnTo>
                  <a:pt x="297" y="144"/>
                </a:lnTo>
                <a:lnTo>
                  <a:pt x="293" y="150"/>
                </a:lnTo>
                <a:lnTo>
                  <a:pt x="284" y="144"/>
                </a:lnTo>
                <a:lnTo>
                  <a:pt x="278" y="144"/>
                </a:lnTo>
                <a:lnTo>
                  <a:pt x="278" y="150"/>
                </a:lnTo>
                <a:lnTo>
                  <a:pt x="278" y="159"/>
                </a:lnTo>
                <a:lnTo>
                  <a:pt x="278" y="165"/>
                </a:lnTo>
                <a:lnTo>
                  <a:pt x="284" y="174"/>
                </a:lnTo>
                <a:lnTo>
                  <a:pt x="287" y="183"/>
                </a:lnTo>
                <a:lnTo>
                  <a:pt x="287" y="190"/>
                </a:lnTo>
                <a:lnTo>
                  <a:pt x="293" y="193"/>
                </a:lnTo>
                <a:lnTo>
                  <a:pt x="303" y="199"/>
                </a:lnTo>
                <a:lnTo>
                  <a:pt x="303" y="193"/>
                </a:lnTo>
                <a:lnTo>
                  <a:pt x="303" y="205"/>
                </a:lnTo>
                <a:lnTo>
                  <a:pt x="290" y="205"/>
                </a:lnTo>
                <a:lnTo>
                  <a:pt x="287" y="205"/>
                </a:lnTo>
                <a:lnTo>
                  <a:pt x="281" y="205"/>
                </a:lnTo>
                <a:lnTo>
                  <a:pt x="278" y="205"/>
                </a:lnTo>
                <a:lnTo>
                  <a:pt x="266" y="205"/>
                </a:lnTo>
                <a:lnTo>
                  <a:pt x="263" y="205"/>
                </a:lnTo>
                <a:lnTo>
                  <a:pt x="257" y="208"/>
                </a:lnTo>
                <a:lnTo>
                  <a:pt x="257" y="217"/>
                </a:lnTo>
                <a:lnTo>
                  <a:pt x="254" y="229"/>
                </a:lnTo>
                <a:lnTo>
                  <a:pt x="257" y="238"/>
                </a:lnTo>
                <a:lnTo>
                  <a:pt x="257" y="245"/>
                </a:lnTo>
                <a:lnTo>
                  <a:pt x="257" y="254"/>
                </a:lnTo>
                <a:lnTo>
                  <a:pt x="254" y="254"/>
                </a:lnTo>
                <a:lnTo>
                  <a:pt x="242" y="245"/>
                </a:lnTo>
                <a:lnTo>
                  <a:pt x="239" y="245"/>
                </a:lnTo>
                <a:lnTo>
                  <a:pt x="232" y="248"/>
                </a:lnTo>
                <a:lnTo>
                  <a:pt x="217" y="245"/>
                </a:lnTo>
                <a:lnTo>
                  <a:pt x="214" y="245"/>
                </a:lnTo>
                <a:lnTo>
                  <a:pt x="208" y="248"/>
                </a:lnTo>
                <a:lnTo>
                  <a:pt x="208" y="254"/>
                </a:lnTo>
                <a:lnTo>
                  <a:pt x="202" y="260"/>
                </a:lnTo>
                <a:lnTo>
                  <a:pt x="199" y="248"/>
                </a:lnTo>
                <a:lnTo>
                  <a:pt x="193" y="245"/>
                </a:lnTo>
                <a:lnTo>
                  <a:pt x="187" y="254"/>
                </a:lnTo>
                <a:lnTo>
                  <a:pt x="184" y="248"/>
                </a:lnTo>
                <a:lnTo>
                  <a:pt x="177" y="245"/>
                </a:lnTo>
                <a:lnTo>
                  <a:pt x="168" y="245"/>
                </a:lnTo>
                <a:lnTo>
                  <a:pt x="162" y="248"/>
                </a:lnTo>
                <a:lnTo>
                  <a:pt x="147" y="248"/>
                </a:lnTo>
                <a:lnTo>
                  <a:pt x="144" y="245"/>
                </a:lnTo>
                <a:lnTo>
                  <a:pt x="138" y="245"/>
                </a:lnTo>
                <a:lnTo>
                  <a:pt x="119" y="238"/>
                </a:lnTo>
                <a:lnTo>
                  <a:pt x="107" y="232"/>
                </a:lnTo>
                <a:lnTo>
                  <a:pt x="92" y="229"/>
                </a:lnTo>
                <a:lnTo>
                  <a:pt x="80" y="229"/>
                </a:lnTo>
                <a:lnTo>
                  <a:pt x="64" y="232"/>
                </a:lnTo>
                <a:lnTo>
                  <a:pt x="55" y="232"/>
                </a:lnTo>
                <a:lnTo>
                  <a:pt x="43" y="232"/>
                </a:lnTo>
                <a:lnTo>
                  <a:pt x="34" y="238"/>
                </a:lnTo>
                <a:lnTo>
                  <a:pt x="34" y="245"/>
                </a:lnTo>
                <a:lnTo>
                  <a:pt x="28" y="248"/>
                </a:lnTo>
                <a:lnTo>
                  <a:pt x="25" y="254"/>
                </a:lnTo>
                <a:lnTo>
                  <a:pt x="19" y="248"/>
                </a:lnTo>
                <a:lnTo>
                  <a:pt x="12" y="248"/>
                </a:lnTo>
                <a:lnTo>
                  <a:pt x="9" y="260"/>
                </a:lnTo>
                <a:lnTo>
                  <a:pt x="9" y="254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5" name="Google Shape;5695;p183"/>
          <p:cNvSpPr/>
          <p:nvPr/>
        </p:nvSpPr>
        <p:spPr>
          <a:xfrm>
            <a:off x="3025141" y="2833688"/>
            <a:ext cx="1057275" cy="539750"/>
          </a:xfrm>
          <a:custGeom>
            <a:avLst/>
            <a:gdLst/>
            <a:ahLst/>
            <a:cxnLst/>
            <a:rect l="l" t="t" r="r" b="b"/>
            <a:pathLst>
              <a:path w="666" h="340" extrusionOk="0">
                <a:moveTo>
                  <a:pt x="318" y="334"/>
                </a:moveTo>
                <a:lnTo>
                  <a:pt x="324" y="328"/>
                </a:lnTo>
                <a:lnTo>
                  <a:pt x="327" y="334"/>
                </a:lnTo>
                <a:lnTo>
                  <a:pt x="333" y="340"/>
                </a:lnTo>
                <a:lnTo>
                  <a:pt x="336" y="340"/>
                </a:lnTo>
                <a:lnTo>
                  <a:pt x="336" y="324"/>
                </a:lnTo>
                <a:lnTo>
                  <a:pt x="343" y="315"/>
                </a:lnTo>
                <a:lnTo>
                  <a:pt x="349" y="315"/>
                </a:lnTo>
                <a:lnTo>
                  <a:pt x="352" y="318"/>
                </a:lnTo>
                <a:lnTo>
                  <a:pt x="364" y="315"/>
                </a:lnTo>
                <a:lnTo>
                  <a:pt x="373" y="303"/>
                </a:lnTo>
                <a:lnTo>
                  <a:pt x="379" y="303"/>
                </a:lnTo>
                <a:lnTo>
                  <a:pt x="379" y="309"/>
                </a:lnTo>
                <a:lnTo>
                  <a:pt x="382" y="309"/>
                </a:lnTo>
                <a:lnTo>
                  <a:pt x="382" y="300"/>
                </a:lnTo>
                <a:lnTo>
                  <a:pt x="382" y="294"/>
                </a:lnTo>
                <a:lnTo>
                  <a:pt x="382" y="285"/>
                </a:lnTo>
                <a:lnTo>
                  <a:pt x="388" y="294"/>
                </a:lnTo>
                <a:lnTo>
                  <a:pt x="391" y="300"/>
                </a:lnTo>
                <a:lnTo>
                  <a:pt x="391" y="303"/>
                </a:lnTo>
                <a:lnTo>
                  <a:pt x="398" y="315"/>
                </a:lnTo>
                <a:lnTo>
                  <a:pt x="388" y="315"/>
                </a:lnTo>
                <a:lnTo>
                  <a:pt x="388" y="318"/>
                </a:lnTo>
                <a:lnTo>
                  <a:pt x="388" y="324"/>
                </a:lnTo>
                <a:lnTo>
                  <a:pt x="388" y="328"/>
                </a:lnTo>
                <a:lnTo>
                  <a:pt x="398" y="334"/>
                </a:lnTo>
                <a:lnTo>
                  <a:pt x="407" y="340"/>
                </a:lnTo>
                <a:lnTo>
                  <a:pt x="422" y="328"/>
                </a:lnTo>
                <a:lnTo>
                  <a:pt x="431" y="324"/>
                </a:lnTo>
                <a:lnTo>
                  <a:pt x="437" y="324"/>
                </a:lnTo>
                <a:lnTo>
                  <a:pt x="443" y="318"/>
                </a:lnTo>
                <a:lnTo>
                  <a:pt x="446" y="334"/>
                </a:lnTo>
                <a:lnTo>
                  <a:pt x="453" y="328"/>
                </a:lnTo>
                <a:lnTo>
                  <a:pt x="459" y="318"/>
                </a:lnTo>
                <a:lnTo>
                  <a:pt x="459" y="315"/>
                </a:lnTo>
                <a:lnTo>
                  <a:pt x="462" y="315"/>
                </a:lnTo>
                <a:lnTo>
                  <a:pt x="468" y="318"/>
                </a:lnTo>
                <a:lnTo>
                  <a:pt x="474" y="315"/>
                </a:lnTo>
                <a:lnTo>
                  <a:pt x="477" y="315"/>
                </a:lnTo>
                <a:lnTo>
                  <a:pt x="492" y="315"/>
                </a:lnTo>
                <a:lnTo>
                  <a:pt x="492" y="318"/>
                </a:lnTo>
                <a:lnTo>
                  <a:pt x="498" y="318"/>
                </a:lnTo>
                <a:lnTo>
                  <a:pt x="498" y="315"/>
                </a:lnTo>
                <a:lnTo>
                  <a:pt x="501" y="315"/>
                </a:lnTo>
                <a:lnTo>
                  <a:pt x="508" y="300"/>
                </a:lnTo>
                <a:lnTo>
                  <a:pt x="517" y="294"/>
                </a:lnTo>
                <a:lnTo>
                  <a:pt x="517" y="303"/>
                </a:lnTo>
                <a:lnTo>
                  <a:pt x="523" y="303"/>
                </a:lnTo>
                <a:lnTo>
                  <a:pt x="538" y="288"/>
                </a:lnTo>
                <a:lnTo>
                  <a:pt x="547" y="285"/>
                </a:lnTo>
                <a:lnTo>
                  <a:pt x="550" y="279"/>
                </a:lnTo>
                <a:lnTo>
                  <a:pt x="556" y="273"/>
                </a:lnTo>
                <a:lnTo>
                  <a:pt x="562" y="273"/>
                </a:lnTo>
                <a:lnTo>
                  <a:pt x="572" y="279"/>
                </a:lnTo>
                <a:lnTo>
                  <a:pt x="578" y="273"/>
                </a:lnTo>
                <a:lnTo>
                  <a:pt x="572" y="269"/>
                </a:lnTo>
                <a:lnTo>
                  <a:pt x="581" y="263"/>
                </a:lnTo>
                <a:lnTo>
                  <a:pt x="587" y="254"/>
                </a:lnTo>
                <a:lnTo>
                  <a:pt x="593" y="248"/>
                </a:lnTo>
                <a:lnTo>
                  <a:pt x="596" y="248"/>
                </a:lnTo>
                <a:lnTo>
                  <a:pt x="602" y="245"/>
                </a:lnTo>
                <a:lnTo>
                  <a:pt x="602" y="239"/>
                </a:lnTo>
                <a:lnTo>
                  <a:pt x="605" y="245"/>
                </a:lnTo>
                <a:lnTo>
                  <a:pt x="611" y="245"/>
                </a:lnTo>
                <a:lnTo>
                  <a:pt x="611" y="239"/>
                </a:lnTo>
                <a:lnTo>
                  <a:pt x="611" y="214"/>
                </a:lnTo>
                <a:lnTo>
                  <a:pt x="627" y="208"/>
                </a:lnTo>
                <a:lnTo>
                  <a:pt x="633" y="193"/>
                </a:lnTo>
                <a:lnTo>
                  <a:pt x="636" y="190"/>
                </a:lnTo>
                <a:lnTo>
                  <a:pt x="651" y="190"/>
                </a:lnTo>
                <a:lnTo>
                  <a:pt x="660" y="190"/>
                </a:lnTo>
                <a:lnTo>
                  <a:pt x="666" y="175"/>
                </a:lnTo>
                <a:lnTo>
                  <a:pt x="666" y="159"/>
                </a:lnTo>
                <a:lnTo>
                  <a:pt x="657" y="144"/>
                </a:lnTo>
                <a:lnTo>
                  <a:pt x="651" y="144"/>
                </a:lnTo>
                <a:lnTo>
                  <a:pt x="651" y="141"/>
                </a:lnTo>
                <a:lnTo>
                  <a:pt x="657" y="135"/>
                </a:lnTo>
                <a:lnTo>
                  <a:pt x="660" y="129"/>
                </a:lnTo>
                <a:lnTo>
                  <a:pt x="660" y="126"/>
                </a:lnTo>
                <a:lnTo>
                  <a:pt x="651" y="126"/>
                </a:lnTo>
                <a:lnTo>
                  <a:pt x="648" y="120"/>
                </a:lnTo>
                <a:lnTo>
                  <a:pt x="651" y="117"/>
                </a:lnTo>
                <a:lnTo>
                  <a:pt x="660" y="111"/>
                </a:lnTo>
                <a:lnTo>
                  <a:pt x="666" y="104"/>
                </a:lnTo>
                <a:lnTo>
                  <a:pt x="666" y="89"/>
                </a:lnTo>
                <a:lnTo>
                  <a:pt x="660" y="89"/>
                </a:lnTo>
                <a:lnTo>
                  <a:pt x="657" y="95"/>
                </a:lnTo>
                <a:lnTo>
                  <a:pt x="648" y="95"/>
                </a:lnTo>
                <a:lnTo>
                  <a:pt x="636" y="89"/>
                </a:lnTo>
                <a:lnTo>
                  <a:pt x="627" y="89"/>
                </a:lnTo>
                <a:lnTo>
                  <a:pt x="627" y="95"/>
                </a:lnTo>
                <a:lnTo>
                  <a:pt x="621" y="89"/>
                </a:lnTo>
                <a:lnTo>
                  <a:pt x="621" y="86"/>
                </a:lnTo>
                <a:lnTo>
                  <a:pt x="617" y="86"/>
                </a:lnTo>
                <a:lnTo>
                  <a:pt x="608" y="86"/>
                </a:lnTo>
                <a:lnTo>
                  <a:pt x="608" y="89"/>
                </a:lnTo>
                <a:lnTo>
                  <a:pt x="596" y="89"/>
                </a:lnTo>
                <a:lnTo>
                  <a:pt x="596" y="86"/>
                </a:lnTo>
                <a:lnTo>
                  <a:pt x="587" y="89"/>
                </a:lnTo>
                <a:lnTo>
                  <a:pt x="581" y="86"/>
                </a:lnTo>
                <a:lnTo>
                  <a:pt x="578" y="80"/>
                </a:lnTo>
                <a:lnTo>
                  <a:pt x="578" y="86"/>
                </a:lnTo>
                <a:lnTo>
                  <a:pt x="569" y="89"/>
                </a:lnTo>
                <a:lnTo>
                  <a:pt x="553" y="80"/>
                </a:lnTo>
                <a:lnTo>
                  <a:pt x="547" y="77"/>
                </a:lnTo>
                <a:lnTo>
                  <a:pt x="547" y="71"/>
                </a:lnTo>
                <a:lnTo>
                  <a:pt x="538" y="71"/>
                </a:lnTo>
                <a:lnTo>
                  <a:pt x="529" y="80"/>
                </a:lnTo>
                <a:lnTo>
                  <a:pt x="523" y="86"/>
                </a:lnTo>
                <a:lnTo>
                  <a:pt x="517" y="86"/>
                </a:lnTo>
                <a:lnTo>
                  <a:pt x="514" y="80"/>
                </a:lnTo>
                <a:lnTo>
                  <a:pt x="508" y="86"/>
                </a:lnTo>
                <a:lnTo>
                  <a:pt x="501" y="80"/>
                </a:lnTo>
                <a:lnTo>
                  <a:pt x="498" y="80"/>
                </a:lnTo>
                <a:lnTo>
                  <a:pt x="489" y="80"/>
                </a:lnTo>
                <a:lnTo>
                  <a:pt x="483" y="80"/>
                </a:lnTo>
                <a:lnTo>
                  <a:pt x="483" y="77"/>
                </a:lnTo>
                <a:lnTo>
                  <a:pt x="477" y="62"/>
                </a:lnTo>
                <a:lnTo>
                  <a:pt x="477" y="55"/>
                </a:lnTo>
                <a:lnTo>
                  <a:pt x="468" y="55"/>
                </a:lnTo>
                <a:lnTo>
                  <a:pt x="462" y="46"/>
                </a:lnTo>
                <a:lnTo>
                  <a:pt x="462" y="40"/>
                </a:lnTo>
                <a:lnTo>
                  <a:pt x="459" y="40"/>
                </a:lnTo>
                <a:lnTo>
                  <a:pt x="453" y="46"/>
                </a:lnTo>
                <a:lnTo>
                  <a:pt x="437" y="46"/>
                </a:lnTo>
                <a:lnTo>
                  <a:pt x="428" y="46"/>
                </a:lnTo>
                <a:lnTo>
                  <a:pt x="428" y="40"/>
                </a:lnTo>
                <a:lnTo>
                  <a:pt x="428" y="31"/>
                </a:lnTo>
                <a:lnTo>
                  <a:pt x="428" y="22"/>
                </a:lnTo>
                <a:lnTo>
                  <a:pt x="425" y="16"/>
                </a:lnTo>
                <a:lnTo>
                  <a:pt x="419" y="7"/>
                </a:lnTo>
                <a:lnTo>
                  <a:pt x="413" y="0"/>
                </a:lnTo>
                <a:lnTo>
                  <a:pt x="407" y="0"/>
                </a:lnTo>
                <a:lnTo>
                  <a:pt x="398" y="7"/>
                </a:lnTo>
                <a:lnTo>
                  <a:pt x="388" y="0"/>
                </a:lnTo>
                <a:lnTo>
                  <a:pt x="382" y="0"/>
                </a:lnTo>
                <a:lnTo>
                  <a:pt x="379" y="7"/>
                </a:lnTo>
                <a:lnTo>
                  <a:pt x="373" y="7"/>
                </a:lnTo>
                <a:lnTo>
                  <a:pt x="364" y="10"/>
                </a:lnTo>
                <a:lnTo>
                  <a:pt x="358" y="7"/>
                </a:lnTo>
                <a:lnTo>
                  <a:pt x="349" y="10"/>
                </a:lnTo>
                <a:lnTo>
                  <a:pt x="349" y="16"/>
                </a:lnTo>
                <a:lnTo>
                  <a:pt x="349" y="10"/>
                </a:lnTo>
                <a:lnTo>
                  <a:pt x="349" y="22"/>
                </a:lnTo>
                <a:lnTo>
                  <a:pt x="339" y="22"/>
                </a:lnTo>
                <a:lnTo>
                  <a:pt x="333" y="22"/>
                </a:lnTo>
                <a:lnTo>
                  <a:pt x="330" y="22"/>
                </a:lnTo>
                <a:lnTo>
                  <a:pt x="324" y="19"/>
                </a:lnTo>
                <a:lnTo>
                  <a:pt x="315" y="19"/>
                </a:lnTo>
                <a:lnTo>
                  <a:pt x="309" y="19"/>
                </a:lnTo>
                <a:lnTo>
                  <a:pt x="300" y="25"/>
                </a:lnTo>
                <a:lnTo>
                  <a:pt x="300" y="34"/>
                </a:lnTo>
                <a:lnTo>
                  <a:pt x="297" y="46"/>
                </a:lnTo>
                <a:lnTo>
                  <a:pt x="303" y="55"/>
                </a:lnTo>
                <a:lnTo>
                  <a:pt x="300" y="62"/>
                </a:lnTo>
                <a:lnTo>
                  <a:pt x="300" y="71"/>
                </a:lnTo>
                <a:lnTo>
                  <a:pt x="300" y="71"/>
                </a:lnTo>
                <a:lnTo>
                  <a:pt x="288" y="62"/>
                </a:lnTo>
                <a:lnTo>
                  <a:pt x="285" y="62"/>
                </a:lnTo>
                <a:lnTo>
                  <a:pt x="278" y="65"/>
                </a:lnTo>
                <a:lnTo>
                  <a:pt x="263" y="62"/>
                </a:lnTo>
                <a:lnTo>
                  <a:pt x="260" y="62"/>
                </a:lnTo>
                <a:lnTo>
                  <a:pt x="254" y="65"/>
                </a:lnTo>
                <a:lnTo>
                  <a:pt x="251" y="71"/>
                </a:lnTo>
                <a:lnTo>
                  <a:pt x="251" y="77"/>
                </a:lnTo>
                <a:lnTo>
                  <a:pt x="245" y="62"/>
                </a:lnTo>
                <a:lnTo>
                  <a:pt x="239" y="62"/>
                </a:lnTo>
                <a:lnTo>
                  <a:pt x="233" y="71"/>
                </a:lnTo>
                <a:lnTo>
                  <a:pt x="230" y="65"/>
                </a:lnTo>
                <a:lnTo>
                  <a:pt x="223" y="62"/>
                </a:lnTo>
                <a:lnTo>
                  <a:pt x="214" y="62"/>
                </a:lnTo>
                <a:lnTo>
                  <a:pt x="208" y="65"/>
                </a:lnTo>
                <a:lnTo>
                  <a:pt x="193" y="65"/>
                </a:lnTo>
                <a:lnTo>
                  <a:pt x="190" y="62"/>
                </a:lnTo>
                <a:lnTo>
                  <a:pt x="184" y="62"/>
                </a:lnTo>
                <a:lnTo>
                  <a:pt x="165" y="55"/>
                </a:lnTo>
                <a:lnTo>
                  <a:pt x="156" y="49"/>
                </a:lnTo>
                <a:lnTo>
                  <a:pt x="141" y="46"/>
                </a:lnTo>
                <a:lnTo>
                  <a:pt x="126" y="46"/>
                </a:lnTo>
                <a:lnTo>
                  <a:pt x="110" y="49"/>
                </a:lnTo>
                <a:lnTo>
                  <a:pt x="101" y="49"/>
                </a:lnTo>
                <a:lnTo>
                  <a:pt x="89" y="49"/>
                </a:lnTo>
                <a:lnTo>
                  <a:pt x="83" y="55"/>
                </a:lnTo>
                <a:lnTo>
                  <a:pt x="80" y="62"/>
                </a:lnTo>
                <a:lnTo>
                  <a:pt x="74" y="65"/>
                </a:lnTo>
                <a:lnTo>
                  <a:pt x="71" y="71"/>
                </a:lnTo>
                <a:lnTo>
                  <a:pt x="65" y="65"/>
                </a:lnTo>
                <a:lnTo>
                  <a:pt x="58" y="65"/>
                </a:lnTo>
                <a:lnTo>
                  <a:pt x="55" y="77"/>
                </a:lnTo>
                <a:lnTo>
                  <a:pt x="58" y="77"/>
                </a:lnTo>
                <a:lnTo>
                  <a:pt x="55" y="80"/>
                </a:lnTo>
                <a:lnTo>
                  <a:pt x="49" y="86"/>
                </a:lnTo>
                <a:lnTo>
                  <a:pt x="55" y="89"/>
                </a:lnTo>
                <a:lnTo>
                  <a:pt x="65" y="101"/>
                </a:lnTo>
                <a:lnTo>
                  <a:pt x="71" y="104"/>
                </a:lnTo>
                <a:lnTo>
                  <a:pt x="65" y="111"/>
                </a:lnTo>
                <a:lnTo>
                  <a:pt x="65" y="117"/>
                </a:lnTo>
                <a:lnTo>
                  <a:pt x="71" y="120"/>
                </a:lnTo>
                <a:lnTo>
                  <a:pt x="71" y="129"/>
                </a:lnTo>
                <a:lnTo>
                  <a:pt x="71" y="135"/>
                </a:lnTo>
                <a:lnTo>
                  <a:pt x="65" y="135"/>
                </a:lnTo>
                <a:lnTo>
                  <a:pt x="58" y="135"/>
                </a:lnTo>
                <a:lnTo>
                  <a:pt x="55" y="144"/>
                </a:lnTo>
                <a:lnTo>
                  <a:pt x="46" y="150"/>
                </a:lnTo>
                <a:lnTo>
                  <a:pt x="31" y="166"/>
                </a:lnTo>
                <a:lnTo>
                  <a:pt x="25" y="169"/>
                </a:lnTo>
                <a:lnTo>
                  <a:pt x="19" y="181"/>
                </a:lnTo>
                <a:lnTo>
                  <a:pt x="25" y="193"/>
                </a:lnTo>
                <a:lnTo>
                  <a:pt x="25" y="205"/>
                </a:lnTo>
                <a:lnTo>
                  <a:pt x="19" y="205"/>
                </a:lnTo>
                <a:lnTo>
                  <a:pt x="16" y="205"/>
                </a:lnTo>
                <a:lnTo>
                  <a:pt x="7" y="221"/>
                </a:lnTo>
                <a:lnTo>
                  <a:pt x="0" y="233"/>
                </a:lnTo>
                <a:lnTo>
                  <a:pt x="0" y="245"/>
                </a:lnTo>
                <a:lnTo>
                  <a:pt x="10" y="254"/>
                </a:lnTo>
                <a:lnTo>
                  <a:pt x="19" y="260"/>
                </a:lnTo>
                <a:lnTo>
                  <a:pt x="31" y="260"/>
                </a:lnTo>
                <a:lnTo>
                  <a:pt x="49" y="260"/>
                </a:lnTo>
                <a:lnTo>
                  <a:pt x="58" y="263"/>
                </a:lnTo>
                <a:lnTo>
                  <a:pt x="71" y="269"/>
                </a:lnTo>
                <a:lnTo>
                  <a:pt x="86" y="263"/>
                </a:lnTo>
                <a:lnTo>
                  <a:pt x="89" y="260"/>
                </a:lnTo>
                <a:lnTo>
                  <a:pt x="101" y="263"/>
                </a:lnTo>
                <a:lnTo>
                  <a:pt x="104" y="269"/>
                </a:lnTo>
                <a:lnTo>
                  <a:pt x="113" y="263"/>
                </a:lnTo>
                <a:lnTo>
                  <a:pt x="126" y="254"/>
                </a:lnTo>
                <a:lnTo>
                  <a:pt x="135" y="254"/>
                </a:lnTo>
                <a:lnTo>
                  <a:pt x="144" y="254"/>
                </a:lnTo>
                <a:lnTo>
                  <a:pt x="150" y="254"/>
                </a:lnTo>
                <a:lnTo>
                  <a:pt x="153" y="245"/>
                </a:lnTo>
                <a:lnTo>
                  <a:pt x="159" y="245"/>
                </a:lnTo>
                <a:lnTo>
                  <a:pt x="168" y="245"/>
                </a:lnTo>
                <a:lnTo>
                  <a:pt x="168" y="239"/>
                </a:lnTo>
                <a:lnTo>
                  <a:pt x="175" y="245"/>
                </a:lnTo>
                <a:lnTo>
                  <a:pt x="181" y="245"/>
                </a:lnTo>
                <a:lnTo>
                  <a:pt x="193" y="239"/>
                </a:lnTo>
                <a:lnTo>
                  <a:pt x="199" y="233"/>
                </a:lnTo>
                <a:lnTo>
                  <a:pt x="205" y="230"/>
                </a:lnTo>
                <a:lnTo>
                  <a:pt x="217" y="230"/>
                </a:lnTo>
                <a:lnTo>
                  <a:pt x="217" y="233"/>
                </a:lnTo>
                <a:lnTo>
                  <a:pt x="230" y="233"/>
                </a:lnTo>
                <a:lnTo>
                  <a:pt x="233" y="239"/>
                </a:lnTo>
                <a:lnTo>
                  <a:pt x="239" y="245"/>
                </a:lnTo>
                <a:lnTo>
                  <a:pt x="245" y="239"/>
                </a:lnTo>
                <a:lnTo>
                  <a:pt x="248" y="239"/>
                </a:lnTo>
                <a:lnTo>
                  <a:pt x="254" y="245"/>
                </a:lnTo>
                <a:lnTo>
                  <a:pt x="263" y="248"/>
                </a:lnTo>
                <a:lnTo>
                  <a:pt x="263" y="245"/>
                </a:lnTo>
                <a:lnTo>
                  <a:pt x="275" y="248"/>
                </a:lnTo>
                <a:lnTo>
                  <a:pt x="275" y="254"/>
                </a:lnTo>
                <a:lnTo>
                  <a:pt x="275" y="260"/>
                </a:lnTo>
                <a:lnTo>
                  <a:pt x="278" y="260"/>
                </a:lnTo>
                <a:lnTo>
                  <a:pt x="278" y="269"/>
                </a:lnTo>
                <a:lnTo>
                  <a:pt x="278" y="279"/>
                </a:lnTo>
                <a:lnTo>
                  <a:pt x="278" y="285"/>
                </a:lnTo>
                <a:lnTo>
                  <a:pt x="285" y="285"/>
                </a:lnTo>
                <a:lnTo>
                  <a:pt x="288" y="285"/>
                </a:lnTo>
                <a:lnTo>
                  <a:pt x="294" y="294"/>
                </a:lnTo>
                <a:lnTo>
                  <a:pt x="294" y="303"/>
                </a:lnTo>
                <a:lnTo>
                  <a:pt x="300" y="303"/>
                </a:lnTo>
                <a:lnTo>
                  <a:pt x="303" y="303"/>
                </a:lnTo>
                <a:lnTo>
                  <a:pt x="303" y="309"/>
                </a:lnTo>
                <a:lnTo>
                  <a:pt x="303" y="315"/>
                </a:lnTo>
                <a:lnTo>
                  <a:pt x="309" y="318"/>
                </a:lnTo>
                <a:lnTo>
                  <a:pt x="312" y="324"/>
                </a:lnTo>
                <a:lnTo>
                  <a:pt x="318" y="328"/>
                </a:lnTo>
                <a:lnTo>
                  <a:pt x="318" y="334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6" name="Google Shape;5696;p183"/>
          <p:cNvSpPr/>
          <p:nvPr/>
        </p:nvSpPr>
        <p:spPr>
          <a:xfrm>
            <a:off x="3025141" y="2833688"/>
            <a:ext cx="1057275" cy="539750"/>
          </a:xfrm>
          <a:custGeom>
            <a:avLst/>
            <a:gdLst/>
            <a:ahLst/>
            <a:cxnLst/>
            <a:rect l="l" t="t" r="r" b="b"/>
            <a:pathLst>
              <a:path w="666" h="340" extrusionOk="0">
                <a:moveTo>
                  <a:pt x="318" y="334"/>
                </a:moveTo>
                <a:lnTo>
                  <a:pt x="324" y="328"/>
                </a:lnTo>
                <a:lnTo>
                  <a:pt x="327" y="334"/>
                </a:lnTo>
                <a:lnTo>
                  <a:pt x="333" y="340"/>
                </a:lnTo>
                <a:lnTo>
                  <a:pt x="336" y="340"/>
                </a:lnTo>
                <a:lnTo>
                  <a:pt x="336" y="324"/>
                </a:lnTo>
                <a:lnTo>
                  <a:pt x="343" y="315"/>
                </a:lnTo>
                <a:lnTo>
                  <a:pt x="349" y="315"/>
                </a:lnTo>
                <a:lnTo>
                  <a:pt x="352" y="318"/>
                </a:lnTo>
                <a:lnTo>
                  <a:pt x="364" y="315"/>
                </a:lnTo>
                <a:lnTo>
                  <a:pt x="373" y="303"/>
                </a:lnTo>
                <a:lnTo>
                  <a:pt x="379" y="303"/>
                </a:lnTo>
                <a:lnTo>
                  <a:pt x="379" y="309"/>
                </a:lnTo>
                <a:lnTo>
                  <a:pt x="382" y="309"/>
                </a:lnTo>
                <a:lnTo>
                  <a:pt x="382" y="300"/>
                </a:lnTo>
                <a:lnTo>
                  <a:pt x="382" y="294"/>
                </a:lnTo>
                <a:lnTo>
                  <a:pt x="382" y="285"/>
                </a:lnTo>
                <a:lnTo>
                  <a:pt x="388" y="294"/>
                </a:lnTo>
                <a:lnTo>
                  <a:pt x="391" y="300"/>
                </a:lnTo>
                <a:lnTo>
                  <a:pt x="391" y="303"/>
                </a:lnTo>
                <a:lnTo>
                  <a:pt x="398" y="315"/>
                </a:lnTo>
                <a:lnTo>
                  <a:pt x="388" y="315"/>
                </a:lnTo>
                <a:lnTo>
                  <a:pt x="388" y="318"/>
                </a:lnTo>
                <a:lnTo>
                  <a:pt x="388" y="324"/>
                </a:lnTo>
                <a:lnTo>
                  <a:pt x="388" y="328"/>
                </a:lnTo>
                <a:lnTo>
                  <a:pt x="398" y="334"/>
                </a:lnTo>
                <a:lnTo>
                  <a:pt x="407" y="340"/>
                </a:lnTo>
                <a:lnTo>
                  <a:pt x="422" y="328"/>
                </a:lnTo>
                <a:lnTo>
                  <a:pt x="431" y="324"/>
                </a:lnTo>
                <a:lnTo>
                  <a:pt x="437" y="324"/>
                </a:lnTo>
                <a:lnTo>
                  <a:pt x="443" y="318"/>
                </a:lnTo>
                <a:lnTo>
                  <a:pt x="446" y="334"/>
                </a:lnTo>
                <a:lnTo>
                  <a:pt x="453" y="328"/>
                </a:lnTo>
                <a:lnTo>
                  <a:pt x="459" y="318"/>
                </a:lnTo>
                <a:lnTo>
                  <a:pt x="459" y="315"/>
                </a:lnTo>
                <a:lnTo>
                  <a:pt x="462" y="315"/>
                </a:lnTo>
                <a:lnTo>
                  <a:pt x="468" y="318"/>
                </a:lnTo>
                <a:lnTo>
                  <a:pt x="474" y="315"/>
                </a:lnTo>
                <a:lnTo>
                  <a:pt x="477" y="315"/>
                </a:lnTo>
                <a:lnTo>
                  <a:pt x="492" y="315"/>
                </a:lnTo>
                <a:lnTo>
                  <a:pt x="492" y="318"/>
                </a:lnTo>
                <a:lnTo>
                  <a:pt x="498" y="318"/>
                </a:lnTo>
                <a:lnTo>
                  <a:pt x="498" y="315"/>
                </a:lnTo>
                <a:lnTo>
                  <a:pt x="501" y="315"/>
                </a:lnTo>
                <a:lnTo>
                  <a:pt x="508" y="300"/>
                </a:lnTo>
                <a:lnTo>
                  <a:pt x="517" y="294"/>
                </a:lnTo>
                <a:lnTo>
                  <a:pt x="517" y="303"/>
                </a:lnTo>
                <a:lnTo>
                  <a:pt x="523" y="303"/>
                </a:lnTo>
                <a:lnTo>
                  <a:pt x="538" y="288"/>
                </a:lnTo>
                <a:lnTo>
                  <a:pt x="547" y="285"/>
                </a:lnTo>
                <a:lnTo>
                  <a:pt x="550" y="279"/>
                </a:lnTo>
                <a:lnTo>
                  <a:pt x="556" y="273"/>
                </a:lnTo>
                <a:lnTo>
                  <a:pt x="562" y="273"/>
                </a:lnTo>
                <a:lnTo>
                  <a:pt x="572" y="279"/>
                </a:lnTo>
                <a:lnTo>
                  <a:pt x="578" y="273"/>
                </a:lnTo>
                <a:lnTo>
                  <a:pt x="572" y="269"/>
                </a:lnTo>
                <a:lnTo>
                  <a:pt x="581" y="263"/>
                </a:lnTo>
                <a:lnTo>
                  <a:pt x="587" y="254"/>
                </a:lnTo>
                <a:lnTo>
                  <a:pt x="593" y="248"/>
                </a:lnTo>
                <a:lnTo>
                  <a:pt x="596" y="248"/>
                </a:lnTo>
                <a:lnTo>
                  <a:pt x="602" y="245"/>
                </a:lnTo>
                <a:lnTo>
                  <a:pt x="602" y="239"/>
                </a:lnTo>
                <a:lnTo>
                  <a:pt x="605" y="245"/>
                </a:lnTo>
                <a:lnTo>
                  <a:pt x="611" y="245"/>
                </a:lnTo>
                <a:lnTo>
                  <a:pt x="611" y="239"/>
                </a:lnTo>
                <a:lnTo>
                  <a:pt x="611" y="214"/>
                </a:lnTo>
                <a:lnTo>
                  <a:pt x="627" y="208"/>
                </a:lnTo>
                <a:lnTo>
                  <a:pt x="633" y="193"/>
                </a:lnTo>
                <a:lnTo>
                  <a:pt x="636" y="190"/>
                </a:lnTo>
                <a:lnTo>
                  <a:pt x="651" y="190"/>
                </a:lnTo>
                <a:lnTo>
                  <a:pt x="660" y="190"/>
                </a:lnTo>
                <a:lnTo>
                  <a:pt x="666" y="175"/>
                </a:lnTo>
                <a:lnTo>
                  <a:pt x="666" y="159"/>
                </a:lnTo>
                <a:lnTo>
                  <a:pt x="657" y="144"/>
                </a:lnTo>
                <a:lnTo>
                  <a:pt x="651" y="144"/>
                </a:lnTo>
                <a:lnTo>
                  <a:pt x="651" y="141"/>
                </a:lnTo>
                <a:lnTo>
                  <a:pt x="657" y="135"/>
                </a:lnTo>
                <a:lnTo>
                  <a:pt x="660" y="129"/>
                </a:lnTo>
                <a:lnTo>
                  <a:pt x="660" y="126"/>
                </a:lnTo>
                <a:lnTo>
                  <a:pt x="651" y="126"/>
                </a:lnTo>
                <a:lnTo>
                  <a:pt x="648" y="120"/>
                </a:lnTo>
                <a:lnTo>
                  <a:pt x="651" y="117"/>
                </a:lnTo>
                <a:lnTo>
                  <a:pt x="660" y="111"/>
                </a:lnTo>
                <a:lnTo>
                  <a:pt x="666" y="104"/>
                </a:lnTo>
                <a:lnTo>
                  <a:pt x="666" y="89"/>
                </a:lnTo>
                <a:lnTo>
                  <a:pt x="660" y="89"/>
                </a:lnTo>
                <a:lnTo>
                  <a:pt x="657" y="95"/>
                </a:lnTo>
                <a:lnTo>
                  <a:pt x="648" y="95"/>
                </a:lnTo>
                <a:lnTo>
                  <a:pt x="636" y="89"/>
                </a:lnTo>
                <a:lnTo>
                  <a:pt x="627" y="89"/>
                </a:lnTo>
                <a:lnTo>
                  <a:pt x="627" y="95"/>
                </a:lnTo>
                <a:lnTo>
                  <a:pt x="621" y="89"/>
                </a:lnTo>
                <a:lnTo>
                  <a:pt x="621" y="86"/>
                </a:lnTo>
                <a:lnTo>
                  <a:pt x="617" y="86"/>
                </a:lnTo>
                <a:lnTo>
                  <a:pt x="608" y="86"/>
                </a:lnTo>
                <a:lnTo>
                  <a:pt x="608" y="89"/>
                </a:lnTo>
                <a:lnTo>
                  <a:pt x="596" y="89"/>
                </a:lnTo>
                <a:lnTo>
                  <a:pt x="596" y="86"/>
                </a:lnTo>
                <a:lnTo>
                  <a:pt x="587" y="89"/>
                </a:lnTo>
                <a:lnTo>
                  <a:pt x="581" y="86"/>
                </a:lnTo>
                <a:lnTo>
                  <a:pt x="578" y="80"/>
                </a:lnTo>
                <a:lnTo>
                  <a:pt x="578" y="86"/>
                </a:lnTo>
                <a:lnTo>
                  <a:pt x="569" y="89"/>
                </a:lnTo>
                <a:lnTo>
                  <a:pt x="553" y="80"/>
                </a:lnTo>
                <a:lnTo>
                  <a:pt x="547" y="77"/>
                </a:lnTo>
                <a:lnTo>
                  <a:pt x="547" y="71"/>
                </a:lnTo>
                <a:lnTo>
                  <a:pt x="538" y="71"/>
                </a:lnTo>
                <a:lnTo>
                  <a:pt x="529" y="80"/>
                </a:lnTo>
                <a:lnTo>
                  <a:pt x="523" y="86"/>
                </a:lnTo>
                <a:lnTo>
                  <a:pt x="517" y="86"/>
                </a:lnTo>
                <a:lnTo>
                  <a:pt x="514" y="80"/>
                </a:lnTo>
                <a:lnTo>
                  <a:pt x="508" y="86"/>
                </a:lnTo>
                <a:lnTo>
                  <a:pt x="501" y="80"/>
                </a:lnTo>
                <a:lnTo>
                  <a:pt x="498" y="80"/>
                </a:lnTo>
                <a:lnTo>
                  <a:pt x="489" y="80"/>
                </a:lnTo>
                <a:lnTo>
                  <a:pt x="483" y="80"/>
                </a:lnTo>
                <a:lnTo>
                  <a:pt x="483" y="77"/>
                </a:lnTo>
                <a:lnTo>
                  <a:pt x="477" y="62"/>
                </a:lnTo>
                <a:lnTo>
                  <a:pt x="477" y="55"/>
                </a:lnTo>
                <a:lnTo>
                  <a:pt x="468" y="55"/>
                </a:lnTo>
                <a:lnTo>
                  <a:pt x="462" y="46"/>
                </a:lnTo>
                <a:lnTo>
                  <a:pt x="462" y="40"/>
                </a:lnTo>
                <a:lnTo>
                  <a:pt x="459" y="40"/>
                </a:lnTo>
                <a:lnTo>
                  <a:pt x="453" y="46"/>
                </a:lnTo>
                <a:lnTo>
                  <a:pt x="437" y="46"/>
                </a:lnTo>
                <a:lnTo>
                  <a:pt x="428" y="46"/>
                </a:lnTo>
                <a:lnTo>
                  <a:pt x="428" y="40"/>
                </a:lnTo>
                <a:lnTo>
                  <a:pt x="428" y="31"/>
                </a:lnTo>
                <a:lnTo>
                  <a:pt x="428" y="22"/>
                </a:lnTo>
                <a:lnTo>
                  <a:pt x="425" y="16"/>
                </a:lnTo>
                <a:lnTo>
                  <a:pt x="419" y="7"/>
                </a:lnTo>
                <a:lnTo>
                  <a:pt x="413" y="0"/>
                </a:lnTo>
                <a:lnTo>
                  <a:pt x="407" y="0"/>
                </a:lnTo>
                <a:lnTo>
                  <a:pt x="398" y="7"/>
                </a:lnTo>
                <a:lnTo>
                  <a:pt x="388" y="0"/>
                </a:lnTo>
                <a:lnTo>
                  <a:pt x="382" y="0"/>
                </a:lnTo>
                <a:lnTo>
                  <a:pt x="379" y="7"/>
                </a:lnTo>
                <a:lnTo>
                  <a:pt x="373" y="7"/>
                </a:lnTo>
                <a:lnTo>
                  <a:pt x="364" y="10"/>
                </a:lnTo>
                <a:lnTo>
                  <a:pt x="358" y="7"/>
                </a:lnTo>
                <a:lnTo>
                  <a:pt x="349" y="10"/>
                </a:lnTo>
                <a:lnTo>
                  <a:pt x="349" y="16"/>
                </a:lnTo>
                <a:lnTo>
                  <a:pt x="349" y="10"/>
                </a:lnTo>
                <a:lnTo>
                  <a:pt x="349" y="22"/>
                </a:lnTo>
                <a:lnTo>
                  <a:pt x="339" y="22"/>
                </a:lnTo>
                <a:lnTo>
                  <a:pt x="333" y="22"/>
                </a:lnTo>
                <a:lnTo>
                  <a:pt x="330" y="22"/>
                </a:lnTo>
                <a:lnTo>
                  <a:pt x="324" y="19"/>
                </a:lnTo>
                <a:lnTo>
                  <a:pt x="315" y="19"/>
                </a:lnTo>
                <a:lnTo>
                  <a:pt x="309" y="19"/>
                </a:lnTo>
                <a:lnTo>
                  <a:pt x="300" y="25"/>
                </a:lnTo>
                <a:lnTo>
                  <a:pt x="300" y="34"/>
                </a:lnTo>
                <a:lnTo>
                  <a:pt x="297" y="46"/>
                </a:lnTo>
                <a:lnTo>
                  <a:pt x="303" y="55"/>
                </a:lnTo>
                <a:lnTo>
                  <a:pt x="300" y="62"/>
                </a:lnTo>
                <a:lnTo>
                  <a:pt x="300" y="71"/>
                </a:lnTo>
                <a:lnTo>
                  <a:pt x="300" y="71"/>
                </a:lnTo>
                <a:lnTo>
                  <a:pt x="288" y="62"/>
                </a:lnTo>
                <a:lnTo>
                  <a:pt x="285" y="62"/>
                </a:lnTo>
                <a:lnTo>
                  <a:pt x="278" y="65"/>
                </a:lnTo>
                <a:lnTo>
                  <a:pt x="263" y="62"/>
                </a:lnTo>
                <a:lnTo>
                  <a:pt x="260" y="62"/>
                </a:lnTo>
                <a:lnTo>
                  <a:pt x="254" y="65"/>
                </a:lnTo>
                <a:lnTo>
                  <a:pt x="251" y="71"/>
                </a:lnTo>
                <a:lnTo>
                  <a:pt x="251" y="77"/>
                </a:lnTo>
                <a:lnTo>
                  <a:pt x="245" y="62"/>
                </a:lnTo>
                <a:lnTo>
                  <a:pt x="239" y="62"/>
                </a:lnTo>
                <a:lnTo>
                  <a:pt x="233" y="71"/>
                </a:lnTo>
                <a:lnTo>
                  <a:pt x="230" y="65"/>
                </a:lnTo>
                <a:lnTo>
                  <a:pt x="223" y="62"/>
                </a:lnTo>
                <a:lnTo>
                  <a:pt x="214" y="62"/>
                </a:lnTo>
                <a:lnTo>
                  <a:pt x="208" y="65"/>
                </a:lnTo>
                <a:lnTo>
                  <a:pt x="193" y="65"/>
                </a:lnTo>
                <a:lnTo>
                  <a:pt x="190" y="62"/>
                </a:lnTo>
                <a:lnTo>
                  <a:pt x="184" y="62"/>
                </a:lnTo>
                <a:lnTo>
                  <a:pt x="165" y="55"/>
                </a:lnTo>
                <a:lnTo>
                  <a:pt x="156" y="49"/>
                </a:lnTo>
                <a:lnTo>
                  <a:pt x="141" y="46"/>
                </a:lnTo>
                <a:lnTo>
                  <a:pt x="126" y="46"/>
                </a:lnTo>
                <a:lnTo>
                  <a:pt x="110" y="49"/>
                </a:lnTo>
                <a:lnTo>
                  <a:pt x="101" y="49"/>
                </a:lnTo>
                <a:lnTo>
                  <a:pt x="89" y="49"/>
                </a:lnTo>
                <a:lnTo>
                  <a:pt x="83" y="55"/>
                </a:lnTo>
                <a:lnTo>
                  <a:pt x="80" y="62"/>
                </a:lnTo>
                <a:lnTo>
                  <a:pt x="74" y="65"/>
                </a:lnTo>
                <a:lnTo>
                  <a:pt x="71" y="71"/>
                </a:lnTo>
                <a:lnTo>
                  <a:pt x="65" y="65"/>
                </a:lnTo>
                <a:lnTo>
                  <a:pt x="58" y="65"/>
                </a:lnTo>
                <a:lnTo>
                  <a:pt x="55" y="77"/>
                </a:lnTo>
                <a:lnTo>
                  <a:pt x="58" y="77"/>
                </a:lnTo>
                <a:lnTo>
                  <a:pt x="55" y="80"/>
                </a:lnTo>
                <a:lnTo>
                  <a:pt x="49" y="86"/>
                </a:lnTo>
                <a:lnTo>
                  <a:pt x="55" y="89"/>
                </a:lnTo>
                <a:lnTo>
                  <a:pt x="65" y="101"/>
                </a:lnTo>
                <a:lnTo>
                  <a:pt x="71" y="104"/>
                </a:lnTo>
                <a:lnTo>
                  <a:pt x="65" y="111"/>
                </a:lnTo>
                <a:lnTo>
                  <a:pt x="65" y="117"/>
                </a:lnTo>
                <a:lnTo>
                  <a:pt x="71" y="120"/>
                </a:lnTo>
                <a:lnTo>
                  <a:pt x="71" y="129"/>
                </a:lnTo>
                <a:lnTo>
                  <a:pt x="71" y="135"/>
                </a:lnTo>
                <a:lnTo>
                  <a:pt x="65" y="135"/>
                </a:lnTo>
                <a:lnTo>
                  <a:pt x="58" y="135"/>
                </a:lnTo>
                <a:lnTo>
                  <a:pt x="55" y="144"/>
                </a:lnTo>
                <a:lnTo>
                  <a:pt x="46" y="150"/>
                </a:lnTo>
                <a:lnTo>
                  <a:pt x="31" y="166"/>
                </a:lnTo>
                <a:lnTo>
                  <a:pt x="25" y="169"/>
                </a:lnTo>
                <a:lnTo>
                  <a:pt x="19" y="181"/>
                </a:lnTo>
                <a:lnTo>
                  <a:pt x="25" y="193"/>
                </a:lnTo>
                <a:lnTo>
                  <a:pt x="25" y="205"/>
                </a:lnTo>
                <a:lnTo>
                  <a:pt x="19" y="205"/>
                </a:lnTo>
                <a:lnTo>
                  <a:pt x="16" y="205"/>
                </a:lnTo>
                <a:lnTo>
                  <a:pt x="7" y="221"/>
                </a:lnTo>
                <a:lnTo>
                  <a:pt x="0" y="233"/>
                </a:lnTo>
                <a:lnTo>
                  <a:pt x="0" y="245"/>
                </a:lnTo>
                <a:lnTo>
                  <a:pt x="10" y="254"/>
                </a:lnTo>
                <a:lnTo>
                  <a:pt x="19" y="260"/>
                </a:lnTo>
                <a:lnTo>
                  <a:pt x="31" y="260"/>
                </a:lnTo>
                <a:lnTo>
                  <a:pt x="49" y="260"/>
                </a:lnTo>
                <a:lnTo>
                  <a:pt x="58" y="263"/>
                </a:lnTo>
                <a:lnTo>
                  <a:pt x="71" y="269"/>
                </a:lnTo>
                <a:lnTo>
                  <a:pt x="86" y="263"/>
                </a:lnTo>
                <a:lnTo>
                  <a:pt x="89" y="260"/>
                </a:lnTo>
                <a:lnTo>
                  <a:pt x="101" y="263"/>
                </a:lnTo>
                <a:lnTo>
                  <a:pt x="104" y="269"/>
                </a:lnTo>
                <a:lnTo>
                  <a:pt x="113" y="263"/>
                </a:lnTo>
                <a:lnTo>
                  <a:pt x="126" y="254"/>
                </a:lnTo>
                <a:lnTo>
                  <a:pt x="135" y="254"/>
                </a:lnTo>
                <a:lnTo>
                  <a:pt x="144" y="254"/>
                </a:lnTo>
                <a:lnTo>
                  <a:pt x="150" y="254"/>
                </a:lnTo>
                <a:lnTo>
                  <a:pt x="153" y="245"/>
                </a:lnTo>
                <a:lnTo>
                  <a:pt x="159" y="245"/>
                </a:lnTo>
                <a:lnTo>
                  <a:pt x="168" y="245"/>
                </a:lnTo>
                <a:lnTo>
                  <a:pt x="168" y="239"/>
                </a:lnTo>
                <a:lnTo>
                  <a:pt x="175" y="245"/>
                </a:lnTo>
                <a:lnTo>
                  <a:pt x="181" y="245"/>
                </a:lnTo>
                <a:lnTo>
                  <a:pt x="193" y="239"/>
                </a:lnTo>
                <a:lnTo>
                  <a:pt x="199" y="233"/>
                </a:lnTo>
                <a:lnTo>
                  <a:pt x="205" y="230"/>
                </a:lnTo>
                <a:lnTo>
                  <a:pt x="217" y="230"/>
                </a:lnTo>
                <a:lnTo>
                  <a:pt x="217" y="233"/>
                </a:lnTo>
                <a:lnTo>
                  <a:pt x="230" y="233"/>
                </a:lnTo>
                <a:lnTo>
                  <a:pt x="233" y="239"/>
                </a:lnTo>
                <a:lnTo>
                  <a:pt x="239" y="245"/>
                </a:lnTo>
                <a:lnTo>
                  <a:pt x="245" y="239"/>
                </a:lnTo>
                <a:lnTo>
                  <a:pt x="248" y="239"/>
                </a:lnTo>
                <a:lnTo>
                  <a:pt x="254" y="245"/>
                </a:lnTo>
                <a:lnTo>
                  <a:pt x="263" y="248"/>
                </a:lnTo>
                <a:lnTo>
                  <a:pt x="263" y="245"/>
                </a:lnTo>
                <a:lnTo>
                  <a:pt x="275" y="248"/>
                </a:lnTo>
                <a:lnTo>
                  <a:pt x="275" y="254"/>
                </a:lnTo>
                <a:lnTo>
                  <a:pt x="275" y="260"/>
                </a:lnTo>
                <a:lnTo>
                  <a:pt x="278" y="260"/>
                </a:lnTo>
                <a:lnTo>
                  <a:pt x="278" y="269"/>
                </a:lnTo>
                <a:lnTo>
                  <a:pt x="278" y="279"/>
                </a:lnTo>
                <a:lnTo>
                  <a:pt x="278" y="285"/>
                </a:lnTo>
                <a:lnTo>
                  <a:pt x="285" y="285"/>
                </a:lnTo>
                <a:lnTo>
                  <a:pt x="288" y="285"/>
                </a:lnTo>
                <a:lnTo>
                  <a:pt x="294" y="294"/>
                </a:lnTo>
                <a:lnTo>
                  <a:pt x="294" y="303"/>
                </a:lnTo>
                <a:lnTo>
                  <a:pt x="300" y="303"/>
                </a:lnTo>
                <a:lnTo>
                  <a:pt x="303" y="303"/>
                </a:lnTo>
                <a:lnTo>
                  <a:pt x="303" y="309"/>
                </a:lnTo>
                <a:lnTo>
                  <a:pt x="303" y="315"/>
                </a:lnTo>
                <a:lnTo>
                  <a:pt x="309" y="318"/>
                </a:lnTo>
                <a:lnTo>
                  <a:pt x="312" y="324"/>
                </a:lnTo>
                <a:lnTo>
                  <a:pt x="318" y="328"/>
                </a:lnTo>
                <a:lnTo>
                  <a:pt x="318" y="334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7" name="Google Shape;5697;p183"/>
          <p:cNvSpPr/>
          <p:nvPr/>
        </p:nvSpPr>
        <p:spPr>
          <a:xfrm>
            <a:off x="3302954" y="3198813"/>
            <a:ext cx="250825" cy="266700"/>
          </a:xfrm>
          <a:custGeom>
            <a:avLst/>
            <a:gdLst/>
            <a:ahLst/>
            <a:cxnLst/>
            <a:rect l="l" t="t" r="r" b="b"/>
            <a:pathLst>
              <a:path w="158" h="168" extrusionOk="0">
                <a:moveTo>
                  <a:pt x="0" y="15"/>
                </a:moveTo>
                <a:lnTo>
                  <a:pt x="6" y="24"/>
                </a:lnTo>
                <a:lnTo>
                  <a:pt x="9" y="24"/>
                </a:lnTo>
                <a:lnTo>
                  <a:pt x="9" y="39"/>
                </a:lnTo>
                <a:lnTo>
                  <a:pt x="15" y="43"/>
                </a:lnTo>
                <a:lnTo>
                  <a:pt x="18" y="49"/>
                </a:lnTo>
                <a:lnTo>
                  <a:pt x="30" y="55"/>
                </a:lnTo>
                <a:lnTo>
                  <a:pt x="33" y="55"/>
                </a:lnTo>
                <a:lnTo>
                  <a:pt x="33" y="58"/>
                </a:lnTo>
                <a:lnTo>
                  <a:pt x="39" y="64"/>
                </a:lnTo>
                <a:lnTo>
                  <a:pt x="42" y="64"/>
                </a:lnTo>
                <a:lnTo>
                  <a:pt x="55" y="70"/>
                </a:lnTo>
                <a:lnTo>
                  <a:pt x="55" y="73"/>
                </a:lnTo>
                <a:lnTo>
                  <a:pt x="58" y="85"/>
                </a:lnTo>
                <a:lnTo>
                  <a:pt x="58" y="94"/>
                </a:lnTo>
                <a:lnTo>
                  <a:pt x="64" y="104"/>
                </a:lnTo>
                <a:lnTo>
                  <a:pt x="64" y="113"/>
                </a:lnTo>
                <a:lnTo>
                  <a:pt x="58" y="119"/>
                </a:lnTo>
                <a:lnTo>
                  <a:pt x="58" y="122"/>
                </a:lnTo>
                <a:lnTo>
                  <a:pt x="64" y="128"/>
                </a:lnTo>
                <a:lnTo>
                  <a:pt x="58" y="134"/>
                </a:lnTo>
                <a:lnTo>
                  <a:pt x="58" y="137"/>
                </a:lnTo>
                <a:lnTo>
                  <a:pt x="58" y="150"/>
                </a:lnTo>
                <a:lnTo>
                  <a:pt x="58" y="159"/>
                </a:lnTo>
                <a:lnTo>
                  <a:pt x="58" y="162"/>
                </a:lnTo>
                <a:lnTo>
                  <a:pt x="70" y="162"/>
                </a:lnTo>
                <a:lnTo>
                  <a:pt x="73" y="168"/>
                </a:lnTo>
                <a:lnTo>
                  <a:pt x="79" y="168"/>
                </a:lnTo>
                <a:lnTo>
                  <a:pt x="85" y="168"/>
                </a:lnTo>
                <a:lnTo>
                  <a:pt x="94" y="168"/>
                </a:lnTo>
                <a:lnTo>
                  <a:pt x="100" y="162"/>
                </a:lnTo>
                <a:lnTo>
                  <a:pt x="103" y="159"/>
                </a:lnTo>
                <a:lnTo>
                  <a:pt x="110" y="153"/>
                </a:lnTo>
                <a:lnTo>
                  <a:pt x="113" y="159"/>
                </a:lnTo>
                <a:lnTo>
                  <a:pt x="119" y="159"/>
                </a:lnTo>
                <a:lnTo>
                  <a:pt x="119" y="162"/>
                </a:lnTo>
                <a:lnTo>
                  <a:pt x="125" y="162"/>
                </a:lnTo>
                <a:lnTo>
                  <a:pt x="125" y="153"/>
                </a:lnTo>
                <a:lnTo>
                  <a:pt x="125" y="150"/>
                </a:lnTo>
                <a:lnTo>
                  <a:pt x="119" y="143"/>
                </a:lnTo>
                <a:lnTo>
                  <a:pt x="119" y="137"/>
                </a:lnTo>
                <a:lnTo>
                  <a:pt x="125" y="134"/>
                </a:lnTo>
                <a:lnTo>
                  <a:pt x="128" y="134"/>
                </a:lnTo>
                <a:lnTo>
                  <a:pt x="128" y="137"/>
                </a:lnTo>
                <a:lnTo>
                  <a:pt x="134" y="134"/>
                </a:lnTo>
                <a:lnTo>
                  <a:pt x="143" y="134"/>
                </a:lnTo>
                <a:lnTo>
                  <a:pt x="149" y="128"/>
                </a:lnTo>
                <a:lnTo>
                  <a:pt x="152" y="128"/>
                </a:lnTo>
                <a:lnTo>
                  <a:pt x="158" y="128"/>
                </a:lnTo>
                <a:lnTo>
                  <a:pt x="158" y="119"/>
                </a:lnTo>
                <a:lnTo>
                  <a:pt x="152" y="113"/>
                </a:lnTo>
                <a:lnTo>
                  <a:pt x="149" y="113"/>
                </a:lnTo>
                <a:lnTo>
                  <a:pt x="137" y="110"/>
                </a:lnTo>
                <a:lnTo>
                  <a:pt x="137" y="104"/>
                </a:lnTo>
                <a:lnTo>
                  <a:pt x="143" y="104"/>
                </a:lnTo>
                <a:lnTo>
                  <a:pt x="143" y="98"/>
                </a:lnTo>
                <a:lnTo>
                  <a:pt x="140" y="94"/>
                </a:lnTo>
                <a:lnTo>
                  <a:pt x="134" y="88"/>
                </a:lnTo>
                <a:lnTo>
                  <a:pt x="128" y="85"/>
                </a:lnTo>
                <a:lnTo>
                  <a:pt x="128" y="79"/>
                </a:lnTo>
                <a:lnTo>
                  <a:pt x="128" y="73"/>
                </a:lnTo>
                <a:lnTo>
                  <a:pt x="125" y="73"/>
                </a:lnTo>
                <a:lnTo>
                  <a:pt x="119" y="73"/>
                </a:lnTo>
                <a:lnTo>
                  <a:pt x="119" y="64"/>
                </a:lnTo>
                <a:lnTo>
                  <a:pt x="113" y="55"/>
                </a:lnTo>
                <a:lnTo>
                  <a:pt x="110" y="55"/>
                </a:lnTo>
                <a:lnTo>
                  <a:pt x="103" y="55"/>
                </a:lnTo>
                <a:lnTo>
                  <a:pt x="103" y="49"/>
                </a:lnTo>
                <a:lnTo>
                  <a:pt x="103" y="39"/>
                </a:lnTo>
                <a:lnTo>
                  <a:pt x="103" y="30"/>
                </a:lnTo>
                <a:lnTo>
                  <a:pt x="100" y="30"/>
                </a:lnTo>
                <a:lnTo>
                  <a:pt x="100" y="24"/>
                </a:lnTo>
                <a:lnTo>
                  <a:pt x="100" y="18"/>
                </a:lnTo>
                <a:lnTo>
                  <a:pt x="88" y="15"/>
                </a:lnTo>
                <a:lnTo>
                  <a:pt x="88" y="18"/>
                </a:lnTo>
                <a:lnTo>
                  <a:pt x="79" y="15"/>
                </a:lnTo>
                <a:lnTo>
                  <a:pt x="76" y="9"/>
                </a:lnTo>
                <a:lnTo>
                  <a:pt x="70" y="9"/>
                </a:lnTo>
                <a:lnTo>
                  <a:pt x="64" y="15"/>
                </a:lnTo>
                <a:lnTo>
                  <a:pt x="61" y="9"/>
                </a:lnTo>
                <a:lnTo>
                  <a:pt x="55" y="3"/>
                </a:lnTo>
                <a:lnTo>
                  <a:pt x="45" y="3"/>
                </a:lnTo>
                <a:lnTo>
                  <a:pt x="45" y="0"/>
                </a:lnTo>
                <a:lnTo>
                  <a:pt x="30" y="0"/>
                </a:lnTo>
                <a:lnTo>
                  <a:pt x="24" y="3"/>
                </a:lnTo>
                <a:lnTo>
                  <a:pt x="18" y="9"/>
                </a:lnTo>
                <a:lnTo>
                  <a:pt x="6" y="15"/>
                </a:lnTo>
                <a:lnTo>
                  <a:pt x="0" y="15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8" name="Google Shape;5698;p183"/>
          <p:cNvSpPr/>
          <p:nvPr/>
        </p:nvSpPr>
        <p:spPr>
          <a:xfrm>
            <a:off x="3302954" y="3198813"/>
            <a:ext cx="250825" cy="266700"/>
          </a:xfrm>
          <a:custGeom>
            <a:avLst/>
            <a:gdLst/>
            <a:ahLst/>
            <a:cxnLst/>
            <a:rect l="l" t="t" r="r" b="b"/>
            <a:pathLst>
              <a:path w="158" h="168" extrusionOk="0">
                <a:moveTo>
                  <a:pt x="0" y="15"/>
                </a:moveTo>
                <a:lnTo>
                  <a:pt x="6" y="24"/>
                </a:lnTo>
                <a:lnTo>
                  <a:pt x="9" y="24"/>
                </a:lnTo>
                <a:lnTo>
                  <a:pt x="9" y="39"/>
                </a:lnTo>
                <a:lnTo>
                  <a:pt x="15" y="43"/>
                </a:lnTo>
                <a:lnTo>
                  <a:pt x="18" y="49"/>
                </a:lnTo>
                <a:lnTo>
                  <a:pt x="30" y="55"/>
                </a:lnTo>
                <a:lnTo>
                  <a:pt x="33" y="55"/>
                </a:lnTo>
                <a:lnTo>
                  <a:pt x="33" y="58"/>
                </a:lnTo>
                <a:lnTo>
                  <a:pt x="39" y="64"/>
                </a:lnTo>
                <a:lnTo>
                  <a:pt x="42" y="64"/>
                </a:lnTo>
                <a:lnTo>
                  <a:pt x="55" y="70"/>
                </a:lnTo>
                <a:lnTo>
                  <a:pt x="55" y="73"/>
                </a:lnTo>
                <a:lnTo>
                  <a:pt x="58" y="85"/>
                </a:lnTo>
                <a:lnTo>
                  <a:pt x="58" y="94"/>
                </a:lnTo>
                <a:lnTo>
                  <a:pt x="64" y="104"/>
                </a:lnTo>
                <a:lnTo>
                  <a:pt x="64" y="113"/>
                </a:lnTo>
                <a:lnTo>
                  <a:pt x="58" y="119"/>
                </a:lnTo>
                <a:lnTo>
                  <a:pt x="58" y="122"/>
                </a:lnTo>
                <a:lnTo>
                  <a:pt x="64" y="128"/>
                </a:lnTo>
                <a:lnTo>
                  <a:pt x="58" y="134"/>
                </a:lnTo>
                <a:lnTo>
                  <a:pt x="58" y="137"/>
                </a:lnTo>
                <a:lnTo>
                  <a:pt x="58" y="150"/>
                </a:lnTo>
                <a:lnTo>
                  <a:pt x="58" y="159"/>
                </a:lnTo>
                <a:lnTo>
                  <a:pt x="58" y="162"/>
                </a:lnTo>
                <a:lnTo>
                  <a:pt x="70" y="162"/>
                </a:lnTo>
                <a:lnTo>
                  <a:pt x="73" y="168"/>
                </a:lnTo>
                <a:lnTo>
                  <a:pt x="79" y="168"/>
                </a:lnTo>
                <a:lnTo>
                  <a:pt x="85" y="168"/>
                </a:lnTo>
                <a:lnTo>
                  <a:pt x="94" y="168"/>
                </a:lnTo>
                <a:lnTo>
                  <a:pt x="100" y="162"/>
                </a:lnTo>
                <a:lnTo>
                  <a:pt x="103" y="159"/>
                </a:lnTo>
                <a:lnTo>
                  <a:pt x="110" y="153"/>
                </a:lnTo>
                <a:lnTo>
                  <a:pt x="113" y="159"/>
                </a:lnTo>
                <a:lnTo>
                  <a:pt x="119" y="159"/>
                </a:lnTo>
                <a:lnTo>
                  <a:pt x="119" y="162"/>
                </a:lnTo>
                <a:lnTo>
                  <a:pt x="125" y="162"/>
                </a:lnTo>
                <a:lnTo>
                  <a:pt x="125" y="153"/>
                </a:lnTo>
                <a:lnTo>
                  <a:pt x="125" y="150"/>
                </a:lnTo>
                <a:lnTo>
                  <a:pt x="119" y="143"/>
                </a:lnTo>
                <a:lnTo>
                  <a:pt x="119" y="137"/>
                </a:lnTo>
                <a:lnTo>
                  <a:pt x="125" y="134"/>
                </a:lnTo>
                <a:lnTo>
                  <a:pt x="128" y="134"/>
                </a:lnTo>
                <a:lnTo>
                  <a:pt x="128" y="137"/>
                </a:lnTo>
                <a:lnTo>
                  <a:pt x="134" y="134"/>
                </a:lnTo>
                <a:lnTo>
                  <a:pt x="143" y="134"/>
                </a:lnTo>
                <a:lnTo>
                  <a:pt x="149" y="128"/>
                </a:lnTo>
                <a:lnTo>
                  <a:pt x="152" y="128"/>
                </a:lnTo>
                <a:lnTo>
                  <a:pt x="158" y="128"/>
                </a:lnTo>
                <a:lnTo>
                  <a:pt x="158" y="119"/>
                </a:lnTo>
                <a:lnTo>
                  <a:pt x="152" y="113"/>
                </a:lnTo>
                <a:lnTo>
                  <a:pt x="149" y="113"/>
                </a:lnTo>
                <a:lnTo>
                  <a:pt x="137" y="110"/>
                </a:lnTo>
                <a:lnTo>
                  <a:pt x="137" y="104"/>
                </a:lnTo>
                <a:lnTo>
                  <a:pt x="143" y="104"/>
                </a:lnTo>
                <a:lnTo>
                  <a:pt x="143" y="98"/>
                </a:lnTo>
                <a:lnTo>
                  <a:pt x="140" y="94"/>
                </a:lnTo>
                <a:lnTo>
                  <a:pt x="134" y="88"/>
                </a:lnTo>
                <a:lnTo>
                  <a:pt x="128" y="85"/>
                </a:lnTo>
                <a:lnTo>
                  <a:pt x="128" y="79"/>
                </a:lnTo>
                <a:lnTo>
                  <a:pt x="128" y="73"/>
                </a:lnTo>
                <a:lnTo>
                  <a:pt x="125" y="73"/>
                </a:lnTo>
                <a:lnTo>
                  <a:pt x="119" y="73"/>
                </a:lnTo>
                <a:lnTo>
                  <a:pt x="119" y="64"/>
                </a:lnTo>
                <a:lnTo>
                  <a:pt x="113" y="55"/>
                </a:lnTo>
                <a:lnTo>
                  <a:pt x="110" y="55"/>
                </a:lnTo>
                <a:lnTo>
                  <a:pt x="103" y="55"/>
                </a:lnTo>
                <a:lnTo>
                  <a:pt x="103" y="49"/>
                </a:lnTo>
                <a:lnTo>
                  <a:pt x="103" y="39"/>
                </a:lnTo>
                <a:lnTo>
                  <a:pt x="103" y="30"/>
                </a:lnTo>
                <a:lnTo>
                  <a:pt x="100" y="30"/>
                </a:lnTo>
                <a:lnTo>
                  <a:pt x="100" y="24"/>
                </a:lnTo>
                <a:lnTo>
                  <a:pt x="100" y="18"/>
                </a:lnTo>
                <a:lnTo>
                  <a:pt x="88" y="15"/>
                </a:lnTo>
                <a:lnTo>
                  <a:pt x="88" y="18"/>
                </a:lnTo>
                <a:lnTo>
                  <a:pt x="79" y="15"/>
                </a:lnTo>
                <a:lnTo>
                  <a:pt x="76" y="9"/>
                </a:lnTo>
                <a:lnTo>
                  <a:pt x="70" y="9"/>
                </a:lnTo>
                <a:lnTo>
                  <a:pt x="64" y="15"/>
                </a:lnTo>
                <a:lnTo>
                  <a:pt x="61" y="9"/>
                </a:lnTo>
                <a:lnTo>
                  <a:pt x="55" y="3"/>
                </a:lnTo>
                <a:lnTo>
                  <a:pt x="45" y="3"/>
                </a:lnTo>
                <a:lnTo>
                  <a:pt x="45" y="0"/>
                </a:lnTo>
                <a:lnTo>
                  <a:pt x="30" y="0"/>
                </a:lnTo>
                <a:lnTo>
                  <a:pt x="24" y="3"/>
                </a:lnTo>
                <a:lnTo>
                  <a:pt x="18" y="9"/>
                </a:lnTo>
                <a:lnTo>
                  <a:pt x="6" y="15"/>
                </a:lnTo>
                <a:lnTo>
                  <a:pt x="0" y="15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5" name="Google Shape;5705;p183"/>
          <p:cNvSpPr/>
          <p:nvPr/>
        </p:nvSpPr>
        <p:spPr>
          <a:xfrm>
            <a:off x="974091" y="3319463"/>
            <a:ext cx="825500" cy="688975"/>
          </a:xfrm>
          <a:custGeom>
            <a:avLst/>
            <a:gdLst/>
            <a:ahLst/>
            <a:cxnLst/>
            <a:rect l="l" t="t" r="r" b="b"/>
            <a:pathLst>
              <a:path w="520" h="434" extrusionOk="0">
                <a:moveTo>
                  <a:pt x="333" y="98"/>
                </a:moveTo>
                <a:lnTo>
                  <a:pt x="327" y="98"/>
                </a:lnTo>
                <a:lnTo>
                  <a:pt x="321" y="95"/>
                </a:lnTo>
                <a:lnTo>
                  <a:pt x="312" y="95"/>
                </a:lnTo>
                <a:lnTo>
                  <a:pt x="303" y="89"/>
                </a:lnTo>
                <a:lnTo>
                  <a:pt x="297" y="83"/>
                </a:lnTo>
                <a:lnTo>
                  <a:pt x="294" y="83"/>
                </a:lnTo>
                <a:lnTo>
                  <a:pt x="287" y="83"/>
                </a:lnTo>
                <a:lnTo>
                  <a:pt x="278" y="83"/>
                </a:lnTo>
                <a:lnTo>
                  <a:pt x="272" y="80"/>
                </a:lnTo>
                <a:lnTo>
                  <a:pt x="266" y="70"/>
                </a:lnTo>
                <a:lnTo>
                  <a:pt x="257" y="70"/>
                </a:lnTo>
                <a:lnTo>
                  <a:pt x="254" y="64"/>
                </a:lnTo>
                <a:lnTo>
                  <a:pt x="248" y="64"/>
                </a:lnTo>
                <a:lnTo>
                  <a:pt x="239" y="64"/>
                </a:lnTo>
                <a:lnTo>
                  <a:pt x="232" y="64"/>
                </a:lnTo>
                <a:lnTo>
                  <a:pt x="226" y="58"/>
                </a:lnTo>
                <a:lnTo>
                  <a:pt x="223" y="58"/>
                </a:lnTo>
                <a:lnTo>
                  <a:pt x="217" y="58"/>
                </a:lnTo>
                <a:lnTo>
                  <a:pt x="211" y="55"/>
                </a:lnTo>
                <a:lnTo>
                  <a:pt x="208" y="49"/>
                </a:lnTo>
                <a:lnTo>
                  <a:pt x="202" y="49"/>
                </a:lnTo>
                <a:lnTo>
                  <a:pt x="193" y="43"/>
                </a:lnTo>
                <a:lnTo>
                  <a:pt x="187" y="43"/>
                </a:lnTo>
                <a:lnTo>
                  <a:pt x="177" y="40"/>
                </a:lnTo>
                <a:lnTo>
                  <a:pt x="177" y="34"/>
                </a:lnTo>
                <a:lnTo>
                  <a:pt x="168" y="34"/>
                </a:lnTo>
                <a:lnTo>
                  <a:pt x="162" y="28"/>
                </a:lnTo>
                <a:lnTo>
                  <a:pt x="156" y="28"/>
                </a:lnTo>
                <a:lnTo>
                  <a:pt x="147" y="28"/>
                </a:lnTo>
                <a:lnTo>
                  <a:pt x="141" y="25"/>
                </a:lnTo>
                <a:lnTo>
                  <a:pt x="138" y="18"/>
                </a:lnTo>
                <a:lnTo>
                  <a:pt x="126" y="25"/>
                </a:lnTo>
                <a:lnTo>
                  <a:pt x="122" y="15"/>
                </a:lnTo>
                <a:lnTo>
                  <a:pt x="116" y="9"/>
                </a:lnTo>
                <a:lnTo>
                  <a:pt x="116" y="3"/>
                </a:lnTo>
                <a:lnTo>
                  <a:pt x="116" y="0"/>
                </a:lnTo>
                <a:lnTo>
                  <a:pt x="107" y="3"/>
                </a:lnTo>
                <a:lnTo>
                  <a:pt x="101" y="3"/>
                </a:lnTo>
                <a:lnTo>
                  <a:pt x="95" y="0"/>
                </a:lnTo>
                <a:lnTo>
                  <a:pt x="95" y="3"/>
                </a:lnTo>
                <a:lnTo>
                  <a:pt x="92" y="3"/>
                </a:lnTo>
                <a:lnTo>
                  <a:pt x="86" y="3"/>
                </a:lnTo>
                <a:lnTo>
                  <a:pt x="83" y="3"/>
                </a:lnTo>
                <a:lnTo>
                  <a:pt x="86" y="9"/>
                </a:lnTo>
                <a:lnTo>
                  <a:pt x="83" y="15"/>
                </a:lnTo>
                <a:lnTo>
                  <a:pt x="77" y="18"/>
                </a:lnTo>
                <a:lnTo>
                  <a:pt x="77" y="15"/>
                </a:lnTo>
                <a:lnTo>
                  <a:pt x="71" y="9"/>
                </a:lnTo>
                <a:lnTo>
                  <a:pt x="67" y="9"/>
                </a:lnTo>
                <a:lnTo>
                  <a:pt x="61" y="9"/>
                </a:lnTo>
                <a:lnTo>
                  <a:pt x="55" y="3"/>
                </a:lnTo>
                <a:lnTo>
                  <a:pt x="52" y="15"/>
                </a:lnTo>
                <a:lnTo>
                  <a:pt x="46" y="9"/>
                </a:lnTo>
                <a:lnTo>
                  <a:pt x="40" y="15"/>
                </a:lnTo>
                <a:lnTo>
                  <a:pt x="37" y="18"/>
                </a:lnTo>
                <a:lnTo>
                  <a:pt x="40" y="25"/>
                </a:lnTo>
                <a:lnTo>
                  <a:pt x="40" y="28"/>
                </a:lnTo>
                <a:lnTo>
                  <a:pt x="46" y="25"/>
                </a:lnTo>
                <a:lnTo>
                  <a:pt x="46" y="28"/>
                </a:lnTo>
                <a:lnTo>
                  <a:pt x="40" y="34"/>
                </a:lnTo>
                <a:lnTo>
                  <a:pt x="37" y="34"/>
                </a:lnTo>
                <a:lnTo>
                  <a:pt x="37" y="40"/>
                </a:lnTo>
                <a:lnTo>
                  <a:pt x="40" y="40"/>
                </a:lnTo>
                <a:lnTo>
                  <a:pt x="40" y="34"/>
                </a:lnTo>
                <a:lnTo>
                  <a:pt x="52" y="34"/>
                </a:lnTo>
                <a:lnTo>
                  <a:pt x="52" y="40"/>
                </a:lnTo>
                <a:lnTo>
                  <a:pt x="46" y="43"/>
                </a:lnTo>
                <a:lnTo>
                  <a:pt x="46" y="49"/>
                </a:lnTo>
                <a:lnTo>
                  <a:pt x="40" y="55"/>
                </a:lnTo>
                <a:lnTo>
                  <a:pt x="46" y="55"/>
                </a:lnTo>
                <a:lnTo>
                  <a:pt x="46" y="58"/>
                </a:lnTo>
                <a:lnTo>
                  <a:pt x="40" y="64"/>
                </a:lnTo>
                <a:lnTo>
                  <a:pt x="37" y="58"/>
                </a:lnTo>
                <a:lnTo>
                  <a:pt x="31" y="64"/>
                </a:lnTo>
                <a:lnTo>
                  <a:pt x="31" y="74"/>
                </a:lnTo>
                <a:lnTo>
                  <a:pt x="40" y="74"/>
                </a:lnTo>
                <a:lnTo>
                  <a:pt x="46" y="74"/>
                </a:lnTo>
                <a:lnTo>
                  <a:pt x="46" y="70"/>
                </a:lnTo>
                <a:lnTo>
                  <a:pt x="55" y="74"/>
                </a:lnTo>
                <a:lnTo>
                  <a:pt x="61" y="74"/>
                </a:lnTo>
                <a:lnTo>
                  <a:pt x="61" y="80"/>
                </a:lnTo>
                <a:lnTo>
                  <a:pt x="61" y="83"/>
                </a:lnTo>
                <a:lnTo>
                  <a:pt x="61" y="89"/>
                </a:lnTo>
                <a:lnTo>
                  <a:pt x="67" y="89"/>
                </a:lnTo>
                <a:lnTo>
                  <a:pt x="71" y="89"/>
                </a:lnTo>
                <a:lnTo>
                  <a:pt x="77" y="89"/>
                </a:lnTo>
                <a:lnTo>
                  <a:pt x="83" y="95"/>
                </a:lnTo>
                <a:lnTo>
                  <a:pt x="86" y="95"/>
                </a:lnTo>
                <a:lnTo>
                  <a:pt x="92" y="98"/>
                </a:lnTo>
                <a:lnTo>
                  <a:pt x="95" y="104"/>
                </a:lnTo>
                <a:lnTo>
                  <a:pt x="95" y="98"/>
                </a:lnTo>
                <a:lnTo>
                  <a:pt x="101" y="98"/>
                </a:lnTo>
                <a:lnTo>
                  <a:pt x="107" y="98"/>
                </a:lnTo>
                <a:lnTo>
                  <a:pt x="107" y="104"/>
                </a:lnTo>
                <a:lnTo>
                  <a:pt x="110" y="104"/>
                </a:lnTo>
                <a:lnTo>
                  <a:pt x="116" y="104"/>
                </a:lnTo>
                <a:lnTo>
                  <a:pt x="122" y="110"/>
                </a:lnTo>
                <a:lnTo>
                  <a:pt x="116" y="113"/>
                </a:lnTo>
                <a:lnTo>
                  <a:pt x="116" y="119"/>
                </a:lnTo>
                <a:lnTo>
                  <a:pt x="116" y="125"/>
                </a:lnTo>
                <a:lnTo>
                  <a:pt x="122" y="125"/>
                </a:lnTo>
                <a:lnTo>
                  <a:pt x="126" y="129"/>
                </a:lnTo>
                <a:lnTo>
                  <a:pt x="126" y="135"/>
                </a:lnTo>
                <a:lnTo>
                  <a:pt x="122" y="135"/>
                </a:lnTo>
                <a:lnTo>
                  <a:pt x="122" y="141"/>
                </a:lnTo>
                <a:lnTo>
                  <a:pt x="116" y="141"/>
                </a:lnTo>
                <a:lnTo>
                  <a:pt x="110" y="141"/>
                </a:lnTo>
                <a:lnTo>
                  <a:pt x="110" y="144"/>
                </a:lnTo>
                <a:lnTo>
                  <a:pt x="107" y="144"/>
                </a:lnTo>
                <a:lnTo>
                  <a:pt x="101" y="144"/>
                </a:lnTo>
                <a:lnTo>
                  <a:pt x="101" y="150"/>
                </a:lnTo>
                <a:lnTo>
                  <a:pt x="95" y="150"/>
                </a:lnTo>
                <a:lnTo>
                  <a:pt x="92" y="153"/>
                </a:lnTo>
                <a:lnTo>
                  <a:pt x="92" y="159"/>
                </a:lnTo>
                <a:lnTo>
                  <a:pt x="86" y="165"/>
                </a:lnTo>
                <a:lnTo>
                  <a:pt x="86" y="168"/>
                </a:lnTo>
                <a:lnTo>
                  <a:pt x="83" y="174"/>
                </a:lnTo>
                <a:lnTo>
                  <a:pt x="83" y="181"/>
                </a:lnTo>
                <a:lnTo>
                  <a:pt x="83" y="184"/>
                </a:lnTo>
                <a:lnTo>
                  <a:pt x="83" y="190"/>
                </a:lnTo>
                <a:lnTo>
                  <a:pt x="83" y="196"/>
                </a:lnTo>
                <a:lnTo>
                  <a:pt x="77" y="196"/>
                </a:lnTo>
                <a:lnTo>
                  <a:pt x="71" y="196"/>
                </a:lnTo>
                <a:lnTo>
                  <a:pt x="71" y="199"/>
                </a:lnTo>
                <a:lnTo>
                  <a:pt x="61" y="208"/>
                </a:lnTo>
                <a:lnTo>
                  <a:pt x="61" y="214"/>
                </a:lnTo>
                <a:lnTo>
                  <a:pt x="55" y="220"/>
                </a:lnTo>
                <a:lnTo>
                  <a:pt x="55" y="223"/>
                </a:lnTo>
                <a:lnTo>
                  <a:pt x="52" y="223"/>
                </a:lnTo>
                <a:lnTo>
                  <a:pt x="40" y="220"/>
                </a:lnTo>
                <a:lnTo>
                  <a:pt x="40" y="229"/>
                </a:lnTo>
                <a:lnTo>
                  <a:pt x="40" y="236"/>
                </a:lnTo>
                <a:lnTo>
                  <a:pt x="40" y="239"/>
                </a:lnTo>
                <a:lnTo>
                  <a:pt x="46" y="245"/>
                </a:lnTo>
                <a:lnTo>
                  <a:pt x="46" y="248"/>
                </a:lnTo>
                <a:lnTo>
                  <a:pt x="46" y="254"/>
                </a:lnTo>
                <a:lnTo>
                  <a:pt x="40" y="260"/>
                </a:lnTo>
                <a:lnTo>
                  <a:pt x="37" y="263"/>
                </a:lnTo>
                <a:lnTo>
                  <a:pt x="37" y="269"/>
                </a:lnTo>
                <a:lnTo>
                  <a:pt x="31" y="269"/>
                </a:lnTo>
                <a:lnTo>
                  <a:pt x="25" y="275"/>
                </a:lnTo>
                <a:lnTo>
                  <a:pt x="25" y="278"/>
                </a:lnTo>
                <a:lnTo>
                  <a:pt x="22" y="284"/>
                </a:lnTo>
                <a:lnTo>
                  <a:pt x="25" y="291"/>
                </a:lnTo>
                <a:lnTo>
                  <a:pt x="31" y="291"/>
                </a:lnTo>
                <a:lnTo>
                  <a:pt x="31" y="294"/>
                </a:lnTo>
                <a:lnTo>
                  <a:pt x="31" y="300"/>
                </a:lnTo>
                <a:lnTo>
                  <a:pt x="25" y="300"/>
                </a:lnTo>
                <a:lnTo>
                  <a:pt x="22" y="306"/>
                </a:lnTo>
                <a:lnTo>
                  <a:pt x="16" y="306"/>
                </a:lnTo>
                <a:lnTo>
                  <a:pt x="12" y="306"/>
                </a:lnTo>
                <a:lnTo>
                  <a:pt x="12" y="309"/>
                </a:lnTo>
                <a:lnTo>
                  <a:pt x="6" y="309"/>
                </a:lnTo>
                <a:lnTo>
                  <a:pt x="6" y="315"/>
                </a:lnTo>
                <a:lnTo>
                  <a:pt x="0" y="321"/>
                </a:lnTo>
                <a:lnTo>
                  <a:pt x="0" y="330"/>
                </a:lnTo>
                <a:lnTo>
                  <a:pt x="0" y="339"/>
                </a:lnTo>
                <a:lnTo>
                  <a:pt x="6" y="339"/>
                </a:lnTo>
                <a:lnTo>
                  <a:pt x="12" y="339"/>
                </a:lnTo>
                <a:lnTo>
                  <a:pt x="16" y="346"/>
                </a:lnTo>
                <a:lnTo>
                  <a:pt x="22" y="349"/>
                </a:lnTo>
                <a:lnTo>
                  <a:pt x="25" y="355"/>
                </a:lnTo>
                <a:lnTo>
                  <a:pt x="25" y="361"/>
                </a:lnTo>
                <a:lnTo>
                  <a:pt x="37" y="364"/>
                </a:lnTo>
                <a:lnTo>
                  <a:pt x="40" y="370"/>
                </a:lnTo>
                <a:lnTo>
                  <a:pt x="40" y="373"/>
                </a:lnTo>
                <a:lnTo>
                  <a:pt x="37" y="379"/>
                </a:lnTo>
                <a:lnTo>
                  <a:pt x="40" y="379"/>
                </a:lnTo>
                <a:lnTo>
                  <a:pt x="46" y="379"/>
                </a:lnTo>
                <a:lnTo>
                  <a:pt x="40" y="388"/>
                </a:lnTo>
                <a:lnTo>
                  <a:pt x="40" y="394"/>
                </a:lnTo>
                <a:lnTo>
                  <a:pt x="31" y="394"/>
                </a:lnTo>
                <a:lnTo>
                  <a:pt x="37" y="401"/>
                </a:lnTo>
                <a:lnTo>
                  <a:pt x="37" y="410"/>
                </a:lnTo>
                <a:lnTo>
                  <a:pt x="40" y="416"/>
                </a:lnTo>
                <a:lnTo>
                  <a:pt x="46" y="416"/>
                </a:lnTo>
                <a:lnTo>
                  <a:pt x="52" y="419"/>
                </a:lnTo>
                <a:lnTo>
                  <a:pt x="55" y="431"/>
                </a:lnTo>
                <a:lnTo>
                  <a:pt x="61" y="425"/>
                </a:lnTo>
                <a:lnTo>
                  <a:pt x="61" y="419"/>
                </a:lnTo>
                <a:lnTo>
                  <a:pt x="71" y="416"/>
                </a:lnTo>
                <a:lnTo>
                  <a:pt x="83" y="416"/>
                </a:lnTo>
                <a:lnTo>
                  <a:pt x="86" y="410"/>
                </a:lnTo>
                <a:lnTo>
                  <a:pt x="92" y="410"/>
                </a:lnTo>
                <a:lnTo>
                  <a:pt x="101" y="416"/>
                </a:lnTo>
                <a:lnTo>
                  <a:pt x="107" y="416"/>
                </a:lnTo>
                <a:lnTo>
                  <a:pt x="110" y="404"/>
                </a:lnTo>
                <a:lnTo>
                  <a:pt x="122" y="404"/>
                </a:lnTo>
                <a:lnTo>
                  <a:pt x="132" y="410"/>
                </a:lnTo>
                <a:lnTo>
                  <a:pt x="138" y="416"/>
                </a:lnTo>
                <a:lnTo>
                  <a:pt x="147" y="416"/>
                </a:lnTo>
                <a:lnTo>
                  <a:pt x="153" y="425"/>
                </a:lnTo>
                <a:lnTo>
                  <a:pt x="162" y="425"/>
                </a:lnTo>
                <a:lnTo>
                  <a:pt x="177" y="425"/>
                </a:lnTo>
                <a:lnTo>
                  <a:pt x="180" y="425"/>
                </a:lnTo>
                <a:lnTo>
                  <a:pt x="193" y="431"/>
                </a:lnTo>
                <a:lnTo>
                  <a:pt x="196" y="425"/>
                </a:lnTo>
                <a:lnTo>
                  <a:pt x="208" y="425"/>
                </a:lnTo>
                <a:lnTo>
                  <a:pt x="211" y="431"/>
                </a:lnTo>
                <a:lnTo>
                  <a:pt x="217" y="431"/>
                </a:lnTo>
                <a:lnTo>
                  <a:pt x="217" y="434"/>
                </a:lnTo>
                <a:lnTo>
                  <a:pt x="223" y="434"/>
                </a:lnTo>
                <a:lnTo>
                  <a:pt x="226" y="431"/>
                </a:lnTo>
                <a:lnTo>
                  <a:pt x="226" y="425"/>
                </a:lnTo>
                <a:lnTo>
                  <a:pt x="226" y="419"/>
                </a:lnTo>
                <a:lnTo>
                  <a:pt x="239" y="416"/>
                </a:lnTo>
                <a:lnTo>
                  <a:pt x="239" y="410"/>
                </a:lnTo>
                <a:lnTo>
                  <a:pt x="248" y="410"/>
                </a:lnTo>
                <a:lnTo>
                  <a:pt x="254" y="404"/>
                </a:lnTo>
                <a:lnTo>
                  <a:pt x="263" y="404"/>
                </a:lnTo>
                <a:lnTo>
                  <a:pt x="266" y="404"/>
                </a:lnTo>
                <a:lnTo>
                  <a:pt x="278" y="410"/>
                </a:lnTo>
                <a:lnTo>
                  <a:pt x="284" y="404"/>
                </a:lnTo>
                <a:lnTo>
                  <a:pt x="294" y="401"/>
                </a:lnTo>
                <a:lnTo>
                  <a:pt x="294" y="388"/>
                </a:lnTo>
                <a:lnTo>
                  <a:pt x="297" y="385"/>
                </a:lnTo>
                <a:lnTo>
                  <a:pt x="303" y="385"/>
                </a:lnTo>
                <a:lnTo>
                  <a:pt x="309" y="379"/>
                </a:lnTo>
                <a:lnTo>
                  <a:pt x="309" y="373"/>
                </a:lnTo>
                <a:lnTo>
                  <a:pt x="318" y="370"/>
                </a:lnTo>
                <a:lnTo>
                  <a:pt x="321" y="370"/>
                </a:lnTo>
                <a:lnTo>
                  <a:pt x="333" y="370"/>
                </a:lnTo>
                <a:lnTo>
                  <a:pt x="342" y="361"/>
                </a:lnTo>
                <a:lnTo>
                  <a:pt x="339" y="355"/>
                </a:lnTo>
                <a:lnTo>
                  <a:pt x="339" y="349"/>
                </a:lnTo>
                <a:lnTo>
                  <a:pt x="333" y="346"/>
                </a:lnTo>
                <a:lnTo>
                  <a:pt x="333" y="339"/>
                </a:lnTo>
                <a:lnTo>
                  <a:pt x="333" y="333"/>
                </a:lnTo>
                <a:lnTo>
                  <a:pt x="333" y="324"/>
                </a:lnTo>
                <a:lnTo>
                  <a:pt x="333" y="315"/>
                </a:lnTo>
                <a:lnTo>
                  <a:pt x="339" y="309"/>
                </a:lnTo>
                <a:lnTo>
                  <a:pt x="342" y="306"/>
                </a:lnTo>
                <a:lnTo>
                  <a:pt x="352" y="300"/>
                </a:lnTo>
                <a:lnTo>
                  <a:pt x="364" y="291"/>
                </a:lnTo>
                <a:lnTo>
                  <a:pt x="367" y="291"/>
                </a:lnTo>
                <a:lnTo>
                  <a:pt x="373" y="284"/>
                </a:lnTo>
                <a:lnTo>
                  <a:pt x="382" y="275"/>
                </a:lnTo>
                <a:lnTo>
                  <a:pt x="388" y="269"/>
                </a:lnTo>
                <a:lnTo>
                  <a:pt x="397" y="263"/>
                </a:lnTo>
                <a:lnTo>
                  <a:pt x="403" y="263"/>
                </a:lnTo>
                <a:lnTo>
                  <a:pt x="397" y="263"/>
                </a:lnTo>
                <a:lnTo>
                  <a:pt x="397" y="260"/>
                </a:lnTo>
                <a:lnTo>
                  <a:pt x="403" y="260"/>
                </a:lnTo>
                <a:lnTo>
                  <a:pt x="403" y="254"/>
                </a:lnTo>
                <a:lnTo>
                  <a:pt x="410" y="248"/>
                </a:lnTo>
                <a:lnTo>
                  <a:pt x="413" y="248"/>
                </a:lnTo>
                <a:lnTo>
                  <a:pt x="422" y="248"/>
                </a:lnTo>
                <a:lnTo>
                  <a:pt x="434" y="248"/>
                </a:lnTo>
                <a:lnTo>
                  <a:pt x="443" y="248"/>
                </a:lnTo>
                <a:lnTo>
                  <a:pt x="449" y="248"/>
                </a:lnTo>
                <a:lnTo>
                  <a:pt x="452" y="248"/>
                </a:lnTo>
                <a:lnTo>
                  <a:pt x="458" y="248"/>
                </a:lnTo>
                <a:lnTo>
                  <a:pt x="468" y="245"/>
                </a:lnTo>
                <a:lnTo>
                  <a:pt x="474" y="245"/>
                </a:lnTo>
                <a:lnTo>
                  <a:pt x="477" y="239"/>
                </a:lnTo>
                <a:lnTo>
                  <a:pt x="489" y="239"/>
                </a:lnTo>
                <a:lnTo>
                  <a:pt x="492" y="239"/>
                </a:lnTo>
                <a:lnTo>
                  <a:pt x="498" y="236"/>
                </a:lnTo>
                <a:lnTo>
                  <a:pt x="504" y="236"/>
                </a:lnTo>
                <a:lnTo>
                  <a:pt x="507" y="229"/>
                </a:lnTo>
                <a:lnTo>
                  <a:pt x="513" y="223"/>
                </a:lnTo>
                <a:lnTo>
                  <a:pt x="513" y="220"/>
                </a:lnTo>
                <a:lnTo>
                  <a:pt x="520" y="214"/>
                </a:lnTo>
                <a:lnTo>
                  <a:pt x="520" y="208"/>
                </a:lnTo>
                <a:lnTo>
                  <a:pt x="520" y="199"/>
                </a:lnTo>
                <a:lnTo>
                  <a:pt x="517" y="196"/>
                </a:lnTo>
                <a:lnTo>
                  <a:pt x="513" y="199"/>
                </a:lnTo>
                <a:lnTo>
                  <a:pt x="507" y="199"/>
                </a:lnTo>
                <a:lnTo>
                  <a:pt x="504" y="196"/>
                </a:lnTo>
                <a:lnTo>
                  <a:pt x="498" y="199"/>
                </a:lnTo>
                <a:lnTo>
                  <a:pt x="492" y="196"/>
                </a:lnTo>
                <a:lnTo>
                  <a:pt x="483" y="196"/>
                </a:lnTo>
                <a:lnTo>
                  <a:pt x="477" y="196"/>
                </a:lnTo>
                <a:lnTo>
                  <a:pt x="474" y="190"/>
                </a:lnTo>
                <a:lnTo>
                  <a:pt x="468" y="184"/>
                </a:lnTo>
                <a:lnTo>
                  <a:pt x="465" y="184"/>
                </a:lnTo>
                <a:lnTo>
                  <a:pt x="458" y="184"/>
                </a:lnTo>
                <a:lnTo>
                  <a:pt x="452" y="184"/>
                </a:lnTo>
                <a:lnTo>
                  <a:pt x="449" y="181"/>
                </a:lnTo>
                <a:lnTo>
                  <a:pt x="449" y="171"/>
                </a:lnTo>
                <a:lnTo>
                  <a:pt x="446" y="168"/>
                </a:lnTo>
                <a:lnTo>
                  <a:pt x="440" y="165"/>
                </a:lnTo>
                <a:lnTo>
                  <a:pt x="434" y="159"/>
                </a:lnTo>
                <a:lnTo>
                  <a:pt x="428" y="165"/>
                </a:lnTo>
                <a:lnTo>
                  <a:pt x="419" y="165"/>
                </a:lnTo>
                <a:lnTo>
                  <a:pt x="419" y="159"/>
                </a:lnTo>
                <a:lnTo>
                  <a:pt x="413" y="159"/>
                </a:lnTo>
                <a:lnTo>
                  <a:pt x="403" y="153"/>
                </a:lnTo>
                <a:lnTo>
                  <a:pt x="397" y="153"/>
                </a:lnTo>
                <a:lnTo>
                  <a:pt x="388" y="150"/>
                </a:lnTo>
                <a:lnTo>
                  <a:pt x="388" y="144"/>
                </a:lnTo>
                <a:lnTo>
                  <a:pt x="379" y="141"/>
                </a:lnTo>
                <a:lnTo>
                  <a:pt x="373" y="141"/>
                </a:lnTo>
                <a:lnTo>
                  <a:pt x="364" y="129"/>
                </a:lnTo>
                <a:lnTo>
                  <a:pt x="358" y="129"/>
                </a:lnTo>
                <a:lnTo>
                  <a:pt x="352" y="125"/>
                </a:lnTo>
                <a:lnTo>
                  <a:pt x="349" y="119"/>
                </a:lnTo>
                <a:lnTo>
                  <a:pt x="342" y="119"/>
                </a:lnTo>
                <a:lnTo>
                  <a:pt x="342" y="113"/>
                </a:lnTo>
                <a:lnTo>
                  <a:pt x="342" y="110"/>
                </a:lnTo>
                <a:lnTo>
                  <a:pt x="339" y="104"/>
                </a:lnTo>
                <a:lnTo>
                  <a:pt x="333" y="98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6" name="Google Shape;5706;p183"/>
          <p:cNvSpPr/>
          <p:nvPr/>
        </p:nvSpPr>
        <p:spPr>
          <a:xfrm>
            <a:off x="974091" y="3319463"/>
            <a:ext cx="825500" cy="688975"/>
          </a:xfrm>
          <a:custGeom>
            <a:avLst/>
            <a:gdLst/>
            <a:ahLst/>
            <a:cxnLst/>
            <a:rect l="l" t="t" r="r" b="b"/>
            <a:pathLst>
              <a:path w="520" h="434" extrusionOk="0">
                <a:moveTo>
                  <a:pt x="333" y="98"/>
                </a:moveTo>
                <a:lnTo>
                  <a:pt x="327" y="98"/>
                </a:lnTo>
                <a:lnTo>
                  <a:pt x="321" y="95"/>
                </a:lnTo>
                <a:lnTo>
                  <a:pt x="312" y="95"/>
                </a:lnTo>
                <a:lnTo>
                  <a:pt x="303" y="89"/>
                </a:lnTo>
                <a:lnTo>
                  <a:pt x="297" y="83"/>
                </a:lnTo>
                <a:lnTo>
                  <a:pt x="294" y="83"/>
                </a:lnTo>
                <a:lnTo>
                  <a:pt x="287" y="83"/>
                </a:lnTo>
                <a:lnTo>
                  <a:pt x="278" y="83"/>
                </a:lnTo>
                <a:lnTo>
                  <a:pt x="272" y="80"/>
                </a:lnTo>
                <a:lnTo>
                  <a:pt x="266" y="70"/>
                </a:lnTo>
                <a:lnTo>
                  <a:pt x="257" y="70"/>
                </a:lnTo>
                <a:lnTo>
                  <a:pt x="254" y="64"/>
                </a:lnTo>
                <a:lnTo>
                  <a:pt x="248" y="64"/>
                </a:lnTo>
                <a:lnTo>
                  <a:pt x="239" y="64"/>
                </a:lnTo>
                <a:lnTo>
                  <a:pt x="232" y="64"/>
                </a:lnTo>
                <a:lnTo>
                  <a:pt x="226" y="58"/>
                </a:lnTo>
                <a:lnTo>
                  <a:pt x="223" y="58"/>
                </a:lnTo>
                <a:lnTo>
                  <a:pt x="217" y="58"/>
                </a:lnTo>
                <a:lnTo>
                  <a:pt x="211" y="55"/>
                </a:lnTo>
                <a:lnTo>
                  <a:pt x="208" y="49"/>
                </a:lnTo>
                <a:lnTo>
                  <a:pt x="202" y="49"/>
                </a:lnTo>
                <a:lnTo>
                  <a:pt x="193" y="43"/>
                </a:lnTo>
                <a:lnTo>
                  <a:pt x="187" y="43"/>
                </a:lnTo>
                <a:lnTo>
                  <a:pt x="177" y="40"/>
                </a:lnTo>
                <a:lnTo>
                  <a:pt x="177" y="34"/>
                </a:lnTo>
                <a:lnTo>
                  <a:pt x="168" y="34"/>
                </a:lnTo>
                <a:lnTo>
                  <a:pt x="162" y="28"/>
                </a:lnTo>
                <a:lnTo>
                  <a:pt x="156" y="28"/>
                </a:lnTo>
                <a:lnTo>
                  <a:pt x="147" y="28"/>
                </a:lnTo>
                <a:lnTo>
                  <a:pt x="141" y="25"/>
                </a:lnTo>
                <a:lnTo>
                  <a:pt x="138" y="18"/>
                </a:lnTo>
                <a:lnTo>
                  <a:pt x="126" y="25"/>
                </a:lnTo>
                <a:lnTo>
                  <a:pt x="122" y="15"/>
                </a:lnTo>
                <a:lnTo>
                  <a:pt x="116" y="9"/>
                </a:lnTo>
                <a:lnTo>
                  <a:pt x="116" y="3"/>
                </a:lnTo>
                <a:lnTo>
                  <a:pt x="116" y="0"/>
                </a:lnTo>
                <a:lnTo>
                  <a:pt x="107" y="3"/>
                </a:lnTo>
                <a:lnTo>
                  <a:pt x="101" y="3"/>
                </a:lnTo>
                <a:lnTo>
                  <a:pt x="95" y="0"/>
                </a:lnTo>
                <a:lnTo>
                  <a:pt x="95" y="3"/>
                </a:lnTo>
                <a:lnTo>
                  <a:pt x="92" y="3"/>
                </a:lnTo>
                <a:lnTo>
                  <a:pt x="86" y="3"/>
                </a:lnTo>
                <a:lnTo>
                  <a:pt x="83" y="3"/>
                </a:lnTo>
                <a:lnTo>
                  <a:pt x="86" y="9"/>
                </a:lnTo>
                <a:lnTo>
                  <a:pt x="83" y="15"/>
                </a:lnTo>
                <a:lnTo>
                  <a:pt x="77" y="18"/>
                </a:lnTo>
                <a:lnTo>
                  <a:pt x="77" y="15"/>
                </a:lnTo>
                <a:lnTo>
                  <a:pt x="71" y="9"/>
                </a:lnTo>
                <a:lnTo>
                  <a:pt x="67" y="9"/>
                </a:lnTo>
                <a:lnTo>
                  <a:pt x="61" y="9"/>
                </a:lnTo>
                <a:lnTo>
                  <a:pt x="55" y="3"/>
                </a:lnTo>
                <a:lnTo>
                  <a:pt x="52" y="15"/>
                </a:lnTo>
                <a:lnTo>
                  <a:pt x="46" y="9"/>
                </a:lnTo>
                <a:lnTo>
                  <a:pt x="40" y="15"/>
                </a:lnTo>
                <a:lnTo>
                  <a:pt x="37" y="18"/>
                </a:lnTo>
                <a:lnTo>
                  <a:pt x="40" y="25"/>
                </a:lnTo>
                <a:lnTo>
                  <a:pt x="40" y="28"/>
                </a:lnTo>
                <a:lnTo>
                  <a:pt x="46" y="25"/>
                </a:lnTo>
                <a:lnTo>
                  <a:pt x="46" y="28"/>
                </a:lnTo>
                <a:lnTo>
                  <a:pt x="40" y="34"/>
                </a:lnTo>
                <a:lnTo>
                  <a:pt x="37" y="34"/>
                </a:lnTo>
                <a:lnTo>
                  <a:pt x="37" y="40"/>
                </a:lnTo>
                <a:lnTo>
                  <a:pt x="40" y="40"/>
                </a:lnTo>
                <a:lnTo>
                  <a:pt x="40" y="34"/>
                </a:lnTo>
                <a:lnTo>
                  <a:pt x="52" y="34"/>
                </a:lnTo>
                <a:lnTo>
                  <a:pt x="52" y="40"/>
                </a:lnTo>
                <a:lnTo>
                  <a:pt x="46" y="43"/>
                </a:lnTo>
                <a:lnTo>
                  <a:pt x="46" y="49"/>
                </a:lnTo>
                <a:lnTo>
                  <a:pt x="40" y="55"/>
                </a:lnTo>
                <a:lnTo>
                  <a:pt x="46" y="55"/>
                </a:lnTo>
                <a:lnTo>
                  <a:pt x="46" y="58"/>
                </a:lnTo>
                <a:lnTo>
                  <a:pt x="40" y="64"/>
                </a:lnTo>
                <a:lnTo>
                  <a:pt x="37" y="58"/>
                </a:lnTo>
                <a:lnTo>
                  <a:pt x="31" y="64"/>
                </a:lnTo>
                <a:lnTo>
                  <a:pt x="31" y="74"/>
                </a:lnTo>
                <a:lnTo>
                  <a:pt x="40" y="74"/>
                </a:lnTo>
                <a:lnTo>
                  <a:pt x="46" y="74"/>
                </a:lnTo>
                <a:lnTo>
                  <a:pt x="46" y="70"/>
                </a:lnTo>
                <a:lnTo>
                  <a:pt x="55" y="74"/>
                </a:lnTo>
                <a:lnTo>
                  <a:pt x="61" y="74"/>
                </a:lnTo>
                <a:lnTo>
                  <a:pt x="61" y="80"/>
                </a:lnTo>
                <a:lnTo>
                  <a:pt x="61" y="83"/>
                </a:lnTo>
                <a:lnTo>
                  <a:pt x="61" y="89"/>
                </a:lnTo>
                <a:lnTo>
                  <a:pt x="67" y="89"/>
                </a:lnTo>
                <a:lnTo>
                  <a:pt x="71" y="89"/>
                </a:lnTo>
                <a:lnTo>
                  <a:pt x="77" y="89"/>
                </a:lnTo>
                <a:lnTo>
                  <a:pt x="83" y="95"/>
                </a:lnTo>
                <a:lnTo>
                  <a:pt x="86" y="95"/>
                </a:lnTo>
                <a:lnTo>
                  <a:pt x="92" y="98"/>
                </a:lnTo>
                <a:lnTo>
                  <a:pt x="95" y="104"/>
                </a:lnTo>
                <a:lnTo>
                  <a:pt x="95" y="98"/>
                </a:lnTo>
                <a:lnTo>
                  <a:pt x="101" y="98"/>
                </a:lnTo>
                <a:lnTo>
                  <a:pt x="107" y="98"/>
                </a:lnTo>
                <a:lnTo>
                  <a:pt x="107" y="104"/>
                </a:lnTo>
                <a:lnTo>
                  <a:pt x="110" y="104"/>
                </a:lnTo>
                <a:lnTo>
                  <a:pt x="116" y="104"/>
                </a:lnTo>
                <a:lnTo>
                  <a:pt x="122" y="110"/>
                </a:lnTo>
                <a:lnTo>
                  <a:pt x="116" y="113"/>
                </a:lnTo>
                <a:lnTo>
                  <a:pt x="116" y="119"/>
                </a:lnTo>
                <a:lnTo>
                  <a:pt x="116" y="125"/>
                </a:lnTo>
                <a:lnTo>
                  <a:pt x="122" y="125"/>
                </a:lnTo>
                <a:lnTo>
                  <a:pt x="126" y="129"/>
                </a:lnTo>
                <a:lnTo>
                  <a:pt x="126" y="135"/>
                </a:lnTo>
                <a:lnTo>
                  <a:pt x="122" y="135"/>
                </a:lnTo>
                <a:lnTo>
                  <a:pt x="122" y="141"/>
                </a:lnTo>
                <a:lnTo>
                  <a:pt x="116" y="141"/>
                </a:lnTo>
                <a:lnTo>
                  <a:pt x="110" y="141"/>
                </a:lnTo>
                <a:lnTo>
                  <a:pt x="110" y="144"/>
                </a:lnTo>
                <a:lnTo>
                  <a:pt x="107" y="144"/>
                </a:lnTo>
                <a:lnTo>
                  <a:pt x="101" y="144"/>
                </a:lnTo>
                <a:lnTo>
                  <a:pt x="101" y="150"/>
                </a:lnTo>
                <a:lnTo>
                  <a:pt x="95" y="150"/>
                </a:lnTo>
                <a:lnTo>
                  <a:pt x="92" y="153"/>
                </a:lnTo>
                <a:lnTo>
                  <a:pt x="92" y="159"/>
                </a:lnTo>
                <a:lnTo>
                  <a:pt x="86" y="165"/>
                </a:lnTo>
                <a:lnTo>
                  <a:pt x="86" y="168"/>
                </a:lnTo>
                <a:lnTo>
                  <a:pt x="83" y="174"/>
                </a:lnTo>
                <a:lnTo>
                  <a:pt x="83" y="181"/>
                </a:lnTo>
                <a:lnTo>
                  <a:pt x="83" y="184"/>
                </a:lnTo>
                <a:lnTo>
                  <a:pt x="83" y="190"/>
                </a:lnTo>
                <a:lnTo>
                  <a:pt x="83" y="196"/>
                </a:lnTo>
                <a:lnTo>
                  <a:pt x="77" y="196"/>
                </a:lnTo>
                <a:lnTo>
                  <a:pt x="71" y="196"/>
                </a:lnTo>
                <a:lnTo>
                  <a:pt x="71" y="199"/>
                </a:lnTo>
                <a:lnTo>
                  <a:pt x="61" y="208"/>
                </a:lnTo>
                <a:lnTo>
                  <a:pt x="61" y="214"/>
                </a:lnTo>
                <a:lnTo>
                  <a:pt x="55" y="220"/>
                </a:lnTo>
                <a:lnTo>
                  <a:pt x="55" y="223"/>
                </a:lnTo>
                <a:lnTo>
                  <a:pt x="52" y="223"/>
                </a:lnTo>
                <a:lnTo>
                  <a:pt x="40" y="220"/>
                </a:lnTo>
                <a:lnTo>
                  <a:pt x="40" y="229"/>
                </a:lnTo>
                <a:lnTo>
                  <a:pt x="40" y="236"/>
                </a:lnTo>
                <a:lnTo>
                  <a:pt x="40" y="239"/>
                </a:lnTo>
                <a:lnTo>
                  <a:pt x="46" y="245"/>
                </a:lnTo>
                <a:lnTo>
                  <a:pt x="46" y="248"/>
                </a:lnTo>
                <a:lnTo>
                  <a:pt x="46" y="254"/>
                </a:lnTo>
                <a:lnTo>
                  <a:pt x="40" y="260"/>
                </a:lnTo>
                <a:lnTo>
                  <a:pt x="37" y="263"/>
                </a:lnTo>
                <a:lnTo>
                  <a:pt x="37" y="269"/>
                </a:lnTo>
                <a:lnTo>
                  <a:pt x="31" y="269"/>
                </a:lnTo>
                <a:lnTo>
                  <a:pt x="25" y="275"/>
                </a:lnTo>
                <a:lnTo>
                  <a:pt x="25" y="278"/>
                </a:lnTo>
                <a:lnTo>
                  <a:pt x="22" y="284"/>
                </a:lnTo>
                <a:lnTo>
                  <a:pt x="25" y="291"/>
                </a:lnTo>
                <a:lnTo>
                  <a:pt x="31" y="291"/>
                </a:lnTo>
                <a:lnTo>
                  <a:pt x="31" y="294"/>
                </a:lnTo>
                <a:lnTo>
                  <a:pt x="31" y="300"/>
                </a:lnTo>
                <a:lnTo>
                  <a:pt x="25" y="300"/>
                </a:lnTo>
                <a:lnTo>
                  <a:pt x="22" y="306"/>
                </a:lnTo>
                <a:lnTo>
                  <a:pt x="16" y="306"/>
                </a:lnTo>
                <a:lnTo>
                  <a:pt x="12" y="306"/>
                </a:lnTo>
                <a:lnTo>
                  <a:pt x="12" y="309"/>
                </a:lnTo>
                <a:lnTo>
                  <a:pt x="6" y="309"/>
                </a:lnTo>
                <a:lnTo>
                  <a:pt x="6" y="315"/>
                </a:lnTo>
                <a:lnTo>
                  <a:pt x="0" y="321"/>
                </a:lnTo>
                <a:lnTo>
                  <a:pt x="0" y="330"/>
                </a:lnTo>
                <a:lnTo>
                  <a:pt x="0" y="339"/>
                </a:lnTo>
                <a:lnTo>
                  <a:pt x="6" y="339"/>
                </a:lnTo>
                <a:lnTo>
                  <a:pt x="12" y="339"/>
                </a:lnTo>
                <a:lnTo>
                  <a:pt x="16" y="346"/>
                </a:lnTo>
                <a:lnTo>
                  <a:pt x="22" y="349"/>
                </a:lnTo>
                <a:lnTo>
                  <a:pt x="25" y="355"/>
                </a:lnTo>
                <a:lnTo>
                  <a:pt x="25" y="361"/>
                </a:lnTo>
                <a:lnTo>
                  <a:pt x="37" y="364"/>
                </a:lnTo>
                <a:lnTo>
                  <a:pt x="40" y="370"/>
                </a:lnTo>
                <a:lnTo>
                  <a:pt x="40" y="373"/>
                </a:lnTo>
                <a:lnTo>
                  <a:pt x="37" y="379"/>
                </a:lnTo>
                <a:lnTo>
                  <a:pt x="40" y="379"/>
                </a:lnTo>
                <a:lnTo>
                  <a:pt x="46" y="379"/>
                </a:lnTo>
                <a:lnTo>
                  <a:pt x="40" y="388"/>
                </a:lnTo>
                <a:lnTo>
                  <a:pt x="40" y="394"/>
                </a:lnTo>
                <a:lnTo>
                  <a:pt x="31" y="394"/>
                </a:lnTo>
                <a:lnTo>
                  <a:pt x="37" y="401"/>
                </a:lnTo>
                <a:lnTo>
                  <a:pt x="37" y="410"/>
                </a:lnTo>
                <a:lnTo>
                  <a:pt x="40" y="416"/>
                </a:lnTo>
                <a:lnTo>
                  <a:pt x="46" y="416"/>
                </a:lnTo>
                <a:lnTo>
                  <a:pt x="52" y="419"/>
                </a:lnTo>
                <a:lnTo>
                  <a:pt x="55" y="431"/>
                </a:lnTo>
                <a:lnTo>
                  <a:pt x="61" y="425"/>
                </a:lnTo>
                <a:lnTo>
                  <a:pt x="61" y="419"/>
                </a:lnTo>
                <a:lnTo>
                  <a:pt x="71" y="416"/>
                </a:lnTo>
                <a:lnTo>
                  <a:pt x="83" y="416"/>
                </a:lnTo>
                <a:lnTo>
                  <a:pt x="86" y="410"/>
                </a:lnTo>
                <a:lnTo>
                  <a:pt x="92" y="410"/>
                </a:lnTo>
                <a:lnTo>
                  <a:pt x="101" y="416"/>
                </a:lnTo>
                <a:lnTo>
                  <a:pt x="107" y="416"/>
                </a:lnTo>
                <a:lnTo>
                  <a:pt x="110" y="404"/>
                </a:lnTo>
                <a:lnTo>
                  <a:pt x="122" y="404"/>
                </a:lnTo>
                <a:lnTo>
                  <a:pt x="132" y="410"/>
                </a:lnTo>
                <a:lnTo>
                  <a:pt x="138" y="416"/>
                </a:lnTo>
                <a:lnTo>
                  <a:pt x="147" y="416"/>
                </a:lnTo>
                <a:lnTo>
                  <a:pt x="153" y="425"/>
                </a:lnTo>
                <a:lnTo>
                  <a:pt x="162" y="425"/>
                </a:lnTo>
                <a:lnTo>
                  <a:pt x="177" y="425"/>
                </a:lnTo>
                <a:lnTo>
                  <a:pt x="180" y="425"/>
                </a:lnTo>
                <a:lnTo>
                  <a:pt x="193" y="431"/>
                </a:lnTo>
                <a:lnTo>
                  <a:pt x="196" y="425"/>
                </a:lnTo>
                <a:lnTo>
                  <a:pt x="208" y="425"/>
                </a:lnTo>
                <a:lnTo>
                  <a:pt x="211" y="431"/>
                </a:lnTo>
                <a:lnTo>
                  <a:pt x="217" y="431"/>
                </a:lnTo>
                <a:lnTo>
                  <a:pt x="217" y="434"/>
                </a:lnTo>
                <a:lnTo>
                  <a:pt x="223" y="434"/>
                </a:lnTo>
                <a:lnTo>
                  <a:pt x="226" y="431"/>
                </a:lnTo>
                <a:lnTo>
                  <a:pt x="226" y="425"/>
                </a:lnTo>
                <a:lnTo>
                  <a:pt x="226" y="419"/>
                </a:lnTo>
                <a:lnTo>
                  <a:pt x="239" y="416"/>
                </a:lnTo>
                <a:lnTo>
                  <a:pt x="239" y="410"/>
                </a:lnTo>
                <a:lnTo>
                  <a:pt x="248" y="410"/>
                </a:lnTo>
                <a:lnTo>
                  <a:pt x="254" y="404"/>
                </a:lnTo>
                <a:lnTo>
                  <a:pt x="263" y="404"/>
                </a:lnTo>
                <a:lnTo>
                  <a:pt x="266" y="404"/>
                </a:lnTo>
                <a:lnTo>
                  <a:pt x="278" y="410"/>
                </a:lnTo>
                <a:lnTo>
                  <a:pt x="284" y="404"/>
                </a:lnTo>
                <a:lnTo>
                  <a:pt x="294" y="401"/>
                </a:lnTo>
                <a:lnTo>
                  <a:pt x="294" y="388"/>
                </a:lnTo>
                <a:lnTo>
                  <a:pt x="297" y="385"/>
                </a:lnTo>
                <a:lnTo>
                  <a:pt x="303" y="385"/>
                </a:lnTo>
                <a:lnTo>
                  <a:pt x="309" y="379"/>
                </a:lnTo>
                <a:lnTo>
                  <a:pt x="309" y="373"/>
                </a:lnTo>
                <a:lnTo>
                  <a:pt x="318" y="370"/>
                </a:lnTo>
                <a:lnTo>
                  <a:pt x="321" y="370"/>
                </a:lnTo>
                <a:lnTo>
                  <a:pt x="333" y="370"/>
                </a:lnTo>
                <a:lnTo>
                  <a:pt x="342" y="361"/>
                </a:lnTo>
                <a:lnTo>
                  <a:pt x="339" y="355"/>
                </a:lnTo>
                <a:lnTo>
                  <a:pt x="339" y="349"/>
                </a:lnTo>
                <a:lnTo>
                  <a:pt x="333" y="346"/>
                </a:lnTo>
                <a:lnTo>
                  <a:pt x="333" y="339"/>
                </a:lnTo>
                <a:lnTo>
                  <a:pt x="333" y="333"/>
                </a:lnTo>
                <a:lnTo>
                  <a:pt x="333" y="324"/>
                </a:lnTo>
                <a:lnTo>
                  <a:pt x="333" y="315"/>
                </a:lnTo>
                <a:lnTo>
                  <a:pt x="339" y="309"/>
                </a:lnTo>
                <a:lnTo>
                  <a:pt x="342" y="306"/>
                </a:lnTo>
                <a:lnTo>
                  <a:pt x="352" y="300"/>
                </a:lnTo>
                <a:lnTo>
                  <a:pt x="364" y="291"/>
                </a:lnTo>
                <a:lnTo>
                  <a:pt x="367" y="291"/>
                </a:lnTo>
                <a:lnTo>
                  <a:pt x="373" y="284"/>
                </a:lnTo>
                <a:lnTo>
                  <a:pt x="382" y="275"/>
                </a:lnTo>
                <a:lnTo>
                  <a:pt x="388" y="269"/>
                </a:lnTo>
                <a:lnTo>
                  <a:pt x="397" y="263"/>
                </a:lnTo>
                <a:lnTo>
                  <a:pt x="403" y="263"/>
                </a:lnTo>
                <a:lnTo>
                  <a:pt x="397" y="263"/>
                </a:lnTo>
                <a:lnTo>
                  <a:pt x="397" y="260"/>
                </a:lnTo>
                <a:lnTo>
                  <a:pt x="403" y="260"/>
                </a:lnTo>
                <a:lnTo>
                  <a:pt x="403" y="254"/>
                </a:lnTo>
                <a:lnTo>
                  <a:pt x="410" y="248"/>
                </a:lnTo>
                <a:lnTo>
                  <a:pt x="413" y="248"/>
                </a:lnTo>
                <a:lnTo>
                  <a:pt x="422" y="248"/>
                </a:lnTo>
                <a:lnTo>
                  <a:pt x="434" y="248"/>
                </a:lnTo>
                <a:lnTo>
                  <a:pt x="443" y="248"/>
                </a:lnTo>
                <a:lnTo>
                  <a:pt x="449" y="248"/>
                </a:lnTo>
                <a:lnTo>
                  <a:pt x="452" y="248"/>
                </a:lnTo>
                <a:lnTo>
                  <a:pt x="458" y="248"/>
                </a:lnTo>
                <a:lnTo>
                  <a:pt x="468" y="245"/>
                </a:lnTo>
                <a:lnTo>
                  <a:pt x="474" y="245"/>
                </a:lnTo>
                <a:lnTo>
                  <a:pt x="477" y="239"/>
                </a:lnTo>
                <a:lnTo>
                  <a:pt x="489" y="239"/>
                </a:lnTo>
                <a:lnTo>
                  <a:pt x="492" y="239"/>
                </a:lnTo>
                <a:lnTo>
                  <a:pt x="498" y="236"/>
                </a:lnTo>
                <a:lnTo>
                  <a:pt x="504" y="236"/>
                </a:lnTo>
                <a:lnTo>
                  <a:pt x="507" y="229"/>
                </a:lnTo>
                <a:lnTo>
                  <a:pt x="513" y="223"/>
                </a:lnTo>
                <a:lnTo>
                  <a:pt x="513" y="220"/>
                </a:lnTo>
                <a:lnTo>
                  <a:pt x="520" y="214"/>
                </a:lnTo>
                <a:lnTo>
                  <a:pt x="520" y="208"/>
                </a:lnTo>
                <a:lnTo>
                  <a:pt x="520" y="199"/>
                </a:lnTo>
                <a:lnTo>
                  <a:pt x="517" y="196"/>
                </a:lnTo>
                <a:lnTo>
                  <a:pt x="513" y="199"/>
                </a:lnTo>
                <a:lnTo>
                  <a:pt x="507" y="199"/>
                </a:lnTo>
                <a:lnTo>
                  <a:pt x="504" y="196"/>
                </a:lnTo>
                <a:lnTo>
                  <a:pt x="498" y="199"/>
                </a:lnTo>
                <a:lnTo>
                  <a:pt x="492" y="196"/>
                </a:lnTo>
                <a:lnTo>
                  <a:pt x="483" y="196"/>
                </a:lnTo>
                <a:lnTo>
                  <a:pt x="477" y="196"/>
                </a:lnTo>
                <a:lnTo>
                  <a:pt x="474" y="190"/>
                </a:lnTo>
                <a:lnTo>
                  <a:pt x="468" y="184"/>
                </a:lnTo>
                <a:lnTo>
                  <a:pt x="465" y="184"/>
                </a:lnTo>
                <a:lnTo>
                  <a:pt x="458" y="184"/>
                </a:lnTo>
                <a:lnTo>
                  <a:pt x="452" y="184"/>
                </a:lnTo>
                <a:lnTo>
                  <a:pt x="449" y="181"/>
                </a:lnTo>
                <a:lnTo>
                  <a:pt x="449" y="171"/>
                </a:lnTo>
                <a:lnTo>
                  <a:pt x="446" y="168"/>
                </a:lnTo>
                <a:lnTo>
                  <a:pt x="440" y="165"/>
                </a:lnTo>
                <a:lnTo>
                  <a:pt x="434" y="159"/>
                </a:lnTo>
                <a:lnTo>
                  <a:pt x="428" y="165"/>
                </a:lnTo>
                <a:lnTo>
                  <a:pt x="419" y="165"/>
                </a:lnTo>
                <a:lnTo>
                  <a:pt x="419" y="159"/>
                </a:lnTo>
                <a:lnTo>
                  <a:pt x="413" y="159"/>
                </a:lnTo>
                <a:lnTo>
                  <a:pt x="403" y="153"/>
                </a:lnTo>
                <a:lnTo>
                  <a:pt x="397" y="153"/>
                </a:lnTo>
                <a:lnTo>
                  <a:pt x="388" y="150"/>
                </a:lnTo>
                <a:lnTo>
                  <a:pt x="388" y="144"/>
                </a:lnTo>
                <a:lnTo>
                  <a:pt x="379" y="141"/>
                </a:lnTo>
                <a:lnTo>
                  <a:pt x="373" y="141"/>
                </a:lnTo>
                <a:lnTo>
                  <a:pt x="364" y="129"/>
                </a:lnTo>
                <a:lnTo>
                  <a:pt x="358" y="129"/>
                </a:lnTo>
                <a:lnTo>
                  <a:pt x="352" y="125"/>
                </a:lnTo>
                <a:lnTo>
                  <a:pt x="349" y="119"/>
                </a:lnTo>
                <a:lnTo>
                  <a:pt x="342" y="119"/>
                </a:lnTo>
                <a:lnTo>
                  <a:pt x="342" y="113"/>
                </a:lnTo>
                <a:lnTo>
                  <a:pt x="342" y="110"/>
                </a:lnTo>
                <a:lnTo>
                  <a:pt x="339" y="104"/>
                </a:lnTo>
                <a:lnTo>
                  <a:pt x="333" y="98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7" name="Google Shape;5707;p183"/>
          <p:cNvSpPr/>
          <p:nvPr/>
        </p:nvSpPr>
        <p:spPr>
          <a:xfrm>
            <a:off x="862966" y="3425826"/>
            <a:ext cx="315913" cy="442913"/>
          </a:xfrm>
          <a:custGeom>
            <a:avLst/>
            <a:gdLst/>
            <a:ahLst/>
            <a:cxnLst/>
            <a:rect l="l" t="t" r="r" b="b"/>
            <a:pathLst>
              <a:path w="199" h="279" extrusionOk="0">
                <a:moveTo>
                  <a:pt x="76" y="272"/>
                </a:moveTo>
                <a:lnTo>
                  <a:pt x="61" y="279"/>
                </a:lnTo>
                <a:lnTo>
                  <a:pt x="58" y="279"/>
                </a:lnTo>
                <a:lnTo>
                  <a:pt x="58" y="272"/>
                </a:lnTo>
                <a:lnTo>
                  <a:pt x="52" y="279"/>
                </a:lnTo>
                <a:lnTo>
                  <a:pt x="46" y="272"/>
                </a:lnTo>
                <a:lnTo>
                  <a:pt x="37" y="266"/>
                </a:lnTo>
                <a:lnTo>
                  <a:pt x="31" y="263"/>
                </a:lnTo>
                <a:lnTo>
                  <a:pt x="28" y="263"/>
                </a:lnTo>
                <a:lnTo>
                  <a:pt x="21" y="263"/>
                </a:lnTo>
                <a:lnTo>
                  <a:pt x="21" y="257"/>
                </a:lnTo>
                <a:lnTo>
                  <a:pt x="18" y="251"/>
                </a:lnTo>
                <a:lnTo>
                  <a:pt x="12" y="257"/>
                </a:lnTo>
                <a:lnTo>
                  <a:pt x="6" y="257"/>
                </a:lnTo>
                <a:lnTo>
                  <a:pt x="0" y="257"/>
                </a:lnTo>
                <a:lnTo>
                  <a:pt x="0" y="251"/>
                </a:lnTo>
                <a:lnTo>
                  <a:pt x="6" y="248"/>
                </a:lnTo>
                <a:lnTo>
                  <a:pt x="12" y="236"/>
                </a:lnTo>
                <a:lnTo>
                  <a:pt x="12" y="233"/>
                </a:lnTo>
                <a:lnTo>
                  <a:pt x="18" y="227"/>
                </a:lnTo>
                <a:lnTo>
                  <a:pt x="21" y="227"/>
                </a:lnTo>
                <a:lnTo>
                  <a:pt x="21" y="221"/>
                </a:lnTo>
                <a:lnTo>
                  <a:pt x="28" y="211"/>
                </a:lnTo>
                <a:lnTo>
                  <a:pt x="21" y="205"/>
                </a:lnTo>
                <a:lnTo>
                  <a:pt x="28" y="202"/>
                </a:lnTo>
                <a:lnTo>
                  <a:pt x="28" y="196"/>
                </a:lnTo>
                <a:lnTo>
                  <a:pt x="31" y="193"/>
                </a:lnTo>
                <a:lnTo>
                  <a:pt x="37" y="187"/>
                </a:lnTo>
                <a:lnTo>
                  <a:pt x="37" y="181"/>
                </a:lnTo>
                <a:lnTo>
                  <a:pt x="37" y="172"/>
                </a:lnTo>
                <a:lnTo>
                  <a:pt x="31" y="172"/>
                </a:lnTo>
                <a:lnTo>
                  <a:pt x="28" y="165"/>
                </a:lnTo>
                <a:lnTo>
                  <a:pt x="18" y="165"/>
                </a:lnTo>
                <a:lnTo>
                  <a:pt x="18" y="162"/>
                </a:lnTo>
                <a:lnTo>
                  <a:pt x="18" y="156"/>
                </a:lnTo>
                <a:lnTo>
                  <a:pt x="21" y="153"/>
                </a:lnTo>
                <a:lnTo>
                  <a:pt x="28" y="147"/>
                </a:lnTo>
                <a:lnTo>
                  <a:pt x="28" y="141"/>
                </a:lnTo>
                <a:lnTo>
                  <a:pt x="28" y="138"/>
                </a:lnTo>
                <a:lnTo>
                  <a:pt x="28" y="132"/>
                </a:lnTo>
                <a:lnTo>
                  <a:pt x="31" y="126"/>
                </a:lnTo>
                <a:lnTo>
                  <a:pt x="43" y="126"/>
                </a:lnTo>
                <a:lnTo>
                  <a:pt x="46" y="126"/>
                </a:lnTo>
                <a:lnTo>
                  <a:pt x="52" y="117"/>
                </a:lnTo>
                <a:lnTo>
                  <a:pt x="58" y="110"/>
                </a:lnTo>
                <a:lnTo>
                  <a:pt x="58" y="107"/>
                </a:lnTo>
                <a:lnTo>
                  <a:pt x="61" y="101"/>
                </a:lnTo>
                <a:lnTo>
                  <a:pt x="67" y="98"/>
                </a:lnTo>
                <a:lnTo>
                  <a:pt x="73" y="86"/>
                </a:lnTo>
                <a:lnTo>
                  <a:pt x="76" y="83"/>
                </a:lnTo>
                <a:lnTo>
                  <a:pt x="76" y="71"/>
                </a:lnTo>
                <a:lnTo>
                  <a:pt x="82" y="68"/>
                </a:lnTo>
                <a:lnTo>
                  <a:pt x="89" y="62"/>
                </a:lnTo>
                <a:lnTo>
                  <a:pt x="89" y="52"/>
                </a:lnTo>
                <a:lnTo>
                  <a:pt x="92" y="46"/>
                </a:lnTo>
                <a:lnTo>
                  <a:pt x="98" y="43"/>
                </a:lnTo>
                <a:lnTo>
                  <a:pt x="98" y="31"/>
                </a:lnTo>
                <a:lnTo>
                  <a:pt x="98" y="28"/>
                </a:lnTo>
                <a:lnTo>
                  <a:pt x="101" y="22"/>
                </a:lnTo>
                <a:lnTo>
                  <a:pt x="101" y="16"/>
                </a:lnTo>
                <a:lnTo>
                  <a:pt x="101" y="13"/>
                </a:lnTo>
                <a:lnTo>
                  <a:pt x="101" y="7"/>
                </a:lnTo>
                <a:lnTo>
                  <a:pt x="113" y="7"/>
                </a:lnTo>
                <a:lnTo>
                  <a:pt x="116" y="7"/>
                </a:lnTo>
                <a:lnTo>
                  <a:pt x="116" y="0"/>
                </a:lnTo>
                <a:lnTo>
                  <a:pt x="128" y="7"/>
                </a:lnTo>
                <a:lnTo>
                  <a:pt x="131" y="7"/>
                </a:lnTo>
                <a:lnTo>
                  <a:pt x="131" y="13"/>
                </a:lnTo>
                <a:lnTo>
                  <a:pt x="131" y="16"/>
                </a:lnTo>
                <a:lnTo>
                  <a:pt x="131" y="22"/>
                </a:lnTo>
                <a:lnTo>
                  <a:pt x="137" y="22"/>
                </a:lnTo>
                <a:lnTo>
                  <a:pt x="144" y="22"/>
                </a:lnTo>
                <a:lnTo>
                  <a:pt x="147" y="22"/>
                </a:lnTo>
                <a:lnTo>
                  <a:pt x="153" y="28"/>
                </a:lnTo>
                <a:lnTo>
                  <a:pt x="159" y="28"/>
                </a:lnTo>
                <a:lnTo>
                  <a:pt x="162" y="31"/>
                </a:lnTo>
                <a:lnTo>
                  <a:pt x="168" y="37"/>
                </a:lnTo>
                <a:lnTo>
                  <a:pt x="168" y="31"/>
                </a:lnTo>
                <a:lnTo>
                  <a:pt x="171" y="31"/>
                </a:lnTo>
                <a:lnTo>
                  <a:pt x="177" y="31"/>
                </a:lnTo>
                <a:lnTo>
                  <a:pt x="177" y="37"/>
                </a:lnTo>
                <a:lnTo>
                  <a:pt x="183" y="37"/>
                </a:lnTo>
                <a:lnTo>
                  <a:pt x="186" y="37"/>
                </a:lnTo>
                <a:lnTo>
                  <a:pt x="192" y="43"/>
                </a:lnTo>
                <a:lnTo>
                  <a:pt x="186" y="46"/>
                </a:lnTo>
                <a:lnTo>
                  <a:pt x="186" y="52"/>
                </a:lnTo>
                <a:lnTo>
                  <a:pt x="186" y="55"/>
                </a:lnTo>
                <a:lnTo>
                  <a:pt x="192" y="55"/>
                </a:lnTo>
                <a:lnTo>
                  <a:pt x="199" y="62"/>
                </a:lnTo>
                <a:lnTo>
                  <a:pt x="199" y="68"/>
                </a:lnTo>
                <a:lnTo>
                  <a:pt x="192" y="68"/>
                </a:lnTo>
                <a:lnTo>
                  <a:pt x="192" y="71"/>
                </a:lnTo>
                <a:lnTo>
                  <a:pt x="186" y="71"/>
                </a:lnTo>
                <a:lnTo>
                  <a:pt x="183" y="71"/>
                </a:lnTo>
                <a:lnTo>
                  <a:pt x="183" y="77"/>
                </a:lnTo>
                <a:lnTo>
                  <a:pt x="177" y="77"/>
                </a:lnTo>
                <a:lnTo>
                  <a:pt x="171" y="77"/>
                </a:lnTo>
                <a:lnTo>
                  <a:pt x="171" y="83"/>
                </a:lnTo>
                <a:lnTo>
                  <a:pt x="168" y="83"/>
                </a:lnTo>
                <a:lnTo>
                  <a:pt x="162" y="86"/>
                </a:lnTo>
                <a:lnTo>
                  <a:pt x="162" y="92"/>
                </a:lnTo>
                <a:lnTo>
                  <a:pt x="159" y="98"/>
                </a:lnTo>
                <a:lnTo>
                  <a:pt x="159" y="101"/>
                </a:lnTo>
                <a:lnTo>
                  <a:pt x="153" y="107"/>
                </a:lnTo>
                <a:lnTo>
                  <a:pt x="153" y="110"/>
                </a:lnTo>
                <a:lnTo>
                  <a:pt x="153" y="117"/>
                </a:lnTo>
                <a:lnTo>
                  <a:pt x="153" y="123"/>
                </a:lnTo>
                <a:lnTo>
                  <a:pt x="153" y="126"/>
                </a:lnTo>
                <a:lnTo>
                  <a:pt x="147" y="126"/>
                </a:lnTo>
                <a:lnTo>
                  <a:pt x="144" y="126"/>
                </a:lnTo>
                <a:lnTo>
                  <a:pt x="144" y="132"/>
                </a:lnTo>
                <a:lnTo>
                  <a:pt x="131" y="141"/>
                </a:lnTo>
                <a:lnTo>
                  <a:pt x="131" y="147"/>
                </a:lnTo>
                <a:lnTo>
                  <a:pt x="128" y="153"/>
                </a:lnTo>
                <a:lnTo>
                  <a:pt x="128" y="156"/>
                </a:lnTo>
                <a:lnTo>
                  <a:pt x="122" y="156"/>
                </a:lnTo>
                <a:lnTo>
                  <a:pt x="113" y="153"/>
                </a:lnTo>
                <a:lnTo>
                  <a:pt x="113" y="162"/>
                </a:lnTo>
                <a:lnTo>
                  <a:pt x="113" y="165"/>
                </a:lnTo>
                <a:lnTo>
                  <a:pt x="113" y="172"/>
                </a:lnTo>
                <a:lnTo>
                  <a:pt x="116" y="178"/>
                </a:lnTo>
                <a:lnTo>
                  <a:pt x="116" y="181"/>
                </a:lnTo>
                <a:lnTo>
                  <a:pt x="116" y="187"/>
                </a:lnTo>
                <a:lnTo>
                  <a:pt x="113" y="193"/>
                </a:lnTo>
                <a:lnTo>
                  <a:pt x="107" y="196"/>
                </a:lnTo>
                <a:lnTo>
                  <a:pt x="107" y="202"/>
                </a:lnTo>
                <a:lnTo>
                  <a:pt x="101" y="202"/>
                </a:lnTo>
                <a:lnTo>
                  <a:pt x="98" y="205"/>
                </a:lnTo>
                <a:lnTo>
                  <a:pt x="98" y="211"/>
                </a:lnTo>
                <a:lnTo>
                  <a:pt x="92" y="217"/>
                </a:lnTo>
                <a:lnTo>
                  <a:pt x="98" y="221"/>
                </a:lnTo>
                <a:lnTo>
                  <a:pt x="101" y="221"/>
                </a:lnTo>
                <a:lnTo>
                  <a:pt x="101" y="227"/>
                </a:lnTo>
                <a:lnTo>
                  <a:pt x="101" y="233"/>
                </a:lnTo>
                <a:lnTo>
                  <a:pt x="98" y="233"/>
                </a:lnTo>
                <a:lnTo>
                  <a:pt x="92" y="236"/>
                </a:lnTo>
                <a:lnTo>
                  <a:pt x="89" y="236"/>
                </a:lnTo>
                <a:lnTo>
                  <a:pt x="82" y="236"/>
                </a:lnTo>
                <a:lnTo>
                  <a:pt x="82" y="242"/>
                </a:lnTo>
                <a:lnTo>
                  <a:pt x="76" y="242"/>
                </a:lnTo>
                <a:lnTo>
                  <a:pt x="76" y="248"/>
                </a:lnTo>
                <a:lnTo>
                  <a:pt x="73" y="251"/>
                </a:lnTo>
                <a:lnTo>
                  <a:pt x="73" y="263"/>
                </a:lnTo>
                <a:lnTo>
                  <a:pt x="73" y="272"/>
                </a:lnTo>
                <a:lnTo>
                  <a:pt x="76" y="272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8" name="Google Shape;5708;p183"/>
          <p:cNvSpPr/>
          <p:nvPr/>
        </p:nvSpPr>
        <p:spPr>
          <a:xfrm>
            <a:off x="862966" y="3425826"/>
            <a:ext cx="315913" cy="442913"/>
          </a:xfrm>
          <a:custGeom>
            <a:avLst/>
            <a:gdLst/>
            <a:ahLst/>
            <a:cxnLst/>
            <a:rect l="l" t="t" r="r" b="b"/>
            <a:pathLst>
              <a:path w="199" h="279" extrusionOk="0">
                <a:moveTo>
                  <a:pt x="76" y="272"/>
                </a:moveTo>
                <a:lnTo>
                  <a:pt x="61" y="279"/>
                </a:lnTo>
                <a:lnTo>
                  <a:pt x="58" y="279"/>
                </a:lnTo>
                <a:lnTo>
                  <a:pt x="58" y="272"/>
                </a:lnTo>
                <a:lnTo>
                  <a:pt x="52" y="279"/>
                </a:lnTo>
                <a:lnTo>
                  <a:pt x="46" y="272"/>
                </a:lnTo>
                <a:lnTo>
                  <a:pt x="37" y="266"/>
                </a:lnTo>
                <a:lnTo>
                  <a:pt x="31" y="263"/>
                </a:lnTo>
                <a:lnTo>
                  <a:pt x="28" y="263"/>
                </a:lnTo>
                <a:lnTo>
                  <a:pt x="21" y="263"/>
                </a:lnTo>
                <a:lnTo>
                  <a:pt x="21" y="257"/>
                </a:lnTo>
                <a:lnTo>
                  <a:pt x="18" y="251"/>
                </a:lnTo>
                <a:lnTo>
                  <a:pt x="12" y="257"/>
                </a:lnTo>
                <a:lnTo>
                  <a:pt x="6" y="257"/>
                </a:lnTo>
                <a:lnTo>
                  <a:pt x="0" y="257"/>
                </a:lnTo>
                <a:lnTo>
                  <a:pt x="0" y="251"/>
                </a:lnTo>
                <a:lnTo>
                  <a:pt x="6" y="248"/>
                </a:lnTo>
                <a:lnTo>
                  <a:pt x="12" y="236"/>
                </a:lnTo>
                <a:lnTo>
                  <a:pt x="12" y="233"/>
                </a:lnTo>
                <a:lnTo>
                  <a:pt x="18" y="227"/>
                </a:lnTo>
                <a:lnTo>
                  <a:pt x="21" y="227"/>
                </a:lnTo>
                <a:lnTo>
                  <a:pt x="21" y="221"/>
                </a:lnTo>
                <a:lnTo>
                  <a:pt x="28" y="211"/>
                </a:lnTo>
                <a:lnTo>
                  <a:pt x="21" y="205"/>
                </a:lnTo>
                <a:lnTo>
                  <a:pt x="28" y="202"/>
                </a:lnTo>
                <a:lnTo>
                  <a:pt x="28" y="196"/>
                </a:lnTo>
                <a:lnTo>
                  <a:pt x="31" y="193"/>
                </a:lnTo>
                <a:lnTo>
                  <a:pt x="37" y="187"/>
                </a:lnTo>
                <a:lnTo>
                  <a:pt x="37" y="181"/>
                </a:lnTo>
                <a:lnTo>
                  <a:pt x="37" y="172"/>
                </a:lnTo>
                <a:lnTo>
                  <a:pt x="31" y="172"/>
                </a:lnTo>
                <a:lnTo>
                  <a:pt x="28" y="165"/>
                </a:lnTo>
                <a:lnTo>
                  <a:pt x="18" y="165"/>
                </a:lnTo>
                <a:lnTo>
                  <a:pt x="18" y="162"/>
                </a:lnTo>
                <a:lnTo>
                  <a:pt x="18" y="156"/>
                </a:lnTo>
                <a:lnTo>
                  <a:pt x="21" y="153"/>
                </a:lnTo>
                <a:lnTo>
                  <a:pt x="28" y="147"/>
                </a:lnTo>
                <a:lnTo>
                  <a:pt x="28" y="141"/>
                </a:lnTo>
                <a:lnTo>
                  <a:pt x="28" y="138"/>
                </a:lnTo>
                <a:lnTo>
                  <a:pt x="28" y="132"/>
                </a:lnTo>
                <a:lnTo>
                  <a:pt x="31" y="126"/>
                </a:lnTo>
                <a:lnTo>
                  <a:pt x="43" y="126"/>
                </a:lnTo>
                <a:lnTo>
                  <a:pt x="46" y="126"/>
                </a:lnTo>
                <a:lnTo>
                  <a:pt x="52" y="117"/>
                </a:lnTo>
                <a:lnTo>
                  <a:pt x="58" y="110"/>
                </a:lnTo>
                <a:lnTo>
                  <a:pt x="58" y="107"/>
                </a:lnTo>
                <a:lnTo>
                  <a:pt x="61" y="101"/>
                </a:lnTo>
                <a:lnTo>
                  <a:pt x="67" y="98"/>
                </a:lnTo>
                <a:lnTo>
                  <a:pt x="73" y="86"/>
                </a:lnTo>
                <a:lnTo>
                  <a:pt x="76" y="83"/>
                </a:lnTo>
                <a:lnTo>
                  <a:pt x="76" y="71"/>
                </a:lnTo>
                <a:lnTo>
                  <a:pt x="82" y="68"/>
                </a:lnTo>
                <a:lnTo>
                  <a:pt x="89" y="62"/>
                </a:lnTo>
                <a:lnTo>
                  <a:pt x="89" y="52"/>
                </a:lnTo>
                <a:lnTo>
                  <a:pt x="92" y="46"/>
                </a:lnTo>
                <a:lnTo>
                  <a:pt x="98" y="43"/>
                </a:lnTo>
                <a:lnTo>
                  <a:pt x="98" y="31"/>
                </a:lnTo>
                <a:lnTo>
                  <a:pt x="98" y="28"/>
                </a:lnTo>
                <a:lnTo>
                  <a:pt x="101" y="22"/>
                </a:lnTo>
                <a:lnTo>
                  <a:pt x="101" y="16"/>
                </a:lnTo>
                <a:lnTo>
                  <a:pt x="101" y="13"/>
                </a:lnTo>
                <a:lnTo>
                  <a:pt x="101" y="7"/>
                </a:lnTo>
                <a:lnTo>
                  <a:pt x="113" y="7"/>
                </a:lnTo>
                <a:lnTo>
                  <a:pt x="116" y="7"/>
                </a:lnTo>
                <a:lnTo>
                  <a:pt x="116" y="0"/>
                </a:lnTo>
                <a:lnTo>
                  <a:pt x="128" y="7"/>
                </a:lnTo>
                <a:lnTo>
                  <a:pt x="131" y="7"/>
                </a:lnTo>
                <a:lnTo>
                  <a:pt x="131" y="13"/>
                </a:lnTo>
                <a:lnTo>
                  <a:pt x="131" y="16"/>
                </a:lnTo>
                <a:lnTo>
                  <a:pt x="131" y="22"/>
                </a:lnTo>
                <a:lnTo>
                  <a:pt x="137" y="22"/>
                </a:lnTo>
                <a:lnTo>
                  <a:pt x="144" y="22"/>
                </a:lnTo>
                <a:lnTo>
                  <a:pt x="147" y="22"/>
                </a:lnTo>
                <a:lnTo>
                  <a:pt x="153" y="28"/>
                </a:lnTo>
                <a:lnTo>
                  <a:pt x="159" y="28"/>
                </a:lnTo>
                <a:lnTo>
                  <a:pt x="162" y="31"/>
                </a:lnTo>
                <a:lnTo>
                  <a:pt x="168" y="37"/>
                </a:lnTo>
                <a:lnTo>
                  <a:pt x="168" y="31"/>
                </a:lnTo>
                <a:lnTo>
                  <a:pt x="171" y="31"/>
                </a:lnTo>
                <a:lnTo>
                  <a:pt x="177" y="31"/>
                </a:lnTo>
                <a:lnTo>
                  <a:pt x="177" y="37"/>
                </a:lnTo>
                <a:lnTo>
                  <a:pt x="183" y="37"/>
                </a:lnTo>
                <a:lnTo>
                  <a:pt x="186" y="37"/>
                </a:lnTo>
                <a:lnTo>
                  <a:pt x="192" y="43"/>
                </a:lnTo>
                <a:lnTo>
                  <a:pt x="186" y="46"/>
                </a:lnTo>
                <a:lnTo>
                  <a:pt x="186" y="52"/>
                </a:lnTo>
                <a:lnTo>
                  <a:pt x="186" y="55"/>
                </a:lnTo>
                <a:lnTo>
                  <a:pt x="192" y="55"/>
                </a:lnTo>
                <a:lnTo>
                  <a:pt x="199" y="62"/>
                </a:lnTo>
                <a:lnTo>
                  <a:pt x="199" y="68"/>
                </a:lnTo>
                <a:lnTo>
                  <a:pt x="192" y="68"/>
                </a:lnTo>
                <a:lnTo>
                  <a:pt x="192" y="71"/>
                </a:lnTo>
                <a:lnTo>
                  <a:pt x="186" y="71"/>
                </a:lnTo>
                <a:lnTo>
                  <a:pt x="183" y="71"/>
                </a:lnTo>
                <a:lnTo>
                  <a:pt x="183" y="77"/>
                </a:lnTo>
                <a:lnTo>
                  <a:pt x="177" y="77"/>
                </a:lnTo>
                <a:lnTo>
                  <a:pt x="171" y="77"/>
                </a:lnTo>
                <a:lnTo>
                  <a:pt x="171" y="83"/>
                </a:lnTo>
                <a:lnTo>
                  <a:pt x="168" y="83"/>
                </a:lnTo>
                <a:lnTo>
                  <a:pt x="162" y="86"/>
                </a:lnTo>
                <a:lnTo>
                  <a:pt x="162" y="92"/>
                </a:lnTo>
                <a:lnTo>
                  <a:pt x="159" y="98"/>
                </a:lnTo>
                <a:lnTo>
                  <a:pt x="159" y="101"/>
                </a:lnTo>
                <a:lnTo>
                  <a:pt x="153" y="107"/>
                </a:lnTo>
                <a:lnTo>
                  <a:pt x="153" y="110"/>
                </a:lnTo>
                <a:lnTo>
                  <a:pt x="153" y="117"/>
                </a:lnTo>
                <a:lnTo>
                  <a:pt x="153" y="123"/>
                </a:lnTo>
                <a:lnTo>
                  <a:pt x="153" y="126"/>
                </a:lnTo>
                <a:lnTo>
                  <a:pt x="147" y="126"/>
                </a:lnTo>
                <a:lnTo>
                  <a:pt x="144" y="126"/>
                </a:lnTo>
                <a:lnTo>
                  <a:pt x="144" y="132"/>
                </a:lnTo>
                <a:lnTo>
                  <a:pt x="131" y="141"/>
                </a:lnTo>
                <a:lnTo>
                  <a:pt x="131" y="147"/>
                </a:lnTo>
                <a:lnTo>
                  <a:pt x="128" y="153"/>
                </a:lnTo>
                <a:lnTo>
                  <a:pt x="128" y="156"/>
                </a:lnTo>
                <a:lnTo>
                  <a:pt x="122" y="156"/>
                </a:lnTo>
                <a:lnTo>
                  <a:pt x="113" y="153"/>
                </a:lnTo>
                <a:lnTo>
                  <a:pt x="113" y="162"/>
                </a:lnTo>
                <a:lnTo>
                  <a:pt x="113" y="165"/>
                </a:lnTo>
                <a:lnTo>
                  <a:pt x="113" y="172"/>
                </a:lnTo>
                <a:lnTo>
                  <a:pt x="116" y="178"/>
                </a:lnTo>
                <a:lnTo>
                  <a:pt x="116" y="181"/>
                </a:lnTo>
                <a:lnTo>
                  <a:pt x="116" y="187"/>
                </a:lnTo>
                <a:lnTo>
                  <a:pt x="113" y="193"/>
                </a:lnTo>
                <a:lnTo>
                  <a:pt x="107" y="196"/>
                </a:lnTo>
                <a:lnTo>
                  <a:pt x="107" y="202"/>
                </a:lnTo>
                <a:lnTo>
                  <a:pt x="101" y="202"/>
                </a:lnTo>
                <a:lnTo>
                  <a:pt x="98" y="205"/>
                </a:lnTo>
                <a:lnTo>
                  <a:pt x="98" y="211"/>
                </a:lnTo>
                <a:lnTo>
                  <a:pt x="92" y="217"/>
                </a:lnTo>
                <a:lnTo>
                  <a:pt x="98" y="221"/>
                </a:lnTo>
                <a:lnTo>
                  <a:pt x="101" y="221"/>
                </a:lnTo>
                <a:lnTo>
                  <a:pt x="101" y="227"/>
                </a:lnTo>
                <a:lnTo>
                  <a:pt x="101" y="233"/>
                </a:lnTo>
                <a:lnTo>
                  <a:pt x="98" y="233"/>
                </a:lnTo>
                <a:lnTo>
                  <a:pt x="92" y="236"/>
                </a:lnTo>
                <a:lnTo>
                  <a:pt x="89" y="236"/>
                </a:lnTo>
                <a:lnTo>
                  <a:pt x="82" y="236"/>
                </a:lnTo>
                <a:lnTo>
                  <a:pt x="82" y="242"/>
                </a:lnTo>
                <a:lnTo>
                  <a:pt x="76" y="242"/>
                </a:lnTo>
                <a:lnTo>
                  <a:pt x="76" y="248"/>
                </a:lnTo>
                <a:lnTo>
                  <a:pt x="73" y="251"/>
                </a:lnTo>
                <a:lnTo>
                  <a:pt x="73" y="263"/>
                </a:lnTo>
                <a:lnTo>
                  <a:pt x="73" y="272"/>
                </a:lnTo>
                <a:lnTo>
                  <a:pt x="76" y="272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9" name="Google Shape;5709;p183"/>
          <p:cNvSpPr/>
          <p:nvPr/>
        </p:nvSpPr>
        <p:spPr>
          <a:xfrm>
            <a:off x="1696404" y="3843338"/>
            <a:ext cx="68263" cy="49213"/>
          </a:xfrm>
          <a:custGeom>
            <a:avLst/>
            <a:gdLst/>
            <a:ahLst/>
            <a:cxnLst/>
            <a:rect l="l" t="t" r="r" b="b"/>
            <a:pathLst>
              <a:path w="43" h="31" extrusionOk="0">
                <a:moveTo>
                  <a:pt x="25" y="31"/>
                </a:moveTo>
                <a:lnTo>
                  <a:pt x="25" y="25"/>
                </a:lnTo>
                <a:lnTo>
                  <a:pt x="19" y="25"/>
                </a:lnTo>
                <a:lnTo>
                  <a:pt x="16" y="16"/>
                </a:lnTo>
                <a:lnTo>
                  <a:pt x="10" y="16"/>
                </a:lnTo>
                <a:lnTo>
                  <a:pt x="0" y="16"/>
                </a:lnTo>
                <a:lnTo>
                  <a:pt x="0" y="9"/>
                </a:lnTo>
                <a:lnTo>
                  <a:pt x="3" y="9"/>
                </a:lnTo>
                <a:lnTo>
                  <a:pt x="10" y="9"/>
                </a:lnTo>
                <a:lnTo>
                  <a:pt x="19" y="9"/>
                </a:lnTo>
                <a:lnTo>
                  <a:pt x="19" y="6"/>
                </a:lnTo>
                <a:lnTo>
                  <a:pt x="25" y="0"/>
                </a:lnTo>
                <a:lnTo>
                  <a:pt x="28" y="6"/>
                </a:lnTo>
                <a:lnTo>
                  <a:pt x="28" y="9"/>
                </a:lnTo>
                <a:lnTo>
                  <a:pt x="34" y="16"/>
                </a:lnTo>
                <a:lnTo>
                  <a:pt x="40" y="16"/>
                </a:lnTo>
                <a:lnTo>
                  <a:pt x="43" y="16"/>
                </a:lnTo>
                <a:lnTo>
                  <a:pt x="40" y="22"/>
                </a:lnTo>
                <a:lnTo>
                  <a:pt x="34" y="22"/>
                </a:lnTo>
                <a:lnTo>
                  <a:pt x="34" y="25"/>
                </a:lnTo>
                <a:lnTo>
                  <a:pt x="28" y="31"/>
                </a:lnTo>
                <a:lnTo>
                  <a:pt x="25" y="3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0" name="Google Shape;5710;p183"/>
          <p:cNvSpPr/>
          <p:nvPr/>
        </p:nvSpPr>
        <p:spPr>
          <a:xfrm>
            <a:off x="1696404" y="3843338"/>
            <a:ext cx="68263" cy="49213"/>
          </a:xfrm>
          <a:custGeom>
            <a:avLst/>
            <a:gdLst/>
            <a:ahLst/>
            <a:cxnLst/>
            <a:rect l="l" t="t" r="r" b="b"/>
            <a:pathLst>
              <a:path w="43" h="31" extrusionOk="0">
                <a:moveTo>
                  <a:pt x="25" y="31"/>
                </a:moveTo>
                <a:lnTo>
                  <a:pt x="25" y="25"/>
                </a:lnTo>
                <a:lnTo>
                  <a:pt x="19" y="25"/>
                </a:lnTo>
                <a:lnTo>
                  <a:pt x="16" y="16"/>
                </a:lnTo>
                <a:lnTo>
                  <a:pt x="10" y="16"/>
                </a:lnTo>
                <a:lnTo>
                  <a:pt x="0" y="16"/>
                </a:lnTo>
                <a:lnTo>
                  <a:pt x="0" y="9"/>
                </a:lnTo>
                <a:lnTo>
                  <a:pt x="3" y="9"/>
                </a:lnTo>
                <a:lnTo>
                  <a:pt x="10" y="9"/>
                </a:lnTo>
                <a:lnTo>
                  <a:pt x="19" y="9"/>
                </a:lnTo>
                <a:lnTo>
                  <a:pt x="19" y="6"/>
                </a:lnTo>
                <a:lnTo>
                  <a:pt x="25" y="0"/>
                </a:lnTo>
                <a:lnTo>
                  <a:pt x="28" y="6"/>
                </a:lnTo>
                <a:lnTo>
                  <a:pt x="28" y="9"/>
                </a:lnTo>
                <a:lnTo>
                  <a:pt x="34" y="16"/>
                </a:lnTo>
                <a:lnTo>
                  <a:pt x="40" y="16"/>
                </a:lnTo>
                <a:lnTo>
                  <a:pt x="43" y="16"/>
                </a:lnTo>
                <a:lnTo>
                  <a:pt x="40" y="22"/>
                </a:lnTo>
                <a:lnTo>
                  <a:pt x="34" y="22"/>
                </a:lnTo>
                <a:lnTo>
                  <a:pt x="34" y="25"/>
                </a:lnTo>
                <a:lnTo>
                  <a:pt x="28" y="31"/>
                </a:lnTo>
                <a:lnTo>
                  <a:pt x="25" y="3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1" name="Google Shape;5711;p183"/>
          <p:cNvSpPr/>
          <p:nvPr/>
        </p:nvSpPr>
        <p:spPr>
          <a:xfrm>
            <a:off x="1799591" y="3843338"/>
            <a:ext cx="33338" cy="25400"/>
          </a:xfrm>
          <a:custGeom>
            <a:avLst/>
            <a:gdLst/>
            <a:ahLst/>
            <a:cxnLst/>
            <a:rect l="l" t="t" r="r" b="b"/>
            <a:pathLst>
              <a:path w="21" h="16" extrusionOk="0">
                <a:moveTo>
                  <a:pt x="15" y="16"/>
                </a:moveTo>
                <a:lnTo>
                  <a:pt x="9" y="9"/>
                </a:lnTo>
                <a:lnTo>
                  <a:pt x="6" y="9"/>
                </a:lnTo>
                <a:lnTo>
                  <a:pt x="0" y="6"/>
                </a:lnTo>
                <a:lnTo>
                  <a:pt x="0" y="0"/>
                </a:lnTo>
                <a:lnTo>
                  <a:pt x="6" y="0"/>
                </a:lnTo>
                <a:lnTo>
                  <a:pt x="9" y="6"/>
                </a:lnTo>
                <a:lnTo>
                  <a:pt x="15" y="6"/>
                </a:lnTo>
                <a:lnTo>
                  <a:pt x="21" y="6"/>
                </a:lnTo>
                <a:lnTo>
                  <a:pt x="21" y="9"/>
                </a:lnTo>
                <a:lnTo>
                  <a:pt x="21" y="16"/>
                </a:lnTo>
                <a:lnTo>
                  <a:pt x="15" y="16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2" name="Google Shape;5712;p183"/>
          <p:cNvSpPr/>
          <p:nvPr/>
        </p:nvSpPr>
        <p:spPr>
          <a:xfrm>
            <a:off x="1799591" y="3843338"/>
            <a:ext cx="33338" cy="25400"/>
          </a:xfrm>
          <a:custGeom>
            <a:avLst/>
            <a:gdLst/>
            <a:ahLst/>
            <a:cxnLst/>
            <a:rect l="l" t="t" r="r" b="b"/>
            <a:pathLst>
              <a:path w="21" h="16" extrusionOk="0">
                <a:moveTo>
                  <a:pt x="15" y="16"/>
                </a:moveTo>
                <a:lnTo>
                  <a:pt x="9" y="9"/>
                </a:lnTo>
                <a:lnTo>
                  <a:pt x="6" y="9"/>
                </a:lnTo>
                <a:lnTo>
                  <a:pt x="0" y="6"/>
                </a:lnTo>
                <a:lnTo>
                  <a:pt x="0" y="0"/>
                </a:lnTo>
                <a:lnTo>
                  <a:pt x="6" y="0"/>
                </a:lnTo>
                <a:lnTo>
                  <a:pt x="9" y="6"/>
                </a:lnTo>
                <a:lnTo>
                  <a:pt x="15" y="6"/>
                </a:lnTo>
                <a:lnTo>
                  <a:pt x="21" y="6"/>
                </a:lnTo>
                <a:lnTo>
                  <a:pt x="21" y="9"/>
                </a:lnTo>
                <a:lnTo>
                  <a:pt x="21" y="16"/>
                </a:lnTo>
                <a:lnTo>
                  <a:pt x="15" y="16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3" name="Google Shape;5713;p183"/>
          <p:cNvSpPr/>
          <p:nvPr/>
        </p:nvSpPr>
        <p:spPr>
          <a:xfrm>
            <a:off x="1590041" y="3892551"/>
            <a:ext cx="34925" cy="23813"/>
          </a:xfrm>
          <a:custGeom>
            <a:avLst/>
            <a:gdLst/>
            <a:ahLst/>
            <a:cxnLst/>
            <a:rect l="l" t="t" r="r" b="b"/>
            <a:pathLst>
              <a:path w="22" h="15" extrusionOk="0">
                <a:moveTo>
                  <a:pt x="12" y="9"/>
                </a:moveTo>
                <a:lnTo>
                  <a:pt x="15" y="9"/>
                </a:lnTo>
                <a:lnTo>
                  <a:pt x="15" y="6"/>
                </a:lnTo>
                <a:lnTo>
                  <a:pt x="22" y="0"/>
                </a:lnTo>
                <a:lnTo>
                  <a:pt x="15" y="0"/>
                </a:lnTo>
                <a:lnTo>
                  <a:pt x="12" y="0"/>
                </a:lnTo>
                <a:lnTo>
                  <a:pt x="12" y="6"/>
                </a:lnTo>
                <a:lnTo>
                  <a:pt x="0" y="6"/>
                </a:lnTo>
                <a:lnTo>
                  <a:pt x="0" y="9"/>
                </a:lnTo>
                <a:lnTo>
                  <a:pt x="0" y="15"/>
                </a:lnTo>
                <a:lnTo>
                  <a:pt x="12" y="9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4" name="Google Shape;5714;p183"/>
          <p:cNvSpPr/>
          <p:nvPr/>
        </p:nvSpPr>
        <p:spPr>
          <a:xfrm>
            <a:off x="1590041" y="3892551"/>
            <a:ext cx="34925" cy="23813"/>
          </a:xfrm>
          <a:custGeom>
            <a:avLst/>
            <a:gdLst/>
            <a:ahLst/>
            <a:cxnLst/>
            <a:rect l="l" t="t" r="r" b="b"/>
            <a:pathLst>
              <a:path w="22" h="15" extrusionOk="0">
                <a:moveTo>
                  <a:pt x="12" y="9"/>
                </a:moveTo>
                <a:lnTo>
                  <a:pt x="15" y="9"/>
                </a:lnTo>
                <a:lnTo>
                  <a:pt x="15" y="6"/>
                </a:lnTo>
                <a:lnTo>
                  <a:pt x="22" y="0"/>
                </a:lnTo>
                <a:lnTo>
                  <a:pt x="15" y="0"/>
                </a:lnTo>
                <a:lnTo>
                  <a:pt x="12" y="0"/>
                </a:lnTo>
                <a:lnTo>
                  <a:pt x="12" y="6"/>
                </a:lnTo>
                <a:lnTo>
                  <a:pt x="0" y="6"/>
                </a:lnTo>
                <a:lnTo>
                  <a:pt x="0" y="9"/>
                </a:lnTo>
                <a:lnTo>
                  <a:pt x="0" y="15"/>
                </a:lnTo>
                <a:lnTo>
                  <a:pt x="12" y="9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5" name="Google Shape;5715;p183"/>
          <p:cNvSpPr/>
          <p:nvPr/>
        </p:nvSpPr>
        <p:spPr>
          <a:xfrm>
            <a:off x="1450341" y="2906713"/>
            <a:ext cx="755650" cy="733425"/>
          </a:xfrm>
          <a:custGeom>
            <a:avLst/>
            <a:gdLst/>
            <a:ahLst/>
            <a:cxnLst/>
            <a:rect l="l" t="t" r="r" b="b"/>
            <a:pathLst>
              <a:path w="476" h="462" extrusionOk="0">
                <a:moveTo>
                  <a:pt x="406" y="425"/>
                </a:moveTo>
                <a:lnTo>
                  <a:pt x="409" y="419"/>
                </a:lnTo>
                <a:lnTo>
                  <a:pt x="409" y="416"/>
                </a:lnTo>
                <a:lnTo>
                  <a:pt x="415" y="410"/>
                </a:lnTo>
                <a:lnTo>
                  <a:pt x="409" y="404"/>
                </a:lnTo>
                <a:lnTo>
                  <a:pt x="400" y="404"/>
                </a:lnTo>
                <a:lnTo>
                  <a:pt x="394" y="404"/>
                </a:lnTo>
                <a:lnTo>
                  <a:pt x="391" y="395"/>
                </a:lnTo>
                <a:lnTo>
                  <a:pt x="391" y="389"/>
                </a:lnTo>
                <a:lnTo>
                  <a:pt x="391" y="379"/>
                </a:lnTo>
                <a:lnTo>
                  <a:pt x="391" y="373"/>
                </a:lnTo>
                <a:lnTo>
                  <a:pt x="394" y="370"/>
                </a:lnTo>
                <a:lnTo>
                  <a:pt x="394" y="364"/>
                </a:lnTo>
                <a:lnTo>
                  <a:pt x="394" y="361"/>
                </a:lnTo>
                <a:lnTo>
                  <a:pt x="391" y="355"/>
                </a:lnTo>
                <a:lnTo>
                  <a:pt x="385" y="355"/>
                </a:lnTo>
                <a:lnTo>
                  <a:pt x="378" y="349"/>
                </a:lnTo>
                <a:lnTo>
                  <a:pt x="378" y="346"/>
                </a:lnTo>
                <a:lnTo>
                  <a:pt x="385" y="346"/>
                </a:lnTo>
                <a:lnTo>
                  <a:pt x="391" y="346"/>
                </a:lnTo>
                <a:lnTo>
                  <a:pt x="394" y="346"/>
                </a:lnTo>
                <a:lnTo>
                  <a:pt x="400" y="340"/>
                </a:lnTo>
                <a:lnTo>
                  <a:pt x="406" y="334"/>
                </a:lnTo>
                <a:lnTo>
                  <a:pt x="409" y="330"/>
                </a:lnTo>
                <a:lnTo>
                  <a:pt x="406" y="324"/>
                </a:lnTo>
                <a:lnTo>
                  <a:pt x="406" y="318"/>
                </a:lnTo>
                <a:lnTo>
                  <a:pt x="400" y="315"/>
                </a:lnTo>
                <a:lnTo>
                  <a:pt x="400" y="309"/>
                </a:lnTo>
                <a:lnTo>
                  <a:pt x="406" y="309"/>
                </a:lnTo>
                <a:lnTo>
                  <a:pt x="406" y="306"/>
                </a:lnTo>
                <a:lnTo>
                  <a:pt x="406" y="300"/>
                </a:lnTo>
                <a:lnTo>
                  <a:pt x="400" y="294"/>
                </a:lnTo>
                <a:lnTo>
                  <a:pt x="400" y="291"/>
                </a:lnTo>
                <a:lnTo>
                  <a:pt x="406" y="291"/>
                </a:lnTo>
                <a:lnTo>
                  <a:pt x="400" y="285"/>
                </a:lnTo>
                <a:lnTo>
                  <a:pt x="400" y="278"/>
                </a:lnTo>
                <a:lnTo>
                  <a:pt x="406" y="278"/>
                </a:lnTo>
                <a:lnTo>
                  <a:pt x="409" y="278"/>
                </a:lnTo>
                <a:lnTo>
                  <a:pt x="409" y="275"/>
                </a:lnTo>
                <a:lnTo>
                  <a:pt x="406" y="263"/>
                </a:lnTo>
                <a:lnTo>
                  <a:pt x="400" y="263"/>
                </a:lnTo>
                <a:lnTo>
                  <a:pt x="400" y="269"/>
                </a:lnTo>
                <a:lnTo>
                  <a:pt x="394" y="269"/>
                </a:lnTo>
                <a:lnTo>
                  <a:pt x="391" y="278"/>
                </a:lnTo>
                <a:lnTo>
                  <a:pt x="378" y="285"/>
                </a:lnTo>
                <a:lnTo>
                  <a:pt x="375" y="275"/>
                </a:lnTo>
                <a:lnTo>
                  <a:pt x="378" y="263"/>
                </a:lnTo>
                <a:lnTo>
                  <a:pt x="391" y="254"/>
                </a:lnTo>
                <a:lnTo>
                  <a:pt x="391" y="251"/>
                </a:lnTo>
                <a:lnTo>
                  <a:pt x="394" y="245"/>
                </a:lnTo>
                <a:lnTo>
                  <a:pt x="406" y="245"/>
                </a:lnTo>
                <a:lnTo>
                  <a:pt x="415" y="239"/>
                </a:lnTo>
                <a:lnTo>
                  <a:pt x="421" y="230"/>
                </a:lnTo>
                <a:lnTo>
                  <a:pt x="421" y="223"/>
                </a:lnTo>
                <a:lnTo>
                  <a:pt x="424" y="220"/>
                </a:lnTo>
                <a:lnTo>
                  <a:pt x="430" y="223"/>
                </a:lnTo>
                <a:lnTo>
                  <a:pt x="436" y="230"/>
                </a:lnTo>
                <a:lnTo>
                  <a:pt x="440" y="220"/>
                </a:lnTo>
                <a:lnTo>
                  <a:pt x="446" y="223"/>
                </a:lnTo>
                <a:lnTo>
                  <a:pt x="446" y="208"/>
                </a:lnTo>
                <a:lnTo>
                  <a:pt x="452" y="205"/>
                </a:lnTo>
                <a:lnTo>
                  <a:pt x="452" y="199"/>
                </a:lnTo>
                <a:lnTo>
                  <a:pt x="452" y="190"/>
                </a:lnTo>
                <a:lnTo>
                  <a:pt x="452" y="184"/>
                </a:lnTo>
                <a:lnTo>
                  <a:pt x="455" y="181"/>
                </a:lnTo>
                <a:lnTo>
                  <a:pt x="455" y="175"/>
                </a:lnTo>
                <a:lnTo>
                  <a:pt x="461" y="165"/>
                </a:lnTo>
                <a:lnTo>
                  <a:pt x="467" y="159"/>
                </a:lnTo>
                <a:lnTo>
                  <a:pt x="476" y="150"/>
                </a:lnTo>
                <a:lnTo>
                  <a:pt x="470" y="144"/>
                </a:lnTo>
                <a:lnTo>
                  <a:pt x="467" y="144"/>
                </a:lnTo>
                <a:lnTo>
                  <a:pt x="461" y="144"/>
                </a:lnTo>
                <a:lnTo>
                  <a:pt x="455" y="138"/>
                </a:lnTo>
                <a:lnTo>
                  <a:pt x="446" y="138"/>
                </a:lnTo>
                <a:lnTo>
                  <a:pt x="436" y="135"/>
                </a:lnTo>
                <a:lnTo>
                  <a:pt x="430" y="129"/>
                </a:lnTo>
                <a:lnTo>
                  <a:pt x="424" y="120"/>
                </a:lnTo>
                <a:lnTo>
                  <a:pt x="421" y="110"/>
                </a:lnTo>
                <a:lnTo>
                  <a:pt x="409" y="110"/>
                </a:lnTo>
                <a:lnTo>
                  <a:pt x="406" y="104"/>
                </a:lnTo>
                <a:lnTo>
                  <a:pt x="400" y="104"/>
                </a:lnTo>
                <a:lnTo>
                  <a:pt x="394" y="104"/>
                </a:lnTo>
                <a:lnTo>
                  <a:pt x="391" y="110"/>
                </a:lnTo>
                <a:lnTo>
                  <a:pt x="391" y="104"/>
                </a:lnTo>
                <a:lnTo>
                  <a:pt x="385" y="98"/>
                </a:lnTo>
                <a:lnTo>
                  <a:pt x="378" y="95"/>
                </a:lnTo>
                <a:lnTo>
                  <a:pt x="375" y="95"/>
                </a:lnTo>
                <a:lnTo>
                  <a:pt x="375" y="89"/>
                </a:lnTo>
                <a:lnTo>
                  <a:pt x="369" y="86"/>
                </a:lnTo>
                <a:lnTo>
                  <a:pt x="369" y="80"/>
                </a:lnTo>
                <a:lnTo>
                  <a:pt x="366" y="74"/>
                </a:lnTo>
                <a:lnTo>
                  <a:pt x="366" y="71"/>
                </a:lnTo>
                <a:lnTo>
                  <a:pt x="360" y="71"/>
                </a:lnTo>
                <a:lnTo>
                  <a:pt x="360" y="74"/>
                </a:lnTo>
                <a:lnTo>
                  <a:pt x="354" y="74"/>
                </a:lnTo>
                <a:lnTo>
                  <a:pt x="351" y="74"/>
                </a:lnTo>
                <a:lnTo>
                  <a:pt x="345" y="71"/>
                </a:lnTo>
                <a:lnTo>
                  <a:pt x="351" y="65"/>
                </a:lnTo>
                <a:lnTo>
                  <a:pt x="351" y="58"/>
                </a:lnTo>
                <a:lnTo>
                  <a:pt x="351" y="49"/>
                </a:lnTo>
                <a:lnTo>
                  <a:pt x="345" y="49"/>
                </a:lnTo>
                <a:lnTo>
                  <a:pt x="339" y="49"/>
                </a:lnTo>
                <a:lnTo>
                  <a:pt x="336" y="49"/>
                </a:lnTo>
                <a:lnTo>
                  <a:pt x="330" y="40"/>
                </a:lnTo>
                <a:lnTo>
                  <a:pt x="330" y="34"/>
                </a:lnTo>
                <a:lnTo>
                  <a:pt x="323" y="34"/>
                </a:lnTo>
                <a:lnTo>
                  <a:pt x="320" y="34"/>
                </a:lnTo>
                <a:lnTo>
                  <a:pt x="320" y="28"/>
                </a:lnTo>
                <a:lnTo>
                  <a:pt x="320" y="25"/>
                </a:lnTo>
                <a:lnTo>
                  <a:pt x="314" y="25"/>
                </a:lnTo>
                <a:lnTo>
                  <a:pt x="311" y="25"/>
                </a:lnTo>
                <a:lnTo>
                  <a:pt x="311" y="19"/>
                </a:lnTo>
                <a:lnTo>
                  <a:pt x="305" y="13"/>
                </a:lnTo>
                <a:lnTo>
                  <a:pt x="305" y="9"/>
                </a:lnTo>
                <a:lnTo>
                  <a:pt x="305" y="3"/>
                </a:lnTo>
                <a:lnTo>
                  <a:pt x="305" y="0"/>
                </a:lnTo>
                <a:lnTo>
                  <a:pt x="296" y="0"/>
                </a:lnTo>
                <a:lnTo>
                  <a:pt x="290" y="0"/>
                </a:lnTo>
                <a:lnTo>
                  <a:pt x="284" y="0"/>
                </a:lnTo>
                <a:lnTo>
                  <a:pt x="281" y="0"/>
                </a:lnTo>
                <a:lnTo>
                  <a:pt x="275" y="0"/>
                </a:lnTo>
                <a:lnTo>
                  <a:pt x="268" y="3"/>
                </a:lnTo>
                <a:lnTo>
                  <a:pt x="268" y="9"/>
                </a:lnTo>
                <a:lnTo>
                  <a:pt x="268" y="13"/>
                </a:lnTo>
                <a:lnTo>
                  <a:pt x="265" y="19"/>
                </a:lnTo>
                <a:lnTo>
                  <a:pt x="265" y="25"/>
                </a:lnTo>
                <a:lnTo>
                  <a:pt x="265" y="34"/>
                </a:lnTo>
                <a:lnTo>
                  <a:pt x="265" y="40"/>
                </a:lnTo>
                <a:lnTo>
                  <a:pt x="259" y="40"/>
                </a:lnTo>
                <a:lnTo>
                  <a:pt x="253" y="40"/>
                </a:lnTo>
                <a:lnTo>
                  <a:pt x="250" y="43"/>
                </a:lnTo>
                <a:lnTo>
                  <a:pt x="244" y="43"/>
                </a:lnTo>
                <a:lnTo>
                  <a:pt x="235" y="49"/>
                </a:lnTo>
                <a:lnTo>
                  <a:pt x="226" y="55"/>
                </a:lnTo>
                <a:lnTo>
                  <a:pt x="213" y="55"/>
                </a:lnTo>
                <a:lnTo>
                  <a:pt x="204" y="55"/>
                </a:lnTo>
                <a:lnTo>
                  <a:pt x="204" y="58"/>
                </a:lnTo>
                <a:lnTo>
                  <a:pt x="210" y="58"/>
                </a:lnTo>
                <a:lnTo>
                  <a:pt x="220" y="65"/>
                </a:lnTo>
                <a:lnTo>
                  <a:pt x="226" y="71"/>
                </a:lnTo>
                <a:lnTo>
                  <a:pt x="220" y="71"/>
                </a:lnTo>
                <a:lnTo>
                  <a:pt x="220" y="74"/>
                </a:lnTo>
                <a:lnTo>
                  <a:pt x="210" y="71"/>
                </a:lnTo>
                <a:lnTo>
                  <a:pt x="198" y="71"/>
                </a:lnTo>
                <a:lnTo>
                  <a:pt x="189" y="71"/>
                </a:lnTo>
                <a:lnTo>
                  <a:pt x="189" y="65"/>
                </a:lnTo>
                <a:lnTo>
                  <a:pt x="180" y="65"/>
                </a:lnTo>
                <a:lnTo>
                  <a:pt x="171" y="58"/>
                </a:lnTo>
                <a:lnTo>
                  <a:pt x="158" y="55"/>
                </a:lnTo>
                <a:lnTo>
                  <a:pt x="158" y="58"/>
                </a:lnTo>
                <a:lnTo>
                  <a:pt x="149" y="55"/>
                </a:lnTo>
                <a:lnTo>
                  <a:pt x="155" y="49"/>
                </a:lnTo>
                <a:lnTo>
                  <a:pt x="149" y="43"/>
                </a:lnTo>
                <a:lnTo>
                  <a:pt x="149" y="40"/>
                </a:lnTo>
                <a:lnTo>
                  <a:pt x="155" y="34"/>
                </a:lnTo>
                <a:lnTo>
                  <a:pt x="149" y="34"/>
                </a:lnTo>
                <a:lnTo>
                  <a:pt x="143" y="34"/>
                </a:lnTo>
                <a:lnTo>
                  <a:pt x="140" y="28"/>
                </a:lnTo>
                <a:lnTo>
                  <a:pt x="134" y="28"/>
                </a:lnTo>
                <a:lnTo>
                  <a:pt x="134" y="34"/>
                </a:lnTo>
                <a:lnTo>
                  <a:pt x="128" y="40"/>
                </a:lnTo>
                <a:lnTo>
                  <a:pt x="128" y="49"/>
                </a:lnTo>
                <a:lnTo>
                  <a:pt x="128" y="55"/>
                </a:lnTo>
                <a:lnTo>
                  <a:pt x="134" y="65"/>
                </a:lnTo>
                <a:lnTo>
                  <a:pt x="128" y="71"/>
                </a:lnTo>
                <a:lnTo>
                  <a:pt x="128" y="74"/>
                </a:lnTo>
                <a:lnTo>
                  <a:pt x="128" y="80"/>
                </a:lnTo>
                <a:lnTo>
                  <a:pt x="134" y="86"/>
                </a:lnTo>
                <a:lnTo>
                  <a:pt x="134" y="89"/>
                </a:lnTo>
                <a:lnTo>
                  <a:pt x="125" y="89"/>
                </a:lnTo>
                <a:lnTo>
                  <a:pt x="119" y="86"/>
                </a:lnTo>
                <a:lnTo>
                  <a:pt x="113" y="86"/>
                </a:lnTo>
                <a:lnTo>
                  <a:pt x="110" y="86"/>
                </a:lnTo>
                <a:lnTo>
                  <a:pt x="113" y="80"/>
                </a:lnTo>
                <a:lnTo>
                  <a:pt x="103" y="80"/>
                </a:lnTo>
                <a:lnTo>
                  <a:pt x="94" y="80"/>
                </a:lnTo>
                <a:lnTo>
                  <a:pt x="88" y="74"/>
                </a:lnTo>
                <a:lnTo>
                  <a:pt x="88" y="80"/>
                </a:lnTo>
                <a:lnTo>
                  <a:pt x="79" y="80"/>
                </a:lnTo>
                <a:lnTo>
                  <a:pt x="79" y="74"/>
                </a:lnTo>
                <a:lnTo>
                  <a:pt x="79" y="65"/>
                </a:lnTo>
                <a:lnTo>
                  <a:pt x="73" y="65"/>
                </a:lnTo>
                <a:lnTo>
                  <a:pt x="70" y="65"/>
                </a:lnTo>
                <a:lnTo>
                  <a:pt x="70" y="58"/>
                </a:lnTo>
                <a:lnTo>
                  <a:pt x="73" y="55"/>
                </a:lnTo>
                <a:lnTo>
                  <a:pt x="70" y="58"/>
                </a:lnTo>
                <a:lnTo>
                  <a:pt x="58" y="55"/>
                </a:lnTo>
                <a:lnTo>
                  <a:pt x="55" y="58"/>
                </a:lnTo>
                <a:lnTo>
                  <a:pt x="55" y="65"/>
                </a:lnTo>
                <a:lnTo>
                  <a:pt x="42" y="65"/>
                </a:lnTo>
                <a:lnTo>
                  <a:pt x="42" y="58"/>
                </a:lnTo>
                <a:lnTo>
                  <a:pt x="33" y="58"/>
                </a:lnTo>
                <a:lnTo>
                  <a:pt x="27" y="58"/>
                </a:lnTo>
                <a:lnTo>
                  <a:pt x="24" y="55"/>
                </a:lnTo>
                <a:lnTo>
                  <a:pt x="18" y="58"/>
                </a:lnTo>
                <a:lnTo>
                  <a:pt x="15" y="58"/>
                </a:lnTo>
                <a:lnTo>
                  <a:pt x="9" y="58"/>
                </a:lnTo>
                <a:lnTo>
                  <a:pt x="3" y="58"/>
                </a:lnTo>
                <a:lnTo>
                  <a:pt x="3" y="65"/>
                </a:lnTo>
                <a:lnTo>
                  <a:pt x="9" y="65"/>
                </a:lnTo>
                <a:lnTo>
                  <a:pt x="15" y="65"/>
                </a:lnTo>
                <a:lnTo>
                  <a:pt x="18" y="65"/>
                </a:lnTo>
                <a:lnTo>
                  <a:pt x="18" y="71"/>
                </a:lnTo>
                <a:lnTo>
                  <a:pt x="18" y="74"/>
                </a:lnTo>
                <a:lnTo>
                  <a:pt x="15" y="74"/>
                </a:lnTo>
                <a:lnTo>
                  <a:pt x="15" y="80"/>
                </a:lnTo>
                <a:lnTo>
                  <a:pt x="9" y="80"/>
                </a:lnTo>
                <a:lnTo>
                  <a:pt x="3" y="80"/>
                </a:lnTo>
                <a:lnTo>
                  <a:pt x="0" y="86"/>
                </a:lnTo>
                <a:lnTo>
                  <a:pt x="3" y="86"/>
                </a:lnTo>
                <a:lnTo>
                  <a:pt x="9" y="89"/>
                </a:lnTo>
                <a:lnTo>
                  <a:pt x="15" y="98"/>
                </a:lnTo>
                <a:lnTo>
                  <a:pt x="15" y="95"/>
                </a:lnTo>
                <a:lnTo>
                  <a:pt x="24" y="98"/>
                </a:lnTo>
                <a:lnTo>
                  <a:pt x="24" y="95"/>
                </a:lnTo>
                <a:lnTo>
                  <a:pt x="27" y="95"/>
                </a:lnTo>
                <a:lnTo>
                  <a:pt x="27" y="98"/>
                </a:lnTo>
                <a:lnTo>
                  <a:pt x="39" y="110"/>
                </a:lnTo>
                <a:lnTo>
                  <a:pt x="42" y="110"/>
                </a:lnTo>
                <a:lnTo>
                  <a:pt x="42" y="113"/>
                </a:lnTo>
                <a:lnTo>
                  <a:pt x="49" y="113"/>
                </a:lnTo>
                <a:lnTo>
                  <a:pt x="49" y="120"/>
                </a:lnTo>
                <a:lnTo>
                  <a:pt x="49" y="126"/>
                </a:lnTo>
                <a:lnTo>
                  <a:pt x="58" y="126"/>
                </a:lnTo>
                <a:lnTo>
                  <a:pt x="70" y="126"/>
                </a:lnTo>
                <a:lnTo>
                  <a:pt x="64" y="129"/>
                </a:lnTo>
                <a:lnTo>
                  <a:pt x="70" y="129"/>
                </a:lnTo>
                <a:lnTo>
                  <a:pt x="73" y="135"/>
                </a:lnTo>
                <a:lnTo>
                  <a:pt x="70" y="144"/>
                </a:lnTo>
                <a:lnTo>
                  <a:pt x="73" y="144"/>
                </a:lnTo>
                <a:lnTo>
                  <a:pt x="79" y="150"/>
                </a:lnTo>
                <a:lnTo>
                  <a:pt x="88" y="150"/>
                </a:lnTo>
                <a:lnTo>
                  <a:pt x="79" y="150"/>
                </a:lnTo>
                <a:lnTo>
                  <a:pt x="79" y="153"/>
                </a:lnTo>
                <a:lnTo>
                  <a:pt x="82" y="153"/>
                </a:lnTo>
                <a:lnTo>
                  <a:pt x="82" y="159"/>
                </a:lnTo>
                <a:lnTo>
                  <a:pt x="73" y="168"/>
                </a:lnTo>
                <a:lnTo>
                  <a:pt x="73" y="175"/>
                </a:lnTo>
                <a:lnTo>
                  <a:pt x="79" y="184"/>
                </a:lnTo>
                <a:lnTo>
                  <a:pt x="82" y="184"/>
                </a:lnTo>
                <a:lnTo>
                  <a:pt x="82" y="196"/>
                </a:lnTo>
                <a:lnTo>
                  <a:pt x="88" y="199"/>
                </a:lnTo>
                <a:lnTo>
                  <a:pt x="88" y="205"/>
                </a:lnTo>
                <a:lnTo>
                  <a:pt x="97" y="208"/>
                </a:lnTo>
                <a:lnTo>
                  <a:pt x="103" y="205"/>
                </a:lnTo>
                <a:lnTo>
                  <a:pt x="103" y="208"/>
                </a:lnTo>
                <a:lnTo>
                  <a:pt x="103" y="214"/>
                </a:lnTo>
                <a:lnTo>
                  <a:pt x="97" y="220"/>
                </a:lnTo>
                <a:lnTo>
                  <a:pt x="103" y="220"/>
                </a:lnTo>
                <a:lnTo>
                  <a:pt x="97" y="223"/>
                </a:lnTo>
                <a:lnTo>
                  <a:pt x="97" y="236"/>
                </a:lnTo>
                <a:lnTo>
                  <a:pt x="97" y="239"/>
                </a:lnTo>
                <a:lnTo>
                  <a:pt x="94" y="245"/>
                </a:lnTo>
                <a:lnTo>
                  <a:pt x="94" y="251"/>
                </a:lnTo>
                <a:lnTo>
                  <a:pt x="97" y="251"/>
                </a:lnTo>
                <a:lnTo>
                  <a:pt x="97" y="254"/>
                </a:lnTo>
                <a:lnTo>
                  <a:pt x="97" y="260"/>
                </a:lnTo>
                <a:lnTo>
                  <a:pt x="103" y="263"/>
                </a:lnTo>
                <a:lnTo>
                  <a:pt x="103" y="269"/>
                </a:lnTo>
                <a:lnTo>
                  <a:pt x="103" y="278"/>
                </a:lnTo>
                <a:lnTo>
                  <a:pt x="103" y="285"/>
                </a:lnTo>
                <a:lnTo>
                  <a:pt x="97" y="278"/>
                </a:lnTo>
                <a:lnTo>
                  <a:pt x="97" y="275"/>
                </a:lnTo>
                <a:lnTo>
                  <a:pt x="97" y="269"/>
                </a:lnTo>
                <a:lnTo>
                  <a:pt x="94" y="263"/>
                </a:lnTo>
                <a:lnTo>
                  <a:pt x="94" y="260"/>
                </a:lnTo>
                <a:lnTo>
                  <a:pt x="88" y="254"/>
                </a:lnTo>
                <a:lnTo>
                  <a:pt x="88" y="251"/>
                </a:lnTo>
                <a:lnTo>
                  <a:pt x="82" y="254"/>
                </a:lnTo>
                <a:lnTo>
                  <a:pt x="82" y="269"/>
                </a:lnTo>
                <a:lnTo>
                  <a:pt x="82" y="275"/>
                </a:lnTo>
                <a:lnTo>
                  <a:pt x="79" y="278"/>
                </a:lnTo>
                <a:lnTo>
                  <a:pt x="79" y="291"/>
                </a:lnTo>
                <a:lnTo>
                  <a:pt x="73" y="291"/>
                </a:lnTo>
                <a:lnTo>
                  <a:pt x="82" y="294"/>
                </a:lnTo>
                <a:lnTo>
                  <a:pt x="79" y="300"/>
                </a:lnTo>
                <a:lnTo>
                  <a:pt x="70" y="300"/>
                </a:lnTo>
                <a:lnTo>
                  <a:pt x="70" y="306"/>
                </a:lnTo>
                <a:lnTo>
                  <a:pt x="70" y="309"/>
                </a:lnTo>
                <a:lnTo>
                  <a:pt x="64" y="315"/>
                </a:lnTo>
                <a:lnTo>
                  <a:pt x="64" y="318"/>
                </a:lnTo>
                <a:lnTo>
                  <a:pt x="58" y="318"/>
                </a:lnTo>
                <a:lnTo>
                  <a:pt x="58" y="330"/>
                </a:lnTo>
                <a:lnTo>
                  <a:pt x="55" y="330"/>
                </a:lnTo>
                <a:lnTo>
                  <a:pt x="49" y="334"/>
                </a:lnTo>
                <a:lnTo>
                  <a:pt x="49" y="340"/>
                </a:lnTo>
                <a:lnTo>
                  <a:pt x="39" y="349"/>
                </a:lnTo>
                <a:lnTo>
                  <a:pt x="27" y="361"/>
                </a:lnTo>
                <a:lnTo>
                  <a:pt x="33" y="364"/>
                </a:lnTo>
                <a:lnTo>
                  <a:pt x="39" y="370"/>
                </a:lnTo>
                <a:lnTo>
                  <a:pt x="39" y="373"/>
                </a:lnTo>
                <a:lnTo>
                  <a:pt x="39" y="379"/>
                </a:lnTo>
                <a:lnTo>
                  <a:pt x="42" y="379"/>
                </a:lnTo>
                <a:lnTo>
                  <a:pt x="49" y="379"/>
                </a:lnTo>
                <a:lnTo>
                  <a:pt x="58" y="389"/>
                </a:lnTo>
                <a:lnTo>
                  <a:pt x="64" y="389"/>
                </a:lnTo>
                <a:lnTo>
                  <a:pt x="70" y="401"/>
                </a:lnTo>
                <a:lnTo>
                  <a:pt x="73" y="401"/>
                </a:lnTo>
                <a:lnTo>
                  <a:pt x="79" y="401"/>
                </a:lnTo>
                <a:lnTo>
                  <a:pt x="82" y="404"/>
                </a:lnTo>
                <a:lnTo>
                  <a:pt x="94" y="416"/>
                </a:lnTo>
                <a:lnTo>
                  <a:pt x="97" y="416"/>
                </a:lnTo>
                <a:lnTo>
                  <a:pt x="110" y="419"/>
                </a:lnTo>
                <a:lnTo>
                  <a:pt x="113" y="419"/>
                </a:lnTo>
                <a:lnTo>
                  <a:pt x="113" y="425"/>
                </a:lnTo>
                <a:lnTo>
                  <a:pt x="125" y="425"/>
                </a:lnTo>
                <a:lnTo>
                  <a:pt x="137" y="422"/>
                </a:lnTo>
                <a:lnTo>
                  <a:pt x="143" y="425"/>
                </a:lnTo>
                <a:lnTo>
                  <a:pt x="146" y="431"/>
                </a:lnTo>
                <a:lnTo>
                  <a:pt x="143" y="441"/>
                </a:lnTo>
                <a:lnTo>
                  <a:pt x="149" y="444"/>
                </a:lnTo>
                <a:lnTo>
                  <a:pt x="155" y="444"/>
                </a:lnTo>
                <a:lnTo>
                  <a:pt x="158" y="444"/>
                </a:lnTo>
                <a:lnTo>
                  <a:pt x="165" y="444"/>
                </a:lnTo>
                <a:lnTo>
                  <a:pt x="171" y="450"/>
                </a:lnTo>
                <a:lnTo>
                  <a:pt x="174" y="456"/>
                </a:lnTo>
                <a:lnTo>
                  <a:pt x="180" y="456"/>
                </a:lnTo>
                <a:lnTo>
                  <a:pt x="189" y="456"/>
                </a:lnTo>
                <a:lnTo>
                  <a:pt x="195" y="459"/>
                </a:lnTo>
                <a:lnTo>
                  <a:pt x="201" y="462"/>
                </a:lnTo>
                <a:lnTo>
                  <a:pt x="204" y="459"/>
                </a:lnTo>
                <a:lnTo>
                  <a:pt x="210" y="459"/>
                </a:lnTo>
                <a:lnTo>
                  <a:pt x="213" y="462"/>
                </a:lnTo>
                <a:lnTo>
                  <a:pt x="220" y="456"/>
                </a:lnTo>
                <a:lnTo>
                  <a:pt x="217" y="456"/>
                </a:lnTo>
                <a:lnTo>
                  <a:pt x="217" y="453"/>
                </a:lnTo>
                <a:lnTo>
                  <a:pt x="213" y="450"/>
                </a:lnTo>
                <a:lnTo>
                  <a:pt x="220" y="444"/>
                </a:lnTo>
                <a:lnTo>
                  <a:pt x="213" y="441"/>
                </a:lnTo>
                <a:lnTo>
                  <a:pt x="220" y="428"/>
                </a:lnTo>
                <a:lnTo>
                  <a:pt x="220" y="425"/>
                </a:lnTo>
                <a:lnTo>
                  <a:pt x="226" y="419"/>
                </a:lnTo>
                <a:lnTo>
                  <a:pt x="229" y="419"/>
                </a:lnTo>
                <a:lnTo>
                  <a:pt x="235" y="416"/>
                </a:lnTo>
                <a:lnTo>
                  <a:pt x="241" y="416"/>
                </a:lnTo>
                <a:lnTo>
                  <a:pt x="244" y="416"/>
                </a:lnTo>
                <a:lnTo>
                  <a:pt x="250" y="416"/>
                </a:lnTo>
                <a:lnTo>
                  <a:pt x="253" y="410"/>
                </a:lnTo>
                <a:lnTo>
                  <a:pt x="259" y="404"/>
                </a:lnTo>
                <a:lnTo>
                  <a:pt x="265" y="404"/>
                </a:lnTo>
                <a:lnTo>
                  <a:pt x="268" y="410"/>
                </a:lnTo>
                <a:lnTo>
                  <a:pt x="275" y="416"/>
                </a:lnTo>
                <a:lnTo>
                  <a:pt x="281" y="416"/>
                </a:lnTo>
                <a:lnTo>
                  <a:pt x="290" y="416"/>
                </a:lnTo>
                <a:lnTo>
                  <a:pt x="290" y="425"/>
                </a:lnTo>
                <a:lnTo>
                  <a:pt x="296" y="419"/>
                </a:lnTo>
                <a:lnTo>
                  <a:pt x="299" y="419"/>
                </a:lnTo>
                <a:lnTo>
                  <a:pt x="305" y="416"/>
                </a:lnTo>
                <a:lnTo>
                  <a:pt x="311" y="416"/>
                </a:lnTo>
                <a:lnTo>
                  <a:pt x="311" y="419"/>
                </a:lnTo>
                <a:lnTo>
                  <a:pt x="311" y="425"/>
                </a:lnTo>
                <a:lnTo>
                  <a:pt x="314" y="425"/>
                </a:lnTo>
                <a:lnTo>
                  <a:pt x="320" y="425"/>
                </a:lnTo>
                <a:lnTo>
                  <a:pt x="320" y="428"/>
                </a:lnTo>
                <a:lnTo>
                  <a:pt x="320" y="434"/>
                </a:lnTo>
                <a:lnTo>
                  <a:pt x="323" y="428"/>
                </a:lnTo>
                <a:lnTo>
                  <a:pt x="330" y="434"/>
                </a:lnTo>
                <a:lnTo>
                  <a:pt x="336" y="441"/>
                </a:lnTo>
                <a:lnTo>
                  <a:pt x="336" y="444"/>
                </a:lnTo>
                <a:lnTo>
                  <a:pt x="339" y="450"/>
                </a:lnTo>
                <a:lnTo>
                  <a:pt x="345" y="450"/>
                </a:lnTo>
                <a:lnTo>
                  <a:pt x="351" y="450"/>
                </a:lnTo>
                <a:lnTo>
                  <a:pt x="354" y="450"/>
                </a:lnTo>
                <a:lnTo>
                  <a:pt x="360" y="450"/>
                </a:lnTo>
                <a:lnTo>
                  <a:pt x="366" y="450"/>
                </a:lnTo>
                <a:lnTo>
                  <a:pt x="369" y="444"/>
                </a:lnTo>
                <a:lnTo>
                  <a:pt x="369" y="441"/>
                </a:lnTo>
                <a:lnTo>
                  <a:pt x="369" y="434"/>
                </a:lnTo>
                <a:lnTo>
                  <a:pt x="375" y="434"/>
                </a:lnTo>
                <a:lnTo>
                  <a:pt x="378" y="434"/>
                </a:lnTo>
                <a:lnTo>
                  <a:pt x="385" y="434"/>
                </a:lnTo>
                <a:lnTo>
                  <a:pt x="385" y="428"/>
                </a:lnTo>
                <a:lnTo>
                  <a:pt x="391" y="428"/>
                </a:lnTo>
                <a:lnTo>
                  <a:pt x="394" y="428"/>
                </a:lnTo>
                <a:lnTo>
                  <a:pt x="394" y="434"/>
                </a:lnTo>
                <a:lnTo>
                  <a:pt x="406" y="425"/>
                </a:lnTo>
                <a:lnTo>
                  <a:pt x="400" y="428"/>
                </a:lnTo>
                <a:lnTo>
                  <a:pt x="406" y="425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6" name="Google Shape;5716;p183"/>
          <p:cNvSpPr/>
          <p:nvPr/>
        </p:nvSpPr>
        <p:spPr>
          <a:xfrm>
            <a:off x="1450341" y="2906713"/>
            <a:ext cx="755650" cy="733425"/>
          </a:xfrm>
          <a:custGeom>
            <a:avLst/>
            <a:gdLst/>
            <a:ahLst/>
            <a:cxnLst/>
            <a:rect l="l" t="t" r="r" b="b"/>
            <a:pathLst>
              <a:path w="476" h="462" extrusionOk="0">
                <a:moveTo>
                  <a:pt x="406" y="425"/>
                </a:moveTo>
                <a:lnTo>
                  <a:pt x="409" y="419"/>
                </a:lnTo>
                <a:lnTo>
                  <a:pt x="409" y="416"/>
                </a:lnTo>
                <a:lnTo>
                  <a:pt x="415" y="410"/>
                </a:lnTo>
                <a:lnTo>
                  <a:pt x="409" y="404"/>
                </a:lnTo>
                <a:lnTo>
                  <a:pt x="400" y="404"/>
                </a:lnTo>
                <a:lnTo>
                  <a:pt x="394" y="404"/>
                </a:lnTo>
                <a:lnTo>
                  <a:pt x="391" y="395"/>
                </a:lnTo>
                <a:lnTo>
                  <a:pt x="391" y="389"/>
                </a:lnTo>
                <a:lnTo>
                  <a:pt x="391" y="379"/>
                </a:lnTo>
                <a:lnTo>
                  <a:pt x="391" y="373"/>
                </a:lnTo>
                <a:lnTo>
                  <a:pt x="394" y="370"/>
                </a:lnTo>
                <a:lnTo>
                  <a:pt x="394" y="364"/>
                </a:lnTo>
                <a:lnTo>
                  <a:pt x="394" y="361"/>
                </a:lnTo>
                <a:lnTo>
                  <a:pt x="391" y="355"/>
                </a:lnTo>
                <a:lnTo>
                  <a:pt x="385" y="355"/>
                </a:lnTo>
                <a:lnTo>
                  <a:pt x="378" y="349"/>
                </a:lnTo>
                <a:lnTo>
                  <a:pt x="378" y="346"/>
                </a:lnTo>
                <a:lnTo>
                  <a:pt x="385" y="346"/>
                </a:lnTo>
                <a:lnTo>
                  <a:pt x="391" y="346"/>
                </a:lnTo>
                <a:lnTo>
                  <a:pt x="394" y="346"/>
                </a:lnTo>
                <a:lnTo>
                  <a:pt x="400" y="340"/>
                </a:lnTo>
                <a:lnTo>
                  <a:pt x="406" y="334"/>
                </a:lnTo>
                <a:lnTo>
                  <a:pt x="409" y="330"/>
                </a:lnTo>
                <a:lnTo>
                  <a:pt x="406" y="324"/>
                </a:lnTo>
                <a:lnTo>
                  <a:pt x="406" y="318"/>
                </a:lnTo>
                <a:lnTo>
                  <a:pt x="400" y="315"/>
                </a:lnTo>
                <a:lnTo>
                  <a:pt x="400" y="309"/>
                </a:lnTo>
                <a:lnTo>
                  <a:pt x="406" y="309"/>
                </a:lnTo>
                <a:lnTo>
                  <a:pt x="406" y="306"/>
                </a:lnTo>
                <a:lnTo>
                  <a:pt x="406" y="300"/>
                </a:lnTo>
                <a:lnTo>
                  <a:pt x="400" y="294"/>
                </a:lnTo>
                <a:lnTo>
                  <a:pt x="400" y="291"/>
                </a:lnTo>
                <a:lnTo>
                  <a:pt x="406" y="291"/>
                </a:lnTo>
                <a:lnTo>
                  <a:pt x="400" y="285"/>
                </a:lnTo>
                <a:lnTo>
                  <a:pt x="400" y="278"/>
                </a:lnTo>
                <a:lnTo>
                  <a:pt x="406" y="278"/>
                </a:lnTo>
                <a:lnTo>
                  <a:pt x="409" y="278"/>
                </a:lnTo>
                <a:lnTo>
                  <a:pt x="409" y="275"/>
                </a:lnTo>
                <a:lnTo>
                  <a:pt x="406" y="263"/>
                </a:lnTo>
                <a:lnTo>
                  <a:pt x="400" y="263"/>
                </a:lnTo>
                <a:lnTo>
                  <a:pt x="400" y="269"/>
                </a:lnTo>
                <a:lnTo>
                  <a:pt x="394" y="269"/>
                </a:lnTo>
                <a:lnTo>
                  <a:pt x="391" y="278"/>
                </a:lnTo>
                <a:lnTo>
                  <a:pt x="378" y="285"/>
                </a:lnTo>
                <a:lnTo>
                  <a:pt x="375" y="275"/>
                </a:lnTo>
                <a:lnTo>
                  <a:pt x="378" y="263"/>
                </a:lnTo>
                <a:lnTo>
                  <a:pt x="391" y="254"/>
                </a:lnTo>
                <a:lnTo>
                  <a:pt x="391" y="251"/>
                </a:lnTo>
                <a:lnTo>
                  <a:pt x="394" y="245"/>
                </a:lnTo>
                <a:lnTo>
                  <a:pt x="406" y="245"/>
                </a:lnTo>
                <a:lnTo>
                  <a:pt x="415" y="239"/>
                </a:lnTo>
                <a:lnTo>
                  <a:pt x="421" y="230"/>
                </a:lnTo>
                <a:lnTo>
                  <a:pt x="421" y="223"/>
                </a:lnTo>
                <a:lnTo>
                  <a:pt x="424" y="220"/>
                </a:lnTo>
                <a:lnTo>
                  <a:pt x="430" y="223"/>
                </a:lnTo>
                <a:lnTo>
                  <a:pt x="436" y="230"/>
                </a:lnTo>
                <a:lnTo>
                  <a:pt x="440" y="220"/>
                </a:lnTo>
                <a:lnTo>
                  <a:pt x="446" y="223"/>
                </a:lnTo>
                <a:lnTo>
                  <a:pt x="446" y="208"/>
                </a:lnTo>
                <a:lnTo>
                  <a:pt x="452" y="205"/>
                </a:lnTo>
                <a:lnTo>
                  <a:pt x="452" y="199"/>
                </a:lnTo>
                <a:lnTo>
                  <a:pt x="452" y="190"/>
                </a:lnTo>
                <a:lnTo>
                  <a:pt x="452" y="184"/>
                </a:lnTo>
                <a:lnTo>
                  <a:pt x="455" y="181"/>
                </a:lnTo>
                <a:lnTo>
                  <a:pt x="455" y="175"/>
                </a:lnTo>
                <a:lnTo>
                  <a:pt x="461" y="165"/>
                </a:lnTo>
                <a:lnTo>
                  <a:pt x="467" y="159"/>
                </a:lnTo>
                <a:lnTo>
                  <a:pt x="476" y="150"/>
                </a:lnTo>
                <a:lnTo>
                  <a:pt x="470" y="144"/>
                </a:lnTo>
                <a:lnTo>
                  <a:pt x="467" y="144"/>
                </a:lnTo>
                <a:lnTo>
                  <a:pt x="461" y="144"/>
                </a:lnTo>
                <a:lnTo>
                  <a:pt x="455" y="138"/>
                </a:lnTo>
                <a:lnTo>
                  <a:pt x="446" y="138"/>
                </a:lnTo>
                <a:lnTo>
                  <a:pt x="436" y="135"/>
                </a:lnTo>
                <a:lnTo>
                  <a:pt x="430" y="129"/>
                </a:lnTo>
                <a:lnTo>
                  <a:pt x="424" y="120"/>
                </a:lnTo>
                <a:lnTo>
                  <a:pt x="421" y="110"/>
                </a:lnTo>
                <a:lnTo>
                  <a:pt x="409" y="110"/>
                </a:lnTo>
                <a:lnTo>
                  <a:pt x="406" y="104"/>
                </a:lnTo>
                <a:lnTo>
                  <a:pt x="400" y="104"/>
                </a:lnTo>
                <a:lnTo>
                  <a:pt x="394" y="104"/>
                </a:lnTo>
                <a:lnTo>
                  <a:pt x="391" y="110"/>
                </a:lnTo>
                <a:lnTo>
                  <a:pt x="391" y="104"/>
                </a:lnTo>
                <a:lnTo>
                  <a:pt x="385" y="98"/>
                </a:lnTo>
                <a:lnTo>
                  <a:pt x="378" y="95"/>
                </a:lnTo>
                <a:lnTo>
                  <a:pt x="375" y="95"/>
                </a:lnTo>
                <a:lnTo>
                  <a:pt x="375" y="89"/>
                </a:lnTo>
                <a:lnTo>
                  <a:pt x="369" y="86"/>
                </a:lnTo>
                <a:lnTo>
                  <a:pt x="369" y="80"/>
                </a:lnTo>
                <a:lnTo>
                  <a:pt x="366" y="74"/>
                </a:lnTo>
                <a:lnTo>
                  <a:pt x="366" y="71"/>
                </a:lnTo>
                <a:lnTo>
                  <a:pt x="360" y="71"/>
                </a:lnTo>
                <a:lnTo>
                  <a:pt x="360" y="74"/>
                </a:lnTo>
                <a:lnTo>
                  <a:pt x="354" y="74"/>
                </a:lnTo>
                <a:lnTo>
                  <a:pt x="351" y="74"/>
                </a:lnTo>
                <a:lnTo>
                  <a:pt x="345" y="71"/>
                </a:lnTo>
                <a:lnTo>
                  <a:pt x="351" y="65"/>
                </a:lnTo>
                <a:lnTo>
                  <a:pt x="351" y="58"/>
                </a:lnTo>
                <a:lnTo>
                  <a:pt x="351" y="49"/>
                </a:lnTo>
                <a:lnTo>
                  <a:pt x="345" y="49"/>
                </a:lnTo>
                <a:lnTo>
                  <a:pt x="339" y="49"/>
                </a:lnTo>
                <a:lnTo>
                  <a:pt x="336" y="49"/>
                </a:lnTo>
                <a:lnTo>
                  <a:pt x="330" y="40"/>
                </a:lnTo>
                <a:lnTo>
                  <a:pt x="330" y="34"/>
                </a:lnTo>
                <a:lnTo>
                  <a:pt x="323" y="34"/>
                </a:lnTo>
                <a:lnTo>
                  <a:pt x="320" y="34"/>
                </a:lnTo>
                <a:lnTo>
                  <a:pt x="320" y="28"/>
                </a:lnTo>
                <a:lnTo>
                  <a:pt x="320" y="25"/>
                </a:lnTo>
                <a:lnTo>
                  <a:pt x="314" y="25"/>
                </a:lnTo>
                <a:lnTo>
                  <a:pt x="311" y="25"/>
                </a:lnTo>
                <a:lnTo>
                  <a:pt x="311" y="19"/>
                </a:lnTo>
                <a:lnTo>
                  <a:pt x="305" y="13"/>
                </a:lnTo>
                <a:lnTo>
                  <a:pt x="305" y="9"/>
                </a:lnTo>
                <a:lnTo>
                  <a:pt x="305" y="3"/>
                </a:lnTo>
                <a:lnTo>
                  <a:pt x="305" y="0"/>
                </a:lnTo>
                <a:lnTo>
                  <a:pt x="296" y="0"/>
                </a:lnTo>
                <a:lnTo>
                  <a:pt x="290" y="0"/>
                </a:lnTo>
                <a:lnTo>
                  <a:pt x="284" y="0"/>
                </a:lnTo>
                <a:lnTo>
                  <a:pt x="281" y="0"/>
                </a:lnTo>
                <a:lnTo>
                  <a:pt x="275" y="0"/>
                </a:lnTo>
                <a:lnTo>
                  <a:pt x="268" y="3"/>
                </a:lnTo>
                <a:lnTo>
                  <a:pt x="268" y="9"/>
                </a:lnTo>
                <a:lnTo>
                  <a:pt x="268" y="13"/>
                </a:lnTo>
                <a:lnTo>
                  <a:pt x="265" y="19"/>
                </a:lnTo>
                <a:lnTo>
                  <a:pt x="265" y="25"/>
                </a:lnTo>
                <a:lnTo>
                  <a:pt x="265" y="34"/>
                </a:lnTo>
                <a:lnTo>
                  <a:pt x="265" y="40"/>
                </a:lnTo>
                <a:lnTo>
                  <a:pt x="259" y="40"/>
                </a:lnTo>
                <a:lnTo>
                  <a:pt x="253" y="40"/>
                </a:lnTo>
                <a:lnTo>
                  <a:pt x="250" y="43"/>
                </a:lnTo>
                <a:lnTo>
                  <a:pt x="244" y="43"/>
                </a:lnTo>
                <a:lnTo>
                  <a:pt x="235" y="49"/>
                </a:lnTo>
                <a:lnTo>
                  <a:pt x="226" y="55"/>
                </a:lnTo>
                <a:lnTo>
                  <a:pt x="213" y="55"/>
                </a:lnTo>
                <a:lnTo>
                  <a:pt x="204" y="55"/>
                </a:lnTo>
                <a:lnTo>
                  <a:pt x="204" y="58"/>
                </a:lnTo>
                <a:lnTo>
                  <a:pt x="210" y="58"/>
                </a:lnTo>
                <a:lnTo>
                  <a:pt x="220" y="65"/>
                </a:lnTo>
                <a:lnTo>
                  <a:pt x="226" y="71"/>
                </a:lnTo>
                <a:lnTo>
                  <a:pt x="220" y="71"/>
                </a:lnTo>
                <a:lnTo>
                  <a:pt x="220" y="74"/>
                </a:lnTo>
                <a:lnTo>
                  <a:pt x="210" y="71"/>
                </a:lnTo>
                <a:lnTo>
                  <a:pt x="198" y="71"/>
                </a:lnTo>
                <a:lnTo>
                  <a:pt x="189" y="71"/>
                </a:lnTo>
                <a:lnTo>
                  <a:pt x="189" y="65"/>
                </a:lnTo>
                <a:lnTo>
                  <a:pt x="180" y="65"/>
                </a:lnTo>
                <a:lnTo>
                  <a:pt x="171" y="58"/>
                </a:lnTo>
                <a:lnTo>
                  <a:pt x="158" y="55"/>
                </a:lnTo>
                <a:lnTo>
                  <a:pt x="158" y="58"/>
                </a:lnTo>
                <a:lnTo>
                  <a:pt x="149" y="55"/>
                </a:lnTo>
                <a:lnTo>
                  <a:pt x="155" y="49"/>
                </a:lnTo>
                <a:lnTo>
                  <a:pt x="149" y="43"/>
                </a:lnTo>
                <a:lnTo>
                  <a:pt x="149" y="40"/>
                </a:lnTo>
                <a:lnTo>
                  <a:pt x="155" y="34"/>
                </a:lnTo>
                <a:lnTo>
                  <a:pt x="149" y="34"/>
                </a:lnTo>
                <a:lnTo>
                  <a:pt x="143" y="34"/>
                </a:lnTo>
                <a:lnTo>
                  <a:pt x="140" y="28"/>
                </a:lnTo>
                <a:lnTo>
                  <a:pt x="134" y="28"/>
                </a:lnTo>
                <a:lnTo>
                  <a:pt x="134" y="34"/>
                </a:lnTo>
                <a:lnTo>
                  <a:pt x="128" y="40"/>
                </a:lnTo>
                <a:lnTo>
                  <a:pt x="128" y="49"/>
                </a:lnTo>
                <a:lnTo>
                  <a:pt x="128" y="55"/>
                </a:lnTo>
                <a:lnTo>
                  <a:pt x="134" y="65"/>
                </a:lnTo>
                <a:lnTo>
                  <a:pt x="128" y="71"/>
                </a:lnTo>
                <a:lnTo>
                  <a:pt x="128" y="74"/>
                </a:lnTo>
                <a:lnTo>
                  <a:pt x="128" y="80"/>
                </a:lnTo>
                <a:lnTo>
                  <a:pt x="134" y="86"/>
                </a:lnTo>
                <a:lnTo>
                  <a:pt x="134" y="89"/>
                </a:lnTo>
                <a:lnTo>
                  <a:pt x="125" y="89"/>
                </a:lnTo>
                <a:lnTo>
                  <a:pt x="119" y="86"/>
                </a:lnTo>
                <a:lnTo>
                  <a:pt x="113" y="86"/>
                </a:lnTo>
                <a:lnTo>
                  <a:pt x="110" y="86"/>
                </a:lnTo>
                <a:lnTo>
                  <a:pt x="113" y="80"/>
                </a:lnTo>
                <a:lnTo>
                  <a:pt x="103" y="80"/>
                </a:lnTo>
                <a:lnTo>
                  <a:pt x="94" y="80"/>
                </a:lnTo>
                <a:lnTo>
                  <a:pt x="88" y="74"/>
                </a:lnTo>
                <a:lnTo>
                  <a:pt x="88" y="80"/>
                </a:lnTo>
                <a:lnTo>
                  <a:pt x="79" y="80"/>
                </a:lnTo>
                <a:lnTo>
                  <a:pt x="79" y="74"/>
                </a:lnTo>
                <a:lnTo>
                  <a:pt x="79" y="65"/>
                </a:lnTo>
                <a:lnTo>
                  <a:pt x="73" y="65"/>
                </a:lnTo>
                <a:lnTo>
                  <a:pt x="70" y="65"/>
                </a:lnTo>
                <a:lnTo>
                  <a:pt x="70" y="58"/>
                </a:lnTo>
                <a:lnTo>
                  <a:pt x="73" y="55"/>
                </a:lnTo>
                <a:lnTo>
                  <a:pt x="70" y="58"/>
                </a:lnTo>
                <a:lnTo>
                  <a:pt x="58" y="55"/>
                </a:lnTo>
                <a:lnTo>
                  <a:pt x="55" y="58"/>
                </a:lnTo>
                <a:lnTo>
                  <a:pt x="55" y="65"/>
                </a:lnTo>
                <a:lnTo>
                  <a:pt x="42" y="65"/>
                </a:lnTo>
                <a:lnTo>
                  <a:pt x="42" y="58"/>
                </a:lnTo>
                <a:lnTo>
                  <a:pt x="33" y="58"/>
                </a:lnTo>
                <a:lnTo>
                  <a:pt x="27" y="58"/>
                </a:lnTo>
                <a:lnTo>
                  <a:pt x="24" y="55"/>
                </a:lnTo>
                <a:lnTo>
                  <a:pt x="18" y="58"/>
                </a:lnTo>
                <a:lnTo>
                  <a:pt x="15" y="58"/>
                </a:lnTo>
                <a:lnTo>
                  <a:pt x="9" y="58"/>
                </a:lnTo>
                <a:lnTo>
                  <a:pt x="3" y="58"/>
                </a:lnTo>
                <a:lnTo>
                  <a:pt x="3" y="65"/>
                </a:lnTo>
                <a:lnTo>
                  <a:pt x="9" y="65"/>
                </a:lnTo>
                <a:lnTo>
                  <a:pt x="15" y="65"/>
                </a:lnTo>
                <a:lnTo>
                  <a:pt x="18" y="65"/>
                </a:lnTo>
                <a:lnTo>
                  <a:pt x="18" y="71"/>
                </a:lnTo>
                <a:lnTo>
                  <a:pt x="18" y="74"/>
                </a:lnTo>
                <a:lnTo>
                  <a:pt x="15" y="74"/>
                </a:lnTo>
                <a:lnTo>
                  <a:pt x="15" y="80"/>
                </a:lnTo>
                <a:lnTo>
                  <a:pt x="9" y="80"/>
                </a:lnTo>
                <a:lnTo>
                  <a:pt x="3" y="80"/>
                </a:lnTo>
                <a:lnTo>
                  <a:pt x="0" y="86"/>
                </a:lnTo>
                <a:lnTo>
                  <a:pt x="3" y="86"/>
                </a:lnTo>
                <a:lnTo>
                  <a:pt x="9" y="89"/>
                </a:lnTo>
                <a:lnTo>
                  <a:pt x="15" y="98"/>
                </a:lnTo>
                <a:lnTo>
                  <a:pt x="15" y="95"/>
                </a:lnTo>
                <a:lnTo>
                  <a:pt x="24" y="98"/>
                </a:lnTo>
                <a:lnTo>
                  <a:pt x="24" y="95"/>
                </a:lnTo>
                <a:lnTo>
                  <a:pt x="27" y="95"/>
                </a:lnTo>
                <a:lnTo>
                  <a:pt x="27" y="98"/>
                </a:lnTo>
                <a:lnTo>
                  <a:pt x="39" y="110"/>
                </a:lnTo>
                <a:lnTo>
                  <a:pt x="42" y="110"/>
                </a:lnTo>
                <a:lnTo>
                  <a:pt x="42" y="113"/>
                </a:lnTo>
                <a:lnTo>
                  <a:pt x="49" y="113"/>
                </a:lnTo>
                <a:lnTo>
                  <a:pt x="49" y="120"/>
                </a:lnTo>
                <a:lnTo>
                  <a:pt x="49" y="126"/>
                </a:lnTo>
                <a:lnTo>
                  <a:pt x="58" y="126"/>
                </a:lnTo>
                <a:lnTo>
                  <a:pt x="70" y="126"/>
                </a:lnTo>
                <a:lnTo>
                  <a:pt x="64" y="129"/>
                </a:lnTo>
                <a:lnTo>
                  <a:pt x="70" y="129"/>
                </a:lnTo>
                <a:lnTo>
                  <a:pt x="73" y="135"/>
                </a:lnTo>
                <a:lnTo>
                  <a:pt x="70" y="144"/>
                </a:lnTo>
                <a:lnTo>
                  <a:pt x="73" y="144"/>
                </a:lnTo>
                <a:lnTo>
                  <a:pt x="79" y="150"/>
                </a:lnTo>
                <a:lnTo>
                  <a:pt x="88" y="150"/>
                </a:lnTo>
                <a:lnTo>
                  <a:pt x="79" y="150"/>
                </a:lnTo>
                <a:lnTo>
                  <a:pt x="79" y="153"/>
                </a:lnTo>
                <a:lnTo>
                  <a:pt x="82" y="153"/>
                </a:lnTo>
                <a:lnTo>
                  <a:pt x="82" y="159"/>
                </a:lnTo>
                <a:lnTo>
                  <a:pt x="73" y="168"/>
                </a:lnTo>
                <a:lnTo>
                  <a:pt x="73" y="175"/>
                </a:lnTo>
                <a:lnTo>
                  <a:pt x="79" y="184"/>
                </a:lnTo>
                <a:lnTo>
                  <a:pt x="82" y="184"/>
                </a:lnTo>
                <a:lnTo>
                  <a:pt x="82" y="196"/>
                </a:lnTo>
                <a:lnTo>
                  <a:pt x="88" y="199"/>
                </a:lnTo>
                <a:lnTo>
                  <a:pt x="88" y="205"/>
                </a:lnTo>
                <a:lnTo>
                  <a:pt x="97" y="208"/>
                </a:lnTo>
                <a:lnTo>
                  <a:pt x="103" y="205"/>
                </a:lnTo>
                <a:lnTo>
                  <a:pt x="103" y="208"/>
                </a:lnTo>
                <a:lnTo>
                  <a:pt x="103" y="214"/>
                </a:lnTo>
                <a:lnTo>
                  <a:pt x="97" y="220"/>
                </a:lnTo>
                <a:lnTo>
                  <a:pt x="103" y="220"/>
                </a:lnTo>
                <a:lnTo>
                  <a:pt x="97" y="223"/>
                </a:lnTo>
                <a:lnTo>
                  <a:pt x="97" y="236"/>
                </a:lnTo>
                <a:lnTo>
                  <a:pt x="97" y="239"/>
                </a:lnTo>
                <a:lnTo>
                  <a:pt x="94" y="245"/>
                </a:lnTo>
                <a:lnTo>
                  <a:pt x="94" y="251"/>
                </a:lnTo>
                <a:lnTo>
                  <a:pt x="97" y="251"/>
                </a:lnTo>
                <a:lnTo>
                  <a:pt x="97" y="254"/>
                </a:lnTo>
                <a:lnTo>
                  <a:pt x="97" y="260"/>
                </a:lnTo>
                <a:lnTo>
                  <a:pt x="103" y="263"/>
                </a:lnTo>
                <a:lnTo>
                  <a:pt x="103" y="269"/>
                </a:lnTo>
                <a:lnTo>
                  <a:pt x="103" y="278"/>
                </a:lnTo>
                <a:lnTo>
                  <a:pt x="103" y="285"/>
                </a:lnTo>
                <a:lnTo>
                  <a:pt x="97" y="278"/>
                </a:lnTo>
                <a:lnTo>
                  <a:pt x="97" y="275"/>
                </a:lnTo>
                <a:lnTo>
                  <a:pt x="97" y="269"/>
                </a:lnTo>
                <a:lnTo>
                  <a:pt x="94" y="263"/>
                </a:lnTo>
                <a:lnTo>
                  <a:pt x="94" y="260"/>
                </a:lnTo>
                <a:lnTo>
                  <a:pt x="88" y="254"/>
                </a:lnTo>
                <a:lnTo>
                  <a:pt x="88" y="251"/>
                </a:lnTo>
                <a:lnTo>
                  <a:pt x="82" y="254"/>
                </a:lnTo>
                <a:lnTo>
                  <a:pt x="82" y="269"/>
                </a:lnTo>
                <a:lnTo>
                  <a:pt x="82" y="275"/>
                </a:lnTo>
                <a:lnTo>
                  <a:pt x="79" y="278"/>
                </a:lnTo>
                <a:lnTo>
                  <a:pt x="79" y="291"/>
                </a:lnTo>
                <a:lnTo>
                  <a:pt x="73" y="291"/>
                </a:lnTo>
                <a:lnTo>
                  <a:pt x="82" y="294"/>
                </a:lnTo>
                <a:lnTo>
                  <a:pt x="79" y="300"/>
                </a:lnTo>
                <a:lnTo>
                  <a:pt x="70" y="300"/>
                </a:lnTo>
                <a:lnTo>
                  <a:pt x="70" y="306"/>
                </a:lnTo>
                <a:lnTo>
                  <a:pt x="70" y="309"/>
                </a:lnTo>
                <a:lnTo>
                  <a:pt x="64" y="315"/>
                </a:lnTo>
                <a:lnTo>
                  <a:pt x="64" y="318"/>
                </a:lnTo>
                <a:lnTo>
                  <a:pt x="58" y="318"/>
                </a:lnTo>
                <a:lnTo>
                  <a:pt x="58" y="330"/>
                </a:lnTo>
                <a:lnTo>
                  <a:pt x="55" y="330"/>
                </a:lnTo>
                <a:lnTo>
                  <a:pt x="49" y="334"/>
                </a:lnTo>
                <a:lnTo>
                  <a:pt x="49" y="340"/>
                </a:lnTo>
                <a:lnTo>
                  <a:pt x="39" y="349"/>
                </a:lnTo>
                <a:lnTo>
                  <a:pt x="27" y="361"/>
                </a:lnTo>
                <a:lnTo>
                  <a:pt x="33" y="364"/>
                </a:lnTo>
                <a:lnTo>
                  <a:pt x="39" y="370"/>
                </a:lnTo>
                <a:lnTo>
                  <a:pt x="39" y="373"/>
                </a:lnTo>
                <a:lnTo>
                  <a:pt x="39" y="379"/>
                </a:lnTo>
                <a:lnTo>
                  <a:pt x="42" y="379"/>
                </a:lnTo>
                <a:lnTo>
                  <a:pt x="49" y="379"/>
                </a:lnTo>
                <a:lnTo>
                  <a:pt x="58" y="389"/>
                </a:lnTo>
                <a:lnTo>
                  <a:pt x="64" y="389"/>
                </a:lnTo>
                <a:lnTo>
                  <a:pt x="70" y="401"/>
                </a:lnTo>
                <a:lnTo>
                  <a:pt x="73" y="401"/>
                </a:lnTo>
                <a:lnTo>
                  <a:pt x="79" y="401"/>
                </a:lnTo>
                <a:lnTo>
                  <a:pt x="82" y="404"/>
                </a:lnTo>
                <a:lnTo>
                  <a:pt x="94" y="416"/>
                </a:lnTo>
                <a:lnTo>
                  <a:pt x="97" y="416"/>
                </a:lnTo>
                <a:lnTo>
                  <a:pt x="110" y="419"/>
                </a:lnTo>
                <a:lnTo>
                  <a:pt x="113" y="419"/>
                </a:lnTo>
                <a:lnTo>
                  <a:pt x="113" y="425"/>
                </a:lnTo>
                <a:lnTo>
                  <a:pt x="125" y="425"/>
                </a:lnTo>
                <a:lnTo>
                  <a:pt x="137" y="422"/>
                </a:lnTo>
                <a:lnTo>
                  <a:pt x="143" y="425"/>
                </a:lnTo>
                <a:lnTo>
                  <a:pt x="146" y="431"/>
                </a:lnTo>
                <a:lnTo>
                  <a:pt x="143" y="441"/>
                </a:lnTo>
                <a:lnTo>
                  <a:pt x="149" y="444"/>
                </a:lnTo>
                <a:lnTo>
                  <a:pt x="155" y="444"/>
                </a:lnTo>
                <a:lnTo>
                  <a:pt x="158" y="444"/>
                </a:lnTo>
                <a:lnTo>
                  <a:pt x="165" y="444"/>
                </a:lnTo>
                <a:lnTo>
                  <a:pt x="171" y="450"/>
                </a:lnTo>
                <a:lnTo>
                  <a:pt x="174" y="456"/>
                </a:lnTo>
                <a:lnTo>
                  <a:pt x="180" y="456"/>
                </a:lnTo>
                <a:lnTo>
                  <a:pt x="189" y="456"/>
                </a:lnTo>
                <a:lnTo>
                  <a:pt x="195" y="459"/>
                </a:lnTo>
                <a:lnTo>
                  <a:pt x="201" y="462"/>
                </a:lnTo>
                <a:lnTo>
                  <a:pt x="204" y="459"/>
                </a:lnTo>
                <a:lnTo>
                  <a:pt x="210" y="459"/>
                </a:lnTo>
                <a:lnTo>
                  <a:pt x="213" y="462"/>
                </a:lnTo>
                <a:lnTo>
                  <a:pt x="220" y="456"/>
                </a:lnTo>
                <a:lnTo>
                  <a:pt x="217" y="456"/>
                </a:lnTo>
                <a:lnTo>
                  <a:pt x="217" y="453"/>
                </a:lnTo>
                <a:lnTo>
                  <a:pt x="213" y="450"/>
                </a:lnTo>
                <a:lnTo>
                  <a:pt x="220" y="444"/>
                </a:lnTo>
                <a:lnTo>
                  <a:pt x="213" y="441"/>
                </a:lnTo>
                <a:lnTo>
                  <a:pt x="220" y="428"/>
                </a:lnTo>
                <a:lnTo>
                  <a:pt x="220" y="425"/>
                </a:lnTo>
                <a:lnTo>
                  <a:pt x="226" y="419"/>
                </a:lnTo>
                <a:lnTo>
                  <a:pt x="229" y="419"/>
                </a:lnTo>
                <a:lnTo>
                  <a:pt x="235" y="416"/>
                </a:lnTo>
                <a:lnTo>
                  <a:pt x="241" y="416"/>
                </a:lnTo>
                <a:lnTo>
                  <a:pt x="244" y="416"/>
                </a:lnTo>
                <a:lnTo>
                  <a:pt x="250" y="416"/>
                </a:lnTo>
                <a:lnTo>
                  <a:pt x="253" y="410"/>
                </a:lnTo>
                <a:lnTo>
                  <a:pt x="259" y="404"/>
                </a:lnTo>
                <a:lnTo>
                  <a:pt x="265" y="404"/>
                </a:lnTo>
                <a:lnTo>
                  <a:pt x="268" y="410"/>
                </a:lnTo>
                <a:lnTo>
                  <a:pt x="275" y="416"/>
                </a:lnTo>
                <a:lnTo>
                  <a:pt x="281" y="416"/>
                </a:lnTo>
                <a:lnTo>
                  <a:pt x="290" y="416"/>
                </a:lnTo>
                <a:lnTo>
                  <a:pt x="290" y="425"/>
                </a:lnTo>
                <a:lnTo>
                  <a:pt x="296" y="419"/>
                </a:lnTo>
                <a:lnTo>
                  <a:pt x="299" y="419"/>
                </a:lnTo>
                <a:lnTo>
                  <a:pt x="305" y="416"/>
                </a:lnTo>
                <a:lnTo>
                  <a:pt x="311" y="416"/>
                </a:lnTo>
                <a:lnTo>
                  <a:pt x="311" y="419"/>
                </a:lnTo>
                <a:lnTo>
                  <a:pt x="311" y="425"/>
                </a:lnTo>
                <a:lnTo>
                  <a:pt x="314" y="425"/>
                </a:lnTo>
                <a:lnTo>
                  <a:pt x="320" y="425"/>
                </a:lnTo>
                <a:lnTo>
                  <a:pt x="320" y="428"/>
                </a:lnTo>
                <a:lnTo>
                  <a:pt x="320" y="434"/>
                </a:lnTo>
                <a:lnTo>
                  <a:pt x="323" y="428"/>
                </a:lnTo>
                <a:lnTo>
                  <a:pt x="330" y="434"/>
                </a:lnTo>
                <a:lnTo>
                  <a:pt x="336" y="441"/>
                </a:lnTo>
                <a:lnTo>
                  <a:pt x="336" y="444"/>
                </a:lnTo>
                <a:lnTo>
                  <a:pt x="339" y="450"/>
                </a:lnTo>
                <a:lnTo>
                  <a:pt x="345" y="450"/>
                </a:lnTo>
                <a:lnTo>
                  <a:pt x="351" y="450"/>
                </a:lnTo>
                <a:lnTo>
                  <a:pt x="354" y="450"/>
                </a:lnTo>
                <a:lnTo>
                  <a:pt x="360" y="450"/>
                </a:lnTo>
                <a:lnTo>
                  <a:pt x="366" y="450"/>
                </a:lnTo>
                <a:lnTo>
                  <a:pt x="369" y="444"/>
                </a:lnTo>
                <a:lnTo>
                  <a:pt x="369" y="441"/>
                </a:lnTo>
                <a:lnTo>
                  <a:pt x="369" y="434"/>
                </a:lnTo>
                <a:lnTo>
                  <a:pt x="375" y="434"/>
                </a:lnTo>
                <a:lnTo>
                  <a:pt x="378" y="434"/>
                </a:lnTo>
                <a:lnTo>
                  <a:pt x="385" y="434"/>
                </a:lnTo>
                <a:lnTo>
                  <a:pt x="385" y="428"/>
                </a:lnTo>
                <a:lnTo>
                  <a:pt x="391" y="428"/>
                </a:lnTo>
                <a:lnTo>
                  <a:pt x="394" y="428"/>
                </a:lnTo>
                <a:lnTo>
                  <a:pt x="394" y="434"/>
                </a:lnTo>
                <a:lnTo>
                  <a:pt x="406" y="425"/>
                </a:lnTo>
                <a:lnTo>
                  <a:pt x="400" y="428"/>
                </a:lnTo>
                <a:lnTo>
                  <a:pt x="406" y="425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7" name="Google Shape;5717;p183"/>
          <p:cNvSpPr/>
          <p:nvPr/>
        </p:nvSpPr>
        <p:spPr>
          <a:xfrm>
            <a:off x="1328104" y="1266826"/>
            <a:ext cx="368300" cy="306388"/>
          </a:xfrm>
          <a:custGeom>
            <a:avLst/>
            <a:gdLst/>
            <a:ahLst/>
            <a:cxnLst/>
            <a:rect l="l" t="t" r="r" b="b"/>
            <a:pathLst>
              <a:path w="232" h="193" extrusionOk="0">
                <a:moveTo>
                  <a:pt x="0" y="119"/>
                </a:moveTo>
                <a:lnTo>
                  <a:pt x="3" y="122"/>
                </a:lnTo>
                <a:lnTo>
                  <a:pt x="9" y="122"/>
                </a:lnTo>
                <a:lnTo>
                  <a:pt x="16" y="128"/>
                </a:lnTo>
                <a:lnTo>
                  <a:pt x="22" y="135"/>
                </a:lnTo>
                <a:lnTo>
                  <a:pt x="25" y="138"/>
                </a:lnTo>
                <a:lnTo>
                  <a:pt x="31" y="138"/>
                </a:lnTo>
                <a:lnTo>
                  <a:pt x="34" y="138"/>
                </a:lnTo>
                <a:lnTo>
                  <a:pt x="34" y="144"/>
                </a:lnTo>
                <a:lnTo>
                  <a:pt x="34" y="150"/>
                </a:lnTo>
                <a:lnTo>
                  <a:pt x="34" y="153"/>
                </a:lnTo>
                <a:lnTo>
                  <a:pt x="34" y="159"/>
                </a:lnTo>
                <a:lnTo>
                  <a:pt x="40" y="165"/>
                </a:lnTo>
                <a:lnTo>
                  <a:pt x="49" y="174"/>
                </a:lnTo>
                <a:lnTo>
                  <a:pt x="55" y="174"/>
                </a:lnTo>
                <a:lnTo>
                  <a:pt x="61" y="174"/>
                </a:lnTo>
                <a:lnTo>
                  <a:pt x="61" y="180"/>
                </a:lnTo>
                <a:lnTo>
                  <a:pt x="61" y="183"/>
                </a:lnTo>
                <a:lnTo>
                  <a:pt x="71" y="190"/>
                </a:lnTo>
                <a:lnTo>
                  <a:pt x="77" y="193"/>
                </a:lnTo>
                <a:lnTo>
                  <a:pt x="77" y="190"/>
                </a:lnTo>
                <a:lnTo>
                  <a:pt x="80" y="183"/>
                </a:lnTo>
                <a:lnTo>
                  <a:pt x="80" y="190"/>
                </a:lnTo>
                <a:lnTo>
                  <a:pt x="86" y="190"/>
                </a:lnTo>
                <a:lnTo>
                  <a:pt x="95" y="183"/>
                </a:lnTo>
                <a:lnTo>
                  <a:pt x="101" y="183"/>
                </a:lnTo>
                <a:lnTo>
                  <a:pt x="110" y="190"/>
                </a:lnTo>
                <a:lnTo>
                  <a:pt x="116" y="183"/>
                </a:lnTo>
                <a:lnTo>
                  <a:pt x="119" y="190"/>
                </a:lnTo>
                <a:lnTo>
                  <a:pt x="132" y="190"/>
                </a:lnTo>
                <a:lnTo>
                  <a:pt x="132" y="193"/>
                </a:lnTo>
                <a:lnTo>
                  <a:pt x="141" y="190"/>
                </a:lnTo>
                <a:lnTo>
                  <a:pt x="147" y="183"/>
                </a:lnTo>
                <a:lnTo>
                  <a:pt x="156" y="190"/>
                </a:lnTo>
                <a:lnTo>
                  <a:pt x="159" y="190"/>
                </a:lnTo>
                <a:lnTo>
                  <a:pt x="165" y="183"/>
                </a:lnTo>
                <a:lnTo>
                  <a:pt x="171" y="190"/>
                </a:lnTo>
                <a:lnTo>
                  <a:pt x="171" y="193"/>
                </a:lnTo>
                <a:lnTo>
                  <a:pt x="174" y="190"/>
                </a:lnTo>
                <a:lnTo>
                  <a:pt x="180" y="190"/>
                </a:lnTo>
                <a:lnTo>
                  <a:pt x="190" y="183"/>
                </a:lnTo>
                <a:lnTo>
                  <a:pt x="196" y="174"/>
                </a:lnTo>
                <a:lnTo>
                  <a:pt x="202" y="180"/>
                </a:lnTo>
                <a:lnTo>
                  <a:pt x="205" y="180"/>
                </a:lnTo>
                <a:lnTo>
                  <a:pt x="217" y="180"/>
                </a:lnTo>
                <a:lnTo>
                  <a:pt x="217" y="168"/>
                </a:lnTo>
                <a:lnTo>
                  <a:pt x="220" y="165"/>
                </a:lnTo>
                <a:lnTo>
                  <a:pt x="226" y="165"/>
                </a:lnTo>
                <a:lnTo>
                  <a:pt x="226" y="159"/>
                </a:lnTo>
                <a:lnTo>
                  <a:pt x="226" y="153"/>
                </a:lnTo>
                <a:lnTo>
                  <a:pt x="232" y="150"/>
                </a:lnTo>
                <a:lnTo>
                  <a:pt x="232" y="144"/>
                </a:lnTo>
                <a:lnTo>
                  <a:pt x="226" y="138"/>
                </a:lnTo>
                <a:lnTo>
                  <a:pt x="226" y="135"/>
                </a:lnTo>
                <a:lnTo>
                  <a:pt x="226" y="128"/>
                </a:lnTo>
                <a:lnTo>
                  <a:pt x="217" y="128"/>
                </a:lnTo>
                <a:lnTo>
                  <a:pt x="217" y="122"/>
                </a:lnTo>
                <a:lnTo>
                  <a:pt x="220" y="119"/>
                </a:lnTo>
                <a:lnTo>
                  <a:pt x="226" y="122"/>
                </a:lnTo>
                <a:lnTo>
                  <a:pt x="226" y="119"/>
                </a:lnTo>
                <a:lnTo>
                  <a:pt x="220" y="113"/>
                </a:lnTo>
                <a:lnTo>
                  <a:pt x="220" y="110"/>
                </a:lnTo>
                <a:lnTo>
                  <a:pt x="220" y="104"/>
                </a:lnTo>
                <a:lnTo>
                  <a:pt x="232" y="98"/>
                </a:lnTo>
                <a:lnTo>
                  <a:pt x="232" y="95"/>
                </a:lnTo>
                <a:lnTo>
                  <a:pt x="226" y="98"/>
                </a:lnTo>
                <a:lnTo>
                  <a:pt x="217" y="98"/>
                </a:lnTo>
                <a:lnTo>
                  <a:pt x="217" y="95"/>
                </a:lnTo>
                <a:lnTo>
                  <a:pt x="217" y="89"/>
                </a:lnTo>
                <a:lnTo>
                  <a:pt x="220" y="83"/>
                </a:lnTo>
                <a:lnTo>
                  <a:pt x="220" y="80"/>
                </a:lnTo>
                <a:lnTo>
                  <a:pt x="220" y="73"/>
                </a:lnTo>
                <a:lnTo>
                  <a:pt x="220" y="80"/>
                </a:lnTo>
                <a:lnTo>
                  <a:pt x="211" y="73"/>
                </a:lnTo>
                <a:lnTo>
                  <a:pt x="211" y="80"/>
                </a:lnTo>
                <a:lnTo>
                  <a:pt x="205" y="83"/>
                </a:lnTo>
                <a:lnTo>
                  <a:pt x="202" y="89"/>
                </a:lnTo>
                <a:lnTo>
                  <a:pt x="196" y="89"/>
                </a:lnTo>
                <a:lnTo>
                  <a:pt x="190" y="83"/>
                </a:lnTo>
                <a:lnTo>
                  <a:pt x="190" y="80"/>
                </a:lnTo>
                <a:lnTo>
                  <a:pt x="180" y="83"/>
                </a:lnTo>
                <a:lnTo>
                  <a:pt x="171" y="89"/>
                </a:lnTo>
                <a:lnTo>
                  <a:pt x="165" y="89"/>
                </a:lnTo>
                <a:lnTo>
                  <a:pt x="171" y="73"/>
                </a:lnTo>
                <a:lnTo>
                  <a:pt x="165" y="67"/>
                </a:lnTo>
                <a:lnTo>
                  <a:pt x="165" y="73"/>
                </a:lnTo>
                <a:lnTo>
                  <a:pt x="159" y="83"/>
                </a:lnTo>
                <a:lnTo>
                  <a:pt x="159" y="89"/>
                </a:lnTo>
                <a:lnTo>
                  <a:pt x="156" y="95"/>
                </a:lnTo>
                <a:lnTo>
                  <a:pt x="150" y="89"/>
                </a:lnTo>
                <a:lnTo>
                  <a:pt x="150" y="80"/>
                </a:lnTo>
                <a:lnTo>
                  <a:pt x="156" y="73"/>
                </a:lnTo>
                <a:lnTo>
                  <a:pt x="156" y="64"/>
                </a:lnTo>
                <a:lnTo>
                  <a:pt x="150" y="58"/>
                </a:lnTo>
                <a:lnTo>
                  <a:pt x="147" y="64"/>
                </a:lnTo>
                <a:lnTo>
                  <a:pt x="141" y="58"/>
                </a:lnTo>
                <a:lnTo>
                  <a:pt x="141" y="64"/>
                </a:lnTo>
                <a:lnTo>
                  <a:pt x="135" y="67"/>
                </a:lnTo>
                <a:lnTo>
                  <a:pt x="132" y="73"/>
                </a:lnTo>
                <a:lnTo>
                  <a:pt x="126" y="73"/>
                </a:lnTo>
                <a:lnTo>
                  <a:pt x="126" y="67"/>
                </a:lnTo>
                <a:lnTo>
                  <a:pt x="126" y="64"/>
                </a:lnTo>
                <a:lnTo>
                  <a:pt x="126" y="55"/>
                </a:lnTo>
                <a:lnTo>
                  <a:pt x="119" y="49"/>
                </a:lnTo>
                <a:lnTo>
                  <a:pt x="116" y="58"/>
                </a:lnTo>
                <a:lnTo>
                  <a:pt x="110" y="67"/>
                </a:lnTo>
                <a:lnTo>
                  <a:pt x="104" y="67"/>
                </a:lnTo>
                <a:lnTo>
                  <a:pt x="104" y="64"/>
                </a:lnTo>
                <a:lnTo>
                  <a:pt x="101" y="64"/>
                </a:lnTo>
                <a:lnTo>
                  <a:pt x="95" y="64"/>
                </a:lnTo>
                <a:lnTo>
                  <a:pt x="86" y="80"/>
                </a:lnTo>
                <a:lnTo>
                  <a:pt x="86" y="73"/>
                </a:lnTo>
                <a:lnTo>
                  <a:pt x="80" y="73"/>
                </a:lnTo>
                <a:lnTo>
                  <a:pt x="80" y="67"/>
                </a:lnTo>
                <a:lnTo>
                  <a:pt x="86" y="64"/>
                </a:lnTo>
                <a:lnTo>
                  <a:pt x="86" y="58"/>
                </a:lnTo>
                <a:lnTo>
                  <a:pt x="86" y="55"/>
                </a:lnTo>
                <a:lnTo>
                  <a:pt x="86" y="43"/>
                </a:lnTo>
                <a:lnTo>
                  <a:pt x="92" y="43"/>
                </a:lnTo>
                <a:lnTo>
                  <a:pt x="95" y="43"/>
                </a:lnTo>
                <a:lnTo>
                  <a:pt x="101" y="34"/>
                </a:lnTo>
                <a:lnTo>
                  <a:pt x="95" y="34"/>
                </a:lnTo>
                <a:lnTo>
                  <a:pt x="95" y="28"/>
                </a:lnTo>
                <a:lnTo>
                  <a:pt x="101" y="24"/>
                </a:lnTo>
                <a:lnTo>
                  <a:pt x="101" y="18"/>
                </a:lnTo>
                <a:lnTo>
                  <a:pt x="101" y="9"/>
                </a:lnTo>
                <a:lnTo>
                  <a:pt x="92" y="0"/>
                </a:lnTo>
                <a:lnTo>
                  <a:pt x="80" y="0"/>
                </a:lnTo>
                <a:lnTo>
                  <a:pt x="86" y="3"/>
                </a:lnTo>
                <a:lnTo>
                  <a:pt x="92" y="15"/>
                </a:lnTo>
                <a:lnTo>
                  <a:pt x="86" y="15"/>
                </a:lnTo>
                <a:lnTo>
                  <a:pt x="86" y="18"/>
                </a:lnTo>
                <a:lnTo>
                  <a:pt x="86" y="24"/>
                </a:lnTo>
                <a:lnTo>
                  <a:pt x="86" y="28"/>
                </a:lnTo>
                <a:lnTo>
                  <a:pt x="80" y="34"/>
                </a:lnTo>
                <a:lnTo>
                  <a:pt x="77" y="28"/>
                </a:lnTo>
                <a:lnTo>
                  <a:pt x="77" y="18"/>
                </a:lnTo>
                <a:lnTo>
                  <a:pt x="71" y="24"/>
                </a:lnTo>
                <a:lnTo>
                  <a:pt x="71" y="15"/>
                </a:lnTo>
                <a:lnTo>
                  <a:pt x="71" y="3"/>
                </a:lnTo>
                <a:lnTo>
                  <a:pt x="71" y="9"/>
                </a:lnTo>
                <a:lnTo>
                  <a:pt x="64" y="9"/>
                </a:lnTo>
                <a:lnTo>
                  <a:pt x="61" y="3"/>
                </a:lnTo>
                <a:lnTo>
                  <a:pt x="61" y="18"/>
                </a:lnTo>
                <a:lnTo>
                  <a:pt x="49" y="15"/>
                </a:lnTo>
                <a:lnTo>
                  <a:pt x="55" y="18"/>
                </a:lnTo>
                <a:lnTo>
                  <a:pt x="61" y="24"/>
                </a:lnTo>
                <a:lnTo>
                  <a:pt x="49" y="28"/>
                </a:lnTo>
                <a:lnTo>
                  <a:pt x="46" y="28"/>
                </a:lnTo>
                <a:lnTo>
                  <a:pt x="46" y="24"/>
                </a:lnTo>
                <a:lnTo>
                  <a:pt x="46" y="18"/>
                </a:lnTo>
                <a:lnTo>
                  <a:pt x="40" y="15"/>
                </a:lnTo>
                <a:lnTo>
                  <a:pt x="40" y="18"/>
                </a:lnTo>
                <a:lnTo>
                  <a:pt x="40" y="24"/>
                </a:lnTo>
                <a:lnTo>
                  <a:pt x="34" y="24"/>
                </a:lnTo>
                <a:lnTo>
                  <a:pt x="34" y="18"/>
                </a:lnTo>
                <a:lnTo>
                  <a:pt x="31" y="24"/>
                </a:lnTo>
                <a:lnTo>
                  <a:pt x="31" y="28"/>
                </a:lnTo>
                <a:lnTo>
                  <a:pt x="34" y="28"/>
                </a:lnTo>
                <a:lnTo>
                  <a:pt x="40" y="28"/>
                </a:lnTo>
                <a:lnTo>
                  <a:pt x="46" y="34"/>
                </a:lnTo>
                <a:lnTo>
                  <a:pt x="55" y="34"/>
                </a:lnTo>
                <a:lnTo>
                  <a:pt x="61" y="40"/>
                </a:lnTo>
                <a:lnTo>
                  <a:pt x="64" y="43"/>
                </a:lnTo>
                <a:lnTo>
                  <a:pt x="64" y="49"/>
                </a:lnTo>
                <a:lnTo>
                  <a:pt x="71" y="49"/>
                </a:lnTo>
                <a:lnTo>
                  <a:pt x="77" y="49"/>
                </a:lnTo>
                <a:lnTo>
                  <a:pt x="77" y="58"/>
                </a:lnTo>
                <a:lnTo>
                  <a:pt x="71" y="58"/>
                </a:lnTo>
                <a:lnTo>
                  <a:pt x="61" y="55"/>
                </a:lnTo>
                <a:lnTo>
                  <a:pt x="49" y="55"/>
                </a:lnTo>
                <a:lnTo>
                  <a:pt x="55" y="58"/>
                </a:lnTo>
                <a:lnTo>
                  <a:pt x="61" y="64"/>
                </a:lnTo>
                <a:lnTo>
                  <a:pt x="64" y="67"/>
                </a:lnTo>
                <a:lnTo>
                  <a:pt x="61" y="73"/>
                </a:lnTo>
                <a:lnTo>
                  <a:pt x="55" y="73"/>
                </a:lnTo>
                <a:lnTo>
                  <a:pt x="49" y="67"/>
                </a:lnTo>
                <a:lnTo>
                  <a:pt x="46" y="64"/>
                </a:lnTo>
                <a:lnTo>
                  <a:pt x="40" y="64"/>
                </a:lnTo>
                <a:lnTo>
                  <a:pt x="31" y="58"/>
                </a:lnTo>
                <a:lnTo>
                  <a:pt x="22" y="55"/>
                </a:lnTo>
                <a:lnTo>
                  <a:pt x="9" y="58"/>
                </a:lnTo>
                <a:lnTo>
                  <a:pt x="9" y="64"/>
                </a:lnTo>
                <a:lnTo>
                  <a:pt x="22" y="64"/>
                </a:lnTo>
                <a:lnTo>
                  <a:pt x="31" y="64"/>
                </a:lnTo>
                <a:lnTo>
                  <a:pt x="34" y="67"/>
                </a:lnTo>
                <a:lnTo>
                  <a:pt x="34" y="73"/>
                </a:lnTo>
                <a:lnTo>
                  <a:pt x="40" y="73"/>
                </a:lnTo>
                <a:lnTo>
                  <a:pt x="40" y="80"/>
                </a:lnTo>
                <a:lnTo>
                  <a:pt x="40" y="83"/>
                </a:lnTo>
                <a:lnTo>
                  <a:pt x="34" y="89"/>
                </a:lnTo>
                <a:lnTo>
                  <a:pt x="34" y="98"/>
                </a:lnTo>
                <a:lnTo>
                  <a:pt x="40" y="95"/>
                </a:lnTo>
                <a:lnTo>
                  <a:pt x="40" y="98"/>
                </a:lnTo>
                <a:lnTo>
                  <a:pt x="34" y="104"/>
                </a:lnTo>
                <a:lnTo>
                  <a:pt x="31" y="110"/>
                </a:lnTo>
                <a:lnTo>
                  <a:pt x="25" y="110"/>
                </a:lnTo>
                <a:lnTo>
                  <a:pt x="22" y="110"/>
                </a:lnTo>
                <a:lnTo>
                  <a:pt x="16" y="110"/>
                </a:lnTo>
                <a:lnTo>
                  <a:pt x="9" y="113"/>
                </a:lnTo>
                <a:lnTo>
                  <a:pt x="3" y="110"/>
                </a:lnTo>
                <a:lnTo>
                  <a:pt x="0" y="119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8" name="Google Shape;5718;p183"/>
          <p:cNvSpPr/>
          <p:nvPr/>
        </p:nvSpPr>
        <p:spPr>
          <a:xfrm>
            <a:off x="1328104" y="1266826"/>
            <a:ext cx="368300" cy="306388"/>
          </a:xfrm>
          <a:custGeom>
            <a:avLst/>
            <a:gdLst/>
            <a:ahLst/>
            <a:cxnLst/>
            <a:rect l="l" t="t" r="r" b="b"/>
            <a:pathLst>
              <a:path w="232" h="193" extrusionOk="0">
                <a:moveTo>
                  <a:pt x="0" y="119"/>
                </a:moveTo>
                <a:lnTo>
                  <a:pt x="3" y="122"/>
                </a:lnTo>
                <a:lnTo>
                  <a:pt x="9" y="122"/>
                </a:lnTo>
                <a:lnTo>
                  <a:pt x="16" y="128"/>
                </a:lnTo>
                <a:lnTo>
                  <a:pt x="22" y="135"/>
                </a:lnTo>
                <a:lnTo>
                  <a:pt x="25" y="138"/>
                </a:lnTo>
                <a:lnTo>
                  <a:pt x="31" y="138"/>
                </a:lnTo>
                <a:lnTo>
                  <a:pt x="34" y="138"/>
                </a:lnTo>
                <a:lnTo>
                  <a:pt x="34" y="144"/>
                </a:lnTo>
                <a:lnTo>
                  <a:pt x="34" y="150"/>
                </a:lnTo>
                <a:lnTo>
                  <a:pt x="34" y="153"/>
                </a:lnTo>
                <a:lnTo>
                  <a:pt x="34" y="159"/>
                </a:lnTo>
                <a:lnTo>
                  <a:pt x="40" y="165"/>
                </a:lnTo>
                <a:lnTo>
                  <a:pt x="49" y="174"/>
                </a:lnTo>
                <a:lnTo>
                  <a:pt x="55" y="174"/>
                </a:lnTo>
                <a:lnTo>
                  <a:pt x="61" y="174"/>
                </a:lnTo>
                <a:lnTo>
                  <a:pt x="61" y="180"/>
                </a:lnTo>
                <a:lnTo>
                  <a:pt x="61" y="183"/>
                </a:lnTo>
                <a:lnTo>
                  <a:pt x="71" y="190"/>
                </a:lnTo>
                <a:lnTo>
                  <a:pt x="77" y="193"/>
                </a:lnTo>
                <a:lnTo>
                  <a:pt x="77" y="190"/>
                </a:lnTo>
                <a:lnTo>
                  <a:pt x="80" y="183"/>
                </a:lnTo>
                <a:lnTo>
                  <a:pt x="80" y="190"/>
                </a:lnTo>
                <a:lnTo>
                  <a:pt x="86" y="190"/>
                </a:lnTo>
                <a:lnTo>
                  <a:pt x="95" y="183"/>
                </a:lnTo>
                <a:lnTo>
                  <a:pt x="101" y="183"/>
                </a:lnTo>
                <a:lnTo>
                  <a:pt x="110" y="190"/>
                </a:lnTo>
                <a:lnTo>
                  <a:pt x="116" y="183"/>
                </a:lnTo>
                <a:lnTo>
                  <a:pt x="119" y="190"/>
                </a:lnTo>
                <a:lnTo>
                  <a:pt x="132" y="190"/>
                </a:lnTo>
                <a:lnTo>
                  <a:pt x="132" y="193"/>
                </a:lnTo>
                <a:lnTo>
                  <a:pt x="141" y="190"/>
                </a:lnTo>
                <a:lnTo>
                  <a:pt x="147" y="183"/>
                </a:lnTo>
                <a:lnTo>
                  <a:pt x="156" y="190"/>
                </a:lnTo>
                <a:lnTo>
                  <a:pt x="159" y="190"/>
                </a:lnTo>
                <a:lnTo>
                  <a:pt x="165" y="183"/>
                </a:lnTo>
                <a:lnTo>
                  <a:pt x="171" y="190"/>
                </a:lnTo>
                <a:lnTo>
                  <a:pt x="171" y="193"/>
                </a:lnTo>
                <a:lnTo>
                  <a:pt x="174" y="190"/>
                </a:lnTo>
                <a:lnTo>
                  <a:pt x="180" y="190"/>
                </a:lnTo>
                <a:lnTo>
                  <a:pt x="190" y="183"/>
                </a:lnTo>
                <a:lnTo>
                  <a:pt x="196" y="174"/>
                </a:lnTo>
                <a:lnTo>
                  <a:pt x="202" y="180"/>
                </a:lnTo>
                <a:lnTo>
                  <a:pt x="205" y="180"/>
                </a:lnTo>
                <a:lnTo>
                  <a:pt x="217" y="180"/>
                </a:lnTo>
                <a:lnTo>
                  <a:pt x="217" y="168"/>
                </a:lnTo>
                <a:lnTo>
                  <a:pt x="220" y="165"/>
                </a:lnTo>
                <a:lnTo>
                  <a:pt x="226" y="165"/>
                </a:lnTo>
                <a:lnTo>
                  <a:pt x="226" y="159"/>
                </a:lnTo>
                <a:lnTo>
                  <a:pt x="226" y="153"/>
                </a:lnTo>
                <a:lnTo>
                  <a:pt x="232" y="150"/>
                </a:lnTo>
                <a:lnTo>
                  <a:pt x="232" y="144"/>
                </a:lnTo>
                <a:lnTo>
                  <a:pt x="226" y="138"/>
                </a:lnTo>
                <a:lnTo>
                  <a:pt x="226" y="135"/>
                </a:lnTo>
                <a:lnTo>
                  <a:pt x="226" y="128"/>
                </a:lnTo>
                <a:lnTo>
                  <a:pt x="217" y="128"/>
                </a:lnTo>
                <a:lnTo>
                  <a:pt x="217" y="122"/>
                </a:lnTo>
                <a:lnTo>
                  <a:pt x="220" y="119"/>
                </a:lnTo>
                <a:lnTo>
                  <a:pt x="226" y="122"/>
                </a:lnTo>
                <a:lnTo>
                  <a:pt x="226" y="119"/>
                </a:lnTo>
                <a:lnTo>
                  <a:pt x="220" y="113"/>
                </a:lnTo>
                <a:lnTo>
                  <a:pt x="220" y="110"/>
                </a:lnTo>
                <a:lnTo>
                  <a:pt x="220" y="104"/>
                </a:lnTo>
                <a:lnTo>
                  <a:pt x="232" y="98"/>
                </a:lnTo>
                <a:lnTo>
                  <a:pt x="232" y="95"/>
                </a:lnTo>
                <a:lnTo>
                  <a:pt x="226" y="98"/>
                </a:lnTo>
                <a:lnTo>
                  <a:pt x="217" y="98"/>
                </a:lnTo>
                <a:lnTo>
                  <a:pt x="217" y="95"/>
                </a:lnTo>
                <a:lnTo>
                  <a:pt x="217" y="89"/>
                </a:lnTo>
                <a:lnTo>
                  <a:pt x="220" y="83"/>
                </a:lnTo>
                <a:lnTo>
                  <a:pt x="220" y="80"/>
                </a:lnTo>
                <a:lnTo>
                  <a:pt x="220" y="73"/>
                </a:lnTo>
                <a:lnTo>
                  <a:pt x="220" y="80"/>
                </a:lnTo>
                <a:lnTo>
                  <a:pt x="211" y="73"/>
                </a:lnTo>
                <a:lnTo>
                  <a:pt x="211" y="80"/>
                </a:lnTo>
                <a:lnTo>
                  <a:pt x="205" y="83"/>
                </a:lnTo>
                <a:lnTo>
                  <a:pt x="202" y="89"/>
                </a:lnTo>
                <a:lnTo>
                  <a:pt x="196" y="89"/>
                </a:lnTo>
                <a:lnTo>
                  <a:pt x="190" y="83"/>
                </a:lnTo>
                <a:lnTo>
                  <a:pt x="190" y="80"/>
                </a:lnTo>
                <a:lnTo>
                  <a:pt x="180" y="83"/>
                </a:lnTo>
                <a:lnTo>
                  <a:pt x="171" y="89"/>
                </a:lnTo>
                <a:lnTo>
                  <a:pt x="165" y="89"/>
                </a:lnTo>
                <a:lnTo>
                  <a:pt x="171" y="73"/>
                </a:lnTo>
                <a:lnTo>
                  <a:pt x="165" y="67"/>
                </a:lnTo>
                <a:lnTo>
                  <a:pt x="165" y="73"/>
                </a:lnTo>
                <a:lnTo>
                  <a:pt x="159" y="83"/>
                </a:lnTo>
                <a:lnTo>
                  <a:pt x="159" y="89"/>
                </a:lnTo>
                <a:lnTo>
                  <a:pt x="156" y="95"/>
                </a:lnTo>
                <a:lnTo>
                  <a:pt x="150" y="89"/>
                </a:lnTo>
                <a:lnTo>
                  <a:pt x="150" y="80"/>
                </a:lnTo>
                <a:lnTo>
                  <a:pt x="156" y="73"/>
                </a:lnTo>
                <a:lnTo>
                  <a:pt x="156" y="64"/>
                </a:lnTo>
                <a:lnTo>
                  <a:pt x="150" y="58"/>
                </a:lnTo>
                <a:lnTo>
                  <a:pt x="147" y="64"/>
                </a:lnTo>
                <a:lnTo>
                  <a:pt x="141" y="58"/>
                </a:lnTo>
                <a:lnTo>
                  <a:pt x="141" y="64"/>
                </a:lnTo>
                <a:lnTo>
                  <a:pt x="135" y="67"/>
                </a:lnTo>
                <a:lnTo>
                  <a:pt x="132" y="73"/>
                </a:lnTo>
                <a:lnTo>
                  <a:pt x="126" y="73"/>
                </a:lnTo>
                <a:lnTo>
                  <a:pt x="126" y="67"/>
                </a:lnTo>
                <a:lnTo>
                  <a:pt x="126" y="64"/>
                </a:lnTo>
                <a:lnTo>
                  <a:pt x="126" y="55"/>
                </a:lnTo>
                <a:lnTo>
                  <a:pt x="119" y="49"/>
                </a:lnTo>
                <a:lnTo>
                  <a:pt x="116" y="58"/>
                </a:lnTo>
                <a:lnTo>
                  <a:pt x="110" y="67"/>
                </a:lnTo>
                <a:lnTo>
                  <a:pt x="104" y="67"/>
                </a:lnTo>
                <a:lnTo>
                  <a:pt x="104" y="64"/>
                </a:lnTo>
                <a:lnTo>
                  <a:pt x="101" y="64"/>
                </a:lnTo>
                <a:lnTo>
                  <a:pt x="95" y="64"/>
                </a:lnTo>
                <a:lnTo>
                  <a:pt x="86" y="80"/>
                </a:lnTo>
                <a:lnTo>
                  <a:pt x="86" y="73"/>
                </a:lnTo>
                <a:lnTo>
                  <a:pt x="80" y="73"/>
                </a:lnTo>
                <a:lnTo>
                  <a:pt x="80" y="67"/>
                </a:lnTo>
                <a:lnTo>
                  <a:pt x="86" y="64"/>
                </a:lnTo>
                <a:lnTo>
                  <a:pt x="86" y="58"/>
                </a:lnTo>
                <a:lnTo>
                  <a:pt x="86" y="55"/>
                </a:lnTo>
                <a:lnTo>
                  <a:pt x="86" y="43"/>
                </a:lnTo>
                <a:lnTo>
                  <a:pt x="92" y="43"/>
                </a:lnTo>
                <a:lnTo>
                  <a:pt x="95" y="43"/>
                </a:lnTo>
                <a:lnTo>
                  <a:pt x="101" y="34"/>
                </a:lnTo>
                <a:lnTo>
                  <a:pt x="95" y="34"/>
                </a:lnTo>
                <a:lnTo>
                  <a:pt x="95" y="28"/>
                </a:lnTo>
                <a:lnTo>
                  <a:pt x="101" y="24"/>
                </a:lnTo>
                <a:lnTo>
                  <a:pt x="101" y="18"/>
                </a:lnTo>
                <a:lnTo>
                  <a:pt x="101" y="9"/>
                </a:lnTo>
                <a:lnTo>
                  <a:pt x="92" y="0"/>
                </a:lnTo>
                <a:lnTo>
                  <a:pt x="80" y="0"/>
                </a:lnTo>
                <a:lnTo>
                  <a:pt x="86" y="3"/>
                </a:lnTo>
                <a:lnTo>
                  <a:pt x="92" y="15"/>
                </a:lnTo>
                <a:lnTo>
                  <a:pt x="86" y="15"/>
                </a:lnTo>
                <a:lnTo>
                  <a:pt x="86" y="18"/>
                </a:lnTo>
                <a:lnTo>
                  <a:pt x="86" y="24"/>
                </a:lnTo>
                <a:lnTo>
                  <a:pt x="86" y="28"/>
                </a:lnTo>
                <a:lnTo>
                  <a:pt x="80" y="34"/>
                </a:lnTo>
                <a:lnTo>
                  <a:pt x="77" y="28"/>
                </a:lnTo>
                <a:lnTo>
                  <a:pt x="77" y="18"/>
                </a:lnTo>
                <a:lnTo>
                  <a:pt x="71" y="24"/>
                </a:lnTo>
                <a:lnTo>
                  <a:pt x="71" y="15"/>
                </a:lnTo>
                <a:lnTo>
                  <a:pt x="71" y="3"/>
                </a:lnTo>
                <a:lnTo>
                  <a:pt x="71" y="9"/>
                </a:lnTo>
                <a:lnTo>
                  <a:pt x="64" y="9"/>
                </a:lnTo>
                <a:lnTo>
                  <a:pt x="61" y="3"/>
                </a:lnTo>
                <a:lnTo>
                  <a:pt x="61" y="18"/>
                </a:lnTo>
                <a:lnTo>
                  <a:pt x="49" y="15"/>
                </a:lnTo>
                <a:lnTo>
                  <a:pt x="55" y="18"/>
                </a:lnTo>
                <a:lnTo>
                  <a:pt x="61" y="24"/>
                </a:lnTo>
                <a:lnTo>
                  <a:pt x="49" y="28"/>
                </a:lnTo>
                <a:lnTo>
                  <a:pt x="46" y="28"/>
                </a:lnTo>
                <a:lnTo>
                  <a:pt x="46" y="24"/>
                </a:lnTo>
                <a:lnTo>
                  <a:pt x="46" y="18"/>
                </a:lnTo>
                <a:lnTo>
                  <a:pt x="40" y="15"/>
                </a:lnTo>
                <a:lnTo>
                  <a:pt x="40" y="18"/>
                </a:lnTo>
                <a:lnTo>
                  <a:pt x="40" y="24"/>
                </a:lnTo>
                <a:lnTo>
                  <a:pt x="34" y="24"/>
                </a:lnTo>
                <a:lnTo>
                  <a:pt x="34" y="18"/>
                </a:lnTo>
                <a:lnTo>
                  <a:pt x="31" y="24"/>
                </a:lnTo>
                <a:lnTo>
                  <a:pt x="31" y="28"/>
                </a:lnTo>
                <a:lnTo>
                  <a:pt x="34" y="28"/>
                </a:lnTo>
                <a:lnTo>
                  <a:pt x="40" y="28"/>
                </a:lnTo>
                <a:lnTo>
                  <a:pt x="46" y="34"/>
                </a:lnTo>
                <a:lnTo>
                  <a:pt x="55" y="34"/>
                </a:lnTo>
                <a:lnTo>
                  <a:pt x="61" y="40"/>
                </a:lnTo>
                <a:lnTo>
                  <a:pt x="64" y="43"/>
                </a:lnTo>
                <a:lnTo>
                  <a:pt x="64" y="49"/>
                </a:lnTo>
                <a:lnTo>
                  <a:pt x="71" y="49"/>
                </a:lnTo>
                <a:lnTo>
                  <a:pt x="77" y="49"/>
                </a:lnTo>
                <a:lnTo>
                  <a:pt x="77" y="58"/>
                </a:lnTo>
                <a:lnTo>
                  <a:pt x="71" y="58"/>
                </a:lnTo>
                <a:lnTo>
                  <a:pt x="61" y="55"/>
                </a:lnTo>
                <a:lnTo>
                  <a:pt x="49" y="55"/>
                </a:lnTo>
                <a:lnTo>
                  <a:pt x="55" y="58"/>
                </a:lnTo>
                <a:lnTo>
                  <a:pt x="61" y="64"/>
                </a:lnTo>
                <a:lnTo>
                  <a:pt x="64" y="67"/>
                </a:lnTo>
                <a:lnTo>
                  <a:pt x="61" y="73"/>
                </a:lnTo>
                <a:lnTo>
                  <a:pt x="55" y="73"/>
                </a:lnTo>
                <a:lnTo>
                  <a:pt x="49" y="67"/>
                </a:lnTo>
                <a:lnTo>
                  <a:pt x="46" y="64"/>
                </a:lnTo>
                <a:lnTo>
                  <a:pt x="40" y="64"/>
                </a:lnTo>
                <a:lnTo>
                  <a:pt x="31" y="58"/>
                </a:lnTo>
                <a:lnTo>
                  <a:pt x="22" y="55"/>
                </a:lnTo>
                <a:lnTo>
                  <a:pt x="9" y="58"/>
                </a:lnTo>
                <a:lnTo>
                  <a:pt x="9" y="64"/>
                </a:lnTo>
                <a:lnTo>
                  <a:pt x="22" y="64"/>
                </a:lnTo>
                <a:lnTo>
                  <a:pt x="31" y="64"/>
                </a:lnTo>
                <a:lnTo>
                  <a:pt x="34" y="67"/>
                </a:lnTo>
                <a:lnTo>
                  <a:pt x="34" y="73"/>
                </a:lnTo>
                <a:lnTo>
                  <a:pt x="40" y="73"/>
                </a:lnTo>
                <a:lnTo>
                  <a:pt x="40" y="80"/>
                </a:lnTo>
                <a:lnTo>
                  <a:pt x="40" y="83"/>
                </a:lnTo>
                <a:lnTo>
                  <a:pt x="34" y="89"/>
                </a:lnTo>
                <a:lnTo>
                  <a:pt x="34" y="98"/>
                </a:lnTo>
                <a:lnTo>
                  <a:pt x="40" y="95"/>
                </a:lnTo>
                <a:lnTo>
                  <a:pt x="40" y="98"/>
                </a:lnTo>
                <a:lnTo>
                  <a:pt x="34" y="104"/>
                </a:lnTo>
                <a:lnTo>
                  <a:pt x="31" y="110"/>
                </a:lnTo>
                <a:lnTo>
                  <a:pt x="25" y="110"/>
                </a:lnTo>
                <a:lnTo>
                  <a:pt x="22" y="110"/>
                </a:lnTo>
                <a:lnTo>
                  <a:pt x="16" y="110"/>
                </a:lnTo>
                <a:lnTo>
                  <a:pt x="9" y="113"/>
                </a:lnTo>
                <a:lnTo>
                  <a:pt x="3" y="110"/>
                </a:lnTo>
                <a:lnTo>
                  <a:pt x="0" y="119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9" name="Google Shape;5719;p183"/>
          <p:cNvSpPr/>
          <p:nvPr/>
        </p:nvSpPr>
        <p:spPr>
          <a:xfrm>
            <a:off x="1270954" y="2397126"/>
            <a:ext cx="295275" cy="282575"/>
          </a:xfrm>
          <a:custGeom>
            <a:avLst/>
            <a:gdLst/>
            <a:ahLst/>
            <a:cxnLst/>
            <a:rect l="l" t="t" r="r" b="b"/>
            <a:pathLst>
              <a:path w="186" h="178" extrusionOk="0">
                <a:moveTo>
                  <a:pt x="186" y="86"/>
                </a:moveTo>
                <a:lnTo>
                  <a:pt x="183" y="92"/>
                </a:lnTo>
                <a:lnTo>
                  <a:pt x="183" y="86"/>
                </a:lnTo>
                <a:lnTo>
                  <a:pt x="177" y="86"/>
                </a:lnTo>
                <a:lnTo>
                  <a:pt x="183" y="92"/>
                </a:lnTo>
                <a:lnTo>
                  <a:pt x="177" y="98"/>
                </a:lnTo>
                <a:lnTo>
                  <a:pt x="177" y="101"/>
                </a:lnTo>
                <a:lnTo>
                  <a:pt x="177" y="110"/>
                </a:lnTo>
                <a:lnTo>
                  <a:pt x="171" y="116"/>
                </a:lnTo>
                <a:lnTo>
                  <a:pt x="171" y="123"/>
                </a:lnTo>
                <a:lnTo>
                  <a:pt x="171" y="126"/>
                </a:lnTo>
                <a:lnTo>
                  <a:pt x="168" y="132"/>
                </a:lnTo>
                <a:lnTo>
                  <a:pt x="168" y="138"/>
                </a:lnTo>
                <a:lnTo>
                  <a:pt x="168" y="141"/>
                </a:lnTo>
                <a:lnTo>
                  <a:pt x="168" y="147"/>
                </a:lnTo>
                <a:lnTo>
                  <a:pt x="162" y="147"/>
                </a:lnTo>
                <a:lnTo>
                  <a:pt x="162" y="150"/>
                </a:lnTo>
                <a:lnTo>
                  <a:pt x="155" y="156"/>
                </a:lnTo>
                <a:lnTo>
                  <a:pt x="152" y="156"/>
                </a:lnTo>
                <a:lnTo>
                  <a:pt x="152" y="162"/>
                </a:lnTo>
                <a:lnTo>
                  <a:pt x="146" y="165"/>
                </a:lnTo>
                <a:lnTo>
                  <a:pt x="137" y="172"/>
                </a:lnTo>
                <a:lnTo>
                  <a:pt x="131" y="165"/>
                </a:lnTo>
                <a:lnTo>
                  <a:pt x="122" y="165"/>
                </a:lnTo>
                <a:lnTo>
                  <a:pt x="113" y="165"/>
                </a:lnTo>
                <a:lnTo>
                  <a:pt x="100" y="165"/>
                </a:lnTo>
                <a:lnTo>
                  <a:pt x="97" y="165"/>
                </a:lnTo>
                <a:lnTo>
                  <a:pt x="91" y="172"/>
                </a:lnTo>
                <a:lnTo>
                  <a:pt x="85" y="172"/>
                </a:lnTo>
                <a:lnTo>
                  <a:pt x="85" y="165"/>
                </a:lnTo>
                <a:lnTo>
                  <a:pt x="82" y="172"/>
                </a:lnTo>
                <a:lnTo>
                  <a:pt x="76" y="172"/>
                </a:lnTo>
                <a:lnTo>
                  <a:pt x="76" y="178"/>
                </a:lnTo>
                <a:lnTo>
                  <a:pt x="67" y="178"/>
                </a:lnTo>
                <a:lnTo>
                  <a:pt x="61" y="172"/>
                </a:lnTo>
                <a:lnTo>
                  <a:pt x="58" y="178"/>
                </a:lnTo>
                <a:lnTo>
                  <a:pt x="45" y="178"/>
                </a:lnTo>
                <a:lnTo>
                  <a:pt x="39" y="172"/>
                </a:lnTo>
                <a:lnTo>
                  <a:pt x="36" y="172"/>
                </a:lnTo>
                <a:lnTo>
                  <a:pt x="27" y="178"/>
                </a:lnTo>
                <a:lnTo>
                  <a:pt x="27" y="172"/>
                </a:lnTo>
                <a:lnTo>
                  <a:pt x="27" y="165"/>
                </a:lnTo>
                <a:lnTo>
                  <a:pt x="12" y="172"/>
                </a:lnTo>
                <a:lnTo>
                  <a:pt x="15" y="172"/>
                </a:lnTo>
                <a:lnTo>
                  <a:pt x="27" y="165"/>
                </a:lnTo>
                <a:lnTo>
                  <a:pt x="12" y="165"/>
                </a:lnTo>
                <a:lnTo>
                  <a:pt x="21" y="162"/>
                </a:lnTo>
                <a:lnTo>
                  <a:pt x="15" y="162"/>
                </a:lnTo>
                <a:lnTo>
                  <a:pt x="12" y="162"/>
                </a:lnTo>
                <a:lnTo>
                  <a:pt x="12" y="156"/>
                </a:lnTo>
                <a:lnTo>
                  <a:pt x="15" y="150"/>
                </a:lnTo>
                <a:lnTo>
                  <a:pt x="21" y="150"/>
                </a:lnTo>
                <a:lnTo>
                  <a:pt x="27" y="150"/>
                </a:lnTo>
                <a:lnTo>
                  <a:pt x="21" y="150"/>
                </a:lnTo>
                <a:lnTo>
                  <a:pt x="15" y="150"/>
                </a:lnTo>
                <a:lnTo>
                  <a:pt x="12" y="147"/>
                </a:lnTo>
                <a:lnTo>
                  <a:pt x="6" y="150"/>
                </a:lnTo>
                <a:lnTo>
                  <a:pt x="0" y="147"/>
                </a:lnTo>
                <a:lnTo>
                  <a:pt x="6" y="141"/>
                </a:lnTo>
                <a:lnTo>
                  <a:pt x="12" y="138"/>
                </a:lnTo>
                <a:lnTo>
                  <a:pt x="15" y="138"/>
                </a:lnTo>
                <a:lnTo>
                  <a:pt x="21" y="138"/>
                </a:lnTo>
                <a:lnTo>
                  <a:pt x="27" y="138"/>
                </a:lnTo>
                <a:lnTo>
                  <a:pt x="21" y="132"/>
                </a:lnTo>
                <a:lnTo>
                  <a:pt x="12" y="132"/>
                </a:lnTo>
                <a:lnTo>
                  <a:pt x="6" y="132"/>
                </a:lnTo>
                <a:lnTo>
                  <a:pt x="6" y="126"/>
                </a:lnTo>
                <a:lnTo>
                  <a:pt x="12" y="123"/>
                </a:lnTo>
                <a:lnTo>
                  <a:pt x="15" y="123"/>
                </a:lnTo>
                <a:lnTo>
                  <a:pt x="30" y="123"/>
                </a:lnTo>
                <a:lnTo>
                  <a:pt x="30" y="116"/>
                </a:lnTo>
                <a:lnTo>
                  <a:pt x="39" y="116"/>
                </a:lnTo>
                <a:lnTo>
                  <a:pt x="45" y="116"/>
                </a:lnTo>
                <a:lnTo>
                  <a:pt x="52" y="123"/>
                </a:lnTo>
                <a:lnTo>
                  <a:pt x="61" y="123"/>
                </a:lnTo>
                <a:lnTo>
                  <a:pt x="67" y="123"/>
                </a:lnTo>
                <a:lnTo>
                  <a:pt x="61" y="116"/>
                </a:lnTo>
                <a:lnTo>
                  <a:pt x="58" y="116"/>
                </a:lnTo>
                <a:lnTo>
                  <a:pt x="52" y="116"/>
                </a:lnTo>
                <a:lnTo>
                  <a:pt x="45" y="110"/>
                </a:lnTo>
                <a:lnTo>
                  <a:pt x="36" y="116"/>
                </a:lnTo>
                <a:lnTo>
                  <a:pt x="30" y="110"/>
                </a:lnTo>
                <a:lnTo>
                  <a:pt x="39" y="110"/>
                </a:lnTo>
                <a:lnTo>
                  <a:pt x="52" y="101"/>
                </a:lnTo>
                <a:lnTo>
                  <a:pt x="67" y="98"/>
                </a:lnTo>
                <a:lnTo>
                  <a:pt x="70" y="98"/>
                </a:lnTo>
                <a:lnTo>
                  <a:pt x="76" y="92"/>
                </a:lnTo>
                <a:lnTo>
                  <a:pt x="76" y="86"/>
                </a:lnTo>
                <a:lnTo>
                  <a:pt x="70" y="86"/>
                </a:lnTo>
                <a:lnTo>
                  <a:pt x="61" y="86"/>
                </a:lnTo>
                <a:lnTo>
                  <a:pt x="58" y="92"/>
                </a:lnTo>
                <a:lnTo>
                  <a:pt x="58" y="83"/>
                </a:lnTo>
                <a:lnTo>
                  <a:pt x="52" y="83"/>
                </a:lnTo>
                <a:lnTo>
                  <a:pt x="52" y="77"/>
                </a:lnTo>
                <a:lnTo>
                  <a:pt x="45" y="68"/>
                </a:lnTo>
                <a:lnTo>
                  <a:pt x="52" y="61"/>
                </a:lnTo>
                <a:lnTo>
                  <a:pt x="58" y="61"/>
                </a:lnTo>
                <a:lnTo>
                  <a:pt x="61" y="55"/>
                </a:lnTo>
                <a:lnTo>
                  <a:pt x="67" y="52"/>
                </a:lnTo>
                <a:lnTo>
                  <a:pt x="70" y="52"/>
                </a:lnTo>
                <a:lnTo>
                  <a:pt x="67" y="52"/>
                </a:lnTo>
                <a:lnTo>
                  <a:pt x="67" y="46"/>
                </a:lnTo>
                <a:lnTo>
                  <a:pt x="67" y="40"/>
                </a:lnTo>
                <a:lnTo>
                  <a:pt x="61" y="37"/>
                </a:lnTo>
                <a:lnTo>
                  <a:pt x="67" y="37"/>
                </a:lnTo>
                <a:lnTo>
                  <a:pt x="70" y="25"/>
                </a:lnTo>
                <a:lnTo>
                  <a:pt x="82" y="25"/>
                </a:lnTo>
                <a:lnTo>
                  <a:pt x="85" y="31"/>
                </a:lnTo>
                <a:lnTo>
                  <a:pt x="91" y="37"/>
                </a:lnTo>
                <a:lnTo>
                  <a:pt x="91" y="40"/>
                </a:lnTo>
                <a:lnTo>
                  <a:pt x="100" y="46"/>
                </a:lnTo>
                <a:lnTo>
                  <a:pt x="107" y="52"/>
                </a:lnTo>
                <a:lnTo>
                  <a:pt x="116" y="46"/>
                </a:lnTo>
                <a:lnTo>
                  <a:pt x="116" y="40"/>
                </a:lnTo>
                <a:lnTo>
                  <a:pt x="116" y="37"/>
                </a:lnTo>
                <a:lnTo>
                  <a:pt x="128" y="37"/>
                </a:lnTo>
                <a:lnTo>
                  <a:pt x="131" y="31"/>
                </a:lnTo>
                <a:lnTo>
                  <a:pt x="128" y="31"/>
                </a:lnTo>
                <a:lnTo>
                  <a:pt x="116" y="25"/>
                </a:lnTo>
                <a:lnTo>
                  <a:pt x="113" y="22"/>
                </a:lnTo>
                <a:lnTo>
                  <a:pt x="128" y="16"/>
                </a:lnTo>
                <a:lnTo>
                  <a:pt x="131" y="13"/>
                </a:lnTo>
                <a:lnTo>
                  <a:pt x="137" y="13"/>
                </a:lnTo>
                <a:lnTo>
                  <a:pt x="131" y="13"/>
                </a:lnTo>
                <a:lnTo>
                  <a:pt x="137" y="6"/>
                </a:lnTo>
                <a:lnTo>
                  <a:pt x="146" y="6"/>
                </a:lnTo>
                <a:lnTo>
                  <a:pt x="152" y="0"/>
                </a:lnTo>
                <a:lnTo>
                  <a:pt x="162" y="6"/>
                </a:lnTo>
                <a:lnTo>
                  <a:pt x="168" y="6"/>
                </a:lnTo>
                <a:lnTo>
                  <a:pt x="171" y="6"/>
                </a:lnTo>
                <a:lnTo>
                  <a:pt x="177" y="6"/>
                </a:lnTo>
                <a:lnTo>
                  <a:pt x="177" y="0"/>
                </a:lnTo>
                <a:lnTo>
                  <a:pt x="183" y="6"/>
                </a:lnTo>
                <a:lnTo>
                  <a:pt x="186" y="13"/>
                </a:lnTo>
                <a:lnTo>
                  <a:pt x="183" y="16"/>
                </a:lnTo>
                <a:lnTo>
                  <a:pt x="177" y="16"/>
                </a:lnTo>
                <a:lnTo>
                  <a:pt x="171" y="16"/>
                </a:lnTo>
                <a:lnTo>
                  <a:pt x="177" y="22"/>
                </a:lnTo>
                <a:lnTo>
                  <a:pt x="171" y="22"/>
                </a:lnTo>
                <a:lnTo>
                  <a:pt x="162" y="22"/>
                </a:lnTo>
                <a:lnTo>
                  <a:pt x="155" y="25"/>
                </a:lnTo>
                <a:lnTo>
                  <a:pt x="152" y="31"/>
                </a:lnTo>
                <a:lnTo>
                  <a:pt x="152" y="37"/>
                </a:lnTo>
                <a:lnTo>
                  <a:pt x="146" y="40"/>
                </a:lnTo>
                <a:lnTo>
                  <a:pt x="140" y="37"/>
                </a:lnTo>
                <a:lnTo>
                  <a:pt x="137" y="37"/>
                </a:lnTo>
                <a:lnTo>
                  <a:pt x="137" y="40"/>
                </a:lnTo>
                <a:lnTo>
                  <a:pt x="131" y="46"/>
                </a:lnTo>
                <a:lnTo>
                  <a:pt x="137" y="52"/>
                </a:lnTo>
                <a:lnTo>
                  <a:pt x="140" y="55"/>
                </a:lnTo>
                <a:lnTo>
                  <a:pt x="146" y="61"/>
                </a:lnTo>
                <a:lnTo>
                  <a:pt x="152" y="68"/>
                </a:lnTo>
                <a:lnTo>
                  <a:pt x="155" y="61"/>
                </a:lnTo>
                <a:lnTo>
                  <a:pt x="162" y="61"/>
                </a:lnTo>
                <a:lnTo>
                  <a:pt x="168" y="61"/>
                </a:lnTo>
                <a:lnTo>
                  <a:pt x="177" y="68"/>
                </a:lnTo>
                <a:lnTo>
                  <a:pt x="177" y="71"/>
                </a:lnTo>
                <a:lnTo>
                  <a:pt x="183" y="77"/>
                </a:lnTo>
                <a:lnTo>
                  <a:pt x="186" y="86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0" name="Google Shape;5720;p183"/>
          <p:cNvSpPr/>
          <p:nvPr/>
        </p:nvSpPr>
        <p:spPr>
          <a:xfrm>
            <a:off x="1270954" y="2397126"/>
            <a:ext cx="295275" cy="282575"/>
          </a:xfrm>
          <a:custGeom>
            <a:avLst/>
            <a:gdLst/>
            <a:ahLst/>
            <a:cxnLst/>
            <a:rect l="l" t="t" r="r" b="b"/>
            <a:pathLst>
              <a:path w="186" h="178" extrusionOk="0">
                <a:moveTo>
                  <a:pt x="186" y="86"/>
                </a:moveTo>
                <a:lnTo>
                  <a:pt x="183" y="92"/>
                </a:lnTo>
                <a:lnTo>
                  <a:pt x="183" y="86"/>
                </a:lnTo>
                <a:lnTo>
                  <a:pt x="177" y="86"/>
                </a:lnTo>
                <a:lnTo>
                  <a:pt x="183" y="92"/>
                </a:lnTo>
                <a:lnTo>
                  <a:pt x="177" y="98"/>
                </a:lnTo>
                <a:lnTo>
                  <a:pt x="177" y="101"/>
                </a:lnTo>
                <a:lnTo>
                  <a:pt x="177" y="110"/>
                </a:lnTo>
                <a:lnTo>
                  <a:pt x="171" y="116"/>
                </a:lnTo>
                <a:lnTo>
                  <a:pt x="171" y="123"/>
                </a:lnTo>
                <a:lnTo>
                  <a:pt x="171" y="126"/>
                </a:lnTo>
                <a:lnTo>
                  <a:pt x="168" y="132"/>
                </a:lnTo>
                <a:lnTo>
                  <a:pt x="168" y="138"/>
                </a:lnTo>
                <a:lnTo>
                  <a:pt x="168" y="141"/>
                </a:lnTo>
                <a:lnTo>
                  <a:pt x="168" y="147"/>
                </a:lnTo>
                <a:lnTo>
                  <a:pt x="162" y="147"/>
                </a:lnTo>
                <a:lnTo>
                  <a:pt x="162" y="150"/>
                </a:lnTo>
                <a:lnTo>
                  <a:pt x="155" y="156"/>
                </a:lnTo>
                <a:lnTo>
                  <a:pt x="152" y="156"/>
                </a:lnTo>
                <a:lnTo>
                  <a:pt x="152" y="162"/>
                </a:lnTo>
                <a:lnTo>
                  <a:pt x="146" y="165"/>
                </a:lnTo>
                <a:lnTo>
                  <a:pt x="137" y="172"/>
                </a:lnTo>
                <a:lnTo>
                  <a:pt x="131" y="165"/>
                </a:lnTo>
                <a:lnTo>
                  <a:pt x="122" y="165"/>
                </a:lnTo>
                <a:lnTo>
                  <a:pt x="113" y="165"/>
                </a:lnTo>
                <a:lnTo>
                  <a:pt x="100" y="165"/>
                </a:lnTo>
                <a:lnTo>
                  <a:pt x="97" y="165"/>
                </a:lnTo>
                <a:lnTo>
                  <a:pt x="91" y="172"/>
                </a:lnTo>
                <a:lnTo>
                  <a:pt x="85" y="172"/>
                </a:lnTo>
                <a:lnTo>
                  <a:pt x="85" y="165"/>
                </a:lnTo>
                <a:lnTo>
                  <a:pt x="82" y="172"/>
                </a:lnTo>
                <a:lnTo>
                  <a:pt x="76" y="172"/>
                </a:lnTo>
                <a:lnTo>
                  <a:pt x="76" y="178"/>
                </a:lnTo>
                <a:lnTo>
                  <a:pt x="67" y="178"/>
                </a:lnTo>
                <a:lnTo>
                  <a:pt x="61" y="172"/>
                </a:lnTo>
                <a:lnTo>
                  <a:pt x="58" y="178"/>
                </a:lnTo>
                <a:lnTo>
                  <a:pt x="45" y="178"/>
                </a:lnTo>
                <a:lnTo>
                  <a:pt x="39" y="172"/>
                </a:lnTo>
                <a:lnTo>
                  <a:pt x="36" y="172"/>
                </a:lnTo>
                <a:lnTo>
                  <a:pt x="27" y="178"/>
                </a:lnTo>
                <a:lnTo>
                  <a:pt x="27" y="172"/>
                </a:lnTo>
                <a:lnTo>
                  <a:pt x="27" y="165"/>
                </a:lnTo>
                <a:lnTo>
                  <a:pt x="12" y="172"/>
                </a:lnTo>
                <a:lnTo>
                  <a:pt x="15" y="172"/>
                </a:lnTo>
                <a:lnTo>
                  <a:pt x="27" y="165"/>
                </a:lnTo>
                <a:lnTo>
                  <a:pt x="12" y="165"/>
                </a:lnTo>
                <a:lnTo>
                  <a:pt x="21" y="162"/>
                </a:lnTo>
                <a:lnTo>
                  <a:pt x="15" y="162"/>
                </a:lnTo>
                <a:lnTo>
                  <a:pt x="12" y="162"/>
                </a:lnTo>
                <a:lnTo>
                  <a:pt x="12" y="156"/>
                </a:lnTo>
                <a:lnTo>
                  <a:pt x="15" y="150"/>
                </a:lnTo>
                <a:lnTo>
                  <a:pt x="21" y="150"/>
                </a:lnTo>
                <a:lnTo>
                  <a:pt x="27" y="150"/>
                </a:lnTo>
                <a:lnTo>
                  <a:pt x="21" y="150"/>
                </a:lnTo>
                <a:lnTo>
                  <a:pt x="15" y="150"/>
                </a:lnTo>
                <a:lnTo>
                  <a:pt x="12" y="147"/>
                </a:lnTo>
                <a:lnTo>
                  <a:pt x="6" y="150"/>
                </a:lnTo>
                <a:lnTo>
                  <a:pt x="0" y="147"/>
                </a:lnTo>
                <a:lnTo>
                  <a:pt x="6" y="141"/>
                </a:lnTo>
                <a:lnTo>
                  <a:pt x="12" y="138"/>
                </a:lnTo>
                <a:lnTo>
                  <a:pt x="15" y="138"/>
                </a:lnTo>
                <a:lnTo>
                  <a:pt x="21" y="138"/>
                </a:lnTo>
                <a:lnTo>
                  <a:pt x="27" y="138"/>
                </a:lnTo>
                <a:lnTo>
                  <a:pt x="21" y="132"/>
                </a:lnTo>
                <a:lnTo>
                  <a:pt x="12" y="132"/>
                </a:lnTo>
                <a:lnTo>
                  <a:pt x="6" y="132"/>
                </a:lnTo>
                <a:lnTo>
                  <a:pt x="6" y="126"/>
                </a:lnTo>
                <a:lnTo>
                  <a:pt x="12" y="123"/>
                </a:lnTo>
                <a:lnTo>
                  <a:pt x="15" y="123"/>
                </a:lnTo>
                <a:lnTo>
                  <a:pt x="30" y="123"/>
                </a:lnTo>
                <a:lnTo>
                  <a:pt x="30" y="116"/>
                </a:lnTo>
                <a:lnTo>
                  <a:pt x="39" y="116"/>
                </a:lnTo>
                <a:lnTo>
                  <a:pt x="45" y="116"/>
                </a:lnTo>
                <a:lnTo>
                  <a:pt x="52" y="123"/>
                </a:lnTo>
                <a:lnTo>
                  <a:pt x="61" y="123"/>
                </a:lnTo>
                <a:lnTo>
                  <a:pt x="67" y="123"/>
                </a:lnTo>
                <a:lnTo>
                  <a:pt x="61" y="116"/>
                </a:lnTo>
                <a:lnTo>
                  <a:pt x="58" y="116"/>
                </a:lnTo>
                <a:lnTo>
                  <a:pt x="52" y="116"/>
                </a:lnTo>
                <a:lnTo>
                  <a:pt x="45" y="110"/>
                </a:lnTo>
                <a:lnTo>
                  <a:pt x="36" y="116"/>
                </a:lnTo>
                <a:lnTo>
                  <a:pt x="30" y="110"/>
                </a:lnTo>
                <a:lnTo>
                  <a:pt x="39" y="110"/>
                </a:lnTo>
                <a:lnTo>
                  <a:pt x="52" y="101"/>
                </a:lnTo>
                <a:lnTo>
                  <a:pt x="67" y="98"/>
                </a:lnTo>
                <a:lnTo>
                  <a:pt x="70" y="98"/>
                </a:lnTo>
                <a:lnTo>
                  <a:pt x="76" y="92"/>
                </a:lnTo>
                <a:lnTo>
                  <a:pt x="76" y="86"/>
                </a:lnTo>
                <a:lnTo>
                  <a:pt x="70" y="86"/>
                </a:lnTo>
                <a:lnTo>
                  <a:pt x="61" y="86"/>
                </a:lnTo>
                <a:lnTo>
                  <a:pt x="58" y="92"/>
                </a:lnTo>
                <a:lnTo>
                  <a:pt x="58" y="83"/>
                </a:lnTo>
                <a:lnTo>
                  <a:pt x="52" y="83"/>
                </a:lnTo>
                <a:lnTo>
                  <a:pt x="52" y="77"/>
                </a:lnTo>
                <a:lnTo>
                  <a:pt x="45" y="68"/>
                </a:lnTo>
                <a:lnTo>
                  <a:pt x="52" y="61"/>
                </a:lnTo>
                <a:lnTo>
                  <a:pt x="58" y="61"/>
                </a:lnTo>
                <a:lnTo>
                  <a:pt x="61" y="55"/>
                </a:lnTo>
                <a:lnTo>
                  <a:pt x="67" y="52"/>
                </a:lnTo>
                <a:lnTo>
                  <a:pt x="70" y="52"/>
                </a:lnTo>
                <a:lnTo>
                  <a:pt x="67" y="52"/>
                </a:lnTo>
                <a:lnTo>
                  <a:pt x="67" y="46"/>
                </a:lnTo>
                <a:lnTo>
                  <a:pt x="67" y="40"/>
                </a:lnTo>
                <a:lnTo>
                  <a:pt x="61" y="37"/>
                </a:lnTo>
                <a:lnTo>
                  <a:pt x="67" y="37"/>
                </a:lnTo>
                <a:lnTo>
                  <a:pt x="70" y="25"/>
                </a:lnTo>
                <a:lnTo>
                  <a:pt x="82" y="25"/>
                </a:lnTo>
                <a:lnTo>
                  <a:pt x="85" y="31"/>
                </a:lnTo>
                <a:lnTo>
                  <a:pt x="91" y="37"/>
                </a:lnTo>
                <a:lnTo>
                  <a:pt x="91" y="40"/>
                </a:lnTo>
                <a:lnTo>
                  <a:pt x="100" y="46"/>
                </a:lnTo>
                <a:lnTo>
                  <a:pt x="107" y="52"/>
                </a:lnTo>
                <a:lnTo>
                  <a:pt x="116" y="46"/>
                </a:lnTo>
                <a:lnTo>
                  <a:pt x="116" y="40"/>
                </a:lnTo>
                <a:lnTo>
                  <a:pt x="116" y="37"/>
                </a:lnTo>
                <a:lnTo>
                  <a:pt x="128" y="37"/>
                </a:lnTo>
                <a:lnTo>
                  <a:pt x="131" y="31"/>
                </a:lnTo>
                <a:lnTo>
                  <a:pt x="128" y="31"/>
                </a:lnTo>
                <a:lnTo>
                  <a:pt x="116" y="25"/>
                </a:lnTo>
                <a:lnTo>
                  <a:pt x="113" y="22"/>
                </a:lnTo>
                <a:lnTo>
                  <a:pt x="128" y="16"/>
                </a:lnTo>
                <a:lnTo>
                  <a:pt x="131" y="13"/>
                </a:lnTo>
                <a:lnTo>
                  <a:pt x="137" y="13"/>
                </a:lnTo>
                <a:lnTo>
                  <a:pt x="131" y="13"/>
                </a:lnTo>
                <a:lnTo>
                  <a:pt x="137" y="6"/>
                </a:lnTo>
                <a:lnTo>
                  <a:pt x="146" y="6"/>
                </a:lnTo>
                <a:lnTo>
                  <a:pt x="152" y="0"/>
                </a:lnTo>
                <a:lnTo>
                  <a:pt x="162" y="6"/>
                </a:lnTo>
                <a:lnTo>
                  <a:pt x="168" y="6"/>
                </a:lnTo>
                <a:lnTo>
                  <a:pt x="171" y="6"/>
                </a:lnTo>
                <a:lnTo>
                  <a:pt x="177" y="6"/>
                </a:lnTo>
                <a:lnTo>
                  <a:pt x="177" y="0"/>
                </a:lnTo>
                <a:lnTo>
                  <a:pt x="183" y="6"/>
                </a:lnTo>
                <a:lnTo>
                  <a:pt x="186" y="13"/>
                </a:lnTo>
                <a:lnTo>
                  <a:pt x="183" y="16"/>
                </a:lnTo>
                <a:lnTo>
                  <a:pt x="177" y="16"/>
                </a:lnTo>
                <a:lnTo>
                  <a:pt x="171" y="16"/>
                </a:lnTo>
                <a:lnTo>
                  <a:pt x="177" y="22"/>
                </a:lnTo>
                <a:lnTo>
                  <a:pt x="171" y="22"/>
                </a:lnTo>
                <a:lnTo>
                  <a:pt x="162" y="22"/>
                </a:lnTo>
                <a:lnTo>
                  <a:pt x="155" y="25"/>
                </a:lnTo>
                <a:lnTo>
                  <a:pt x="152" y="31"/>
                </a:lnTo>
                <a:lnTo>
                  <a:pt x="152" y="37"/>
                </a:lnTo>
                <a:lnTo>
                  <a:pt x="146" y="40"/>
                </a:lnTo>
                <a:lnTo>
                  <a:pt x="140" y="37"/>
                </a:lnTo>
                <a:lnTo>
                  <a:pt x="137" y="37"/>
                </a:lnTo>
                <a:lnTo>
                  <a:pt x="137" y="40"/>
                </a:lnTo>
                <a:lnTo>
                  <a:pt x="131" y="46"/>
                </a:lnTo>
                <a:lnTo>
                  <a:pt x="137" y="52"/>
                </a:lnTo>
                <a:lnTo>
                  <a:pt x="140" y="55"/>
                </a:lnTo>
                <a:lnTo>
                  <a:pt x="146" y="61"/>
                </a:lnTo>
                <a:lnTo>
                  <a:pt x="152" y="68"/>
                </a:lnTo>
                <a:lnTo>
                  <a:pt x="155" y="61"/>
                </a:lnTo>
                <a:lnTo>
                  <a:pt x="162" y="61"/>
                </a:lnTo>
                <a:lnTo>
                  <a:pt x="168" y="61"/>
                </a:lnTo>
                <a:lnTo>
                  <a:pt x="177" y="68"/>
                </a:lnTo>
                <a:lnTo>
                  <a:pt x="177" y="71"/>
                </a:lnTo>
                <a:lnTo>
                  <a:pt x="183" y="77"/>
                </a:lnTo>
                <a:lnTo>
                  <a:pt x="186" y="86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1" name="Google Shape;5721;p183"/>
          <p:cNvSpPr/>
          <p:nvPr/>
        </p:nvSpPr>
        <p:spPr>
          <a:xfrm>
            <a:off x="1478916" y="2422526"/>
            <a:ext cx="134938" cy="111125"/>
          </a:xfrm>
          <a:custGeom>
            <a:avLst/>
            <a:gdLst/>
            <a:ahLst/>
            <a:cxnLst/>
            <a:rect l="l" t="t" r="r" b="b"/>
            <a:pathLst>
              <a:path w="85" h="70" extrusionOk="0">
                <a:moveTo>
                  <a:pt x="46" y="6"/>
                </a:moveTo>
                <a:lnTo>
                  <a:pt x="40" y="6"/>
                </a:lnTo>
                <a:lnTo>
                  <a:pt x="31" y="6"/>
                </a:lnTo>
                <a:lnTo>
                  <a:pt x="24" y="12"/>
                </a:lnTo>
                <a:lnTo>
                  <a:pt x="18" y="15"/>
                </a:lnTo>
                <a:lnTo>
                  <a:pt x="18" y="21"/>
                </a:lnTo>
                <a:lnTo>
                  <a:pt x="15" y="24"/>
                </a:lnTo>
                <a:lnTo>
                  <a:pt x="9" y="21"/>
                </a:lnTo>
                <a:lnTo>
                  <a:pt x="3" y="21"/>
                </a:lnTo>
                <a:lnTo>
                  <a:pt x="3" y="24"/>
                </a:lnTo>
                <a:lnTo>
                  <a:pt x="0" y="30"/>
                </a:lnTo>
                <a:lnTo>
                  <a:pt x="3" y="36"/>
                </a:lnTo>
                <a:lnTo>
                  <a:pt x="9" y="39"/>
                </a:lnTo>
                <a:lnTo>
                  <a:pt x="15" y="45"/>
                </a:lnTo>
                <a:lnTo>
                  <a:pt x="18" y="52"/>
                </a:lnTo>
                <a:lnTo>
                  <a:pt x="24" y="45"/>
                </a:lnTo>
                <a:lnTo>
                  <a:pt x="31" y="45"/>
                </a:lnTo>
                <a:lnTo>
                  <a:pt x="34" y="45"/>
                </a:lnTo>
                <a:lnTo>
                  <a:pt x="46" y="52"/>
                </a:lnTo>
                <a:lnTo>
                  <a:pt x="46" y="55"/>
                </a:lnTo>
                <a:lnTo>
                  <a:pt x="49" y="61"/>
                </a:lnTo>
                <a:lnTo>
                  <a:pt x="55" y="70"/>
                </a:lnTo>
                <a:lnTo>
                  <a:pt x="61" y="67"/>
                </a:lnTo>
                <a:lnTo>
                  <a:pt x="64" y="61"/>
                </a:lnTo>
                <a:lnTo>
                  <a:pt x="70" y="61"/>
                </a:lnTo>
                <a:lnTo>
                  <a:pt x="73" y="61"/>
                </a:lnTo>
                <a:lnTo>
                  <a:pt x="73" y="52"/>
                </a:lnTo>
                <a:lnTo>
                  <a:pt x="79" y="45"/>
                </a:lnTo>
                <a:lnTo>
                  <a:pt x="79" y="52"/>
                </a:lnTo>
                <a:lnTo>
                  <a:pt x="79" y="55"/>
                </a:lnTo>
                <a:lnTo>
                  <a:pt x="85" y="55"/>
                </a:lnTo>
                <a:lnTo>
                  <a:pt x="85" y="52"/>
                </a:lnTo>
                <a:lnTo>
                  <a:pt x="85" y="45"/>
                </a:lnTo>
                <a:lnTo>
                  <a:pt x="79" y="39"/>
                </a:lnTo>
                <a:lnTo>
                  <a:pt x="73" y="45"/>
                </a:lnTo>
                <a:lnTo>
                  <a:pt x="70" y="39"/>
                </a:lnTo>
                <a:lnTo>
                  <a:pt x="73" y="36"/>
                </a:lnTo>
                <a:lnTo>
                  <a:pt x="79" y="36"/>
                </a:lnTo>
                <a:lnTo>
                  <a:pt x="79" y="30"/>
                </a:lnTo>
                <a:lnTo>
                  <a:pt x="79" y="24"/>
                </a:lnTo>
                <a:lnTo>
                  <a:pt x="73" y="15"/>
                </a:lnTo>
                <a:lnTo>
                  <a:pt x="73" y="12"/>
                </a:lnTo>
                <a:lnTo>
                  <a:pt x="73" y="6"/>
                </a:lnTo>
                <a:lnTo>
                  <a:pt x="70" y="6"/>
                </a:lnTo>
                <a:lnTo>
                  <a:pt x="64" y="6"/>
                </a:lnTo>
                <a:lnTo>
                  <a:pt x="61" y="6"/>
                </a:lnTo>
                <a:lnTo>
                  <a:pt x="61" y="0"/>
                </a:lnTo>
                <a:lnTo>
                  <a:pt x="55" y="0"/>
                </a:lnTo>
                <a:lnTo>
                  <a:pt x="49" y="6"/>
                </a:lnTo>
                <a:lnTo>
                  <a:pt x="46" y="6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2" name="Google Shape;5722;p183"/>
          <p:cNvSpPr/>
          <p:nvPr/>
        </p:nvSpPr>
        <p:spPr>
          <a:xfrm>
            <a:off x="1478916" y="2422526"/>
            <a:ext cx="134938" cy="111125"/>
          </a:xfrm>
          <a:custGeom>
            <a:avLst/>
            <a:gdLst/>
            <a:ahLst/>
            <a:cxnLst/>
            <a:rect l="l" t="t" r="r" b="b"/>
            <a:pathLst>
              <a:path w="85" h="70" extrusionOk="0">
                <a:moveTo>
                  <a:pt x="46" y="6"/>
                </a:moveTo>
                <a:lnTo>
                  <a:pt x="40" y="6"/>
                </a:lnTo>
                <a:lnTo>
                  <a:pt x="31" y="6"/>
                </a:lnTo>
                <a:lnTo>
                  <a:pt x="24" y="12"/>
                </a:lnTo>
                <a:lnTo>
                  <a:pt x="18" y="15"/>
                </a:lnTo>
                <a:lnTo>
                  <a:pt x="18" y="21"/>
                </a:lnTo>
                <a:lnTo>
                  <a:pt x="15" y="24"/>
                </a:lnTo>
                <a:lnTo>
                  <a:pt x="9" y="21"/>
                </a:lnTo>
                <a:lnTo>
                  <a:pt x="3" y="21"/>
                </a:lnTo>
                <a:lnTo>
                  <a:pt x="3" y="24"/>
                </a:lnTo>
                <a:lnTo>
                  <a:pt x="0" y="30"/>
                </a:lnTo>
                <a:lnTo>
                  <a:pt x="3" y="36"/>
                </a:lnTo>
                <a:lnTo>
                  <a:pt x="9" y="39"/>
                </a:lnTo>
                <a:lnTo>
                  <a:pt x="15" y="45"/>
                </a:lnTo>
                <a:lnTo>
                  <a:pt x="18" y="52"/>
                </a:lnTo>
                <a:lnTo>
                  <a:pt x="24" y="45"/>
                </a:lnTo>
                <a:lnTo>
                  <a:pt x="31" y="45"/>
                </a:lnTo>
                <a:lnTo>
                  <a:pt x="34" y="45"/>
                </a:lnTo>
                <a:lnTo>
                  <a:pt x="46" y="52"/>
                </a:lnTo>
                <a:lnTo>
                  <a:pt x="46" y="55"/>
                </a:lnTo>
                <a:lnTo>
                  <a:pt x="49" y="61"/>
                </a:lnTo>
                <a:lnTo>
                  <a:pt x="55" y="70"/>
                </a:lnTo>
                <a:lnTo>
                  <a:pt x="61" y="67"/>
                </a:lnTo>
                <a:lnTo>
                  <a:pt x="64" y="61"/>
                </a:lnTo>
                <a:lnTo>
                  <a:pt x="70" y="61"/>
                </a:lnTo>
                <a:lnTo>
                  <a:pt x="73" y="61"/>
                </a:lnTo>
                <a:lnTo>
                  <a:pt x="73" y="52"/>
                </a:lnTo>
                <a:lnTo>
                  <a:pt x="79" y="45"/>
                </a:lnTo>
                <a:lnTo>
                  <a:pt x="79" y="52"/>
                </a:lnTo>
                <a:lnTo>
                  <a:pt x="79" y="55"/>
                </a:lnTo>
                <a:lnTo>
                  <a:pt x="85" y="55"/>
                </a:lnTo>
                <a:lnTo>
                  <a:pt x="85" y="52"/>
                </a:lnTo>
                <a:lnTo>
                  <a:pt x="85" y="45"/>
                </a:lnTo>
                <a:lnTo>
                  <a:pt x="79" y="39"/>
                </a:lnTo>
                <a:lnTo>
                  <a:pt x="73" y="45"/>
                </a:lnTo>
                <a:lnTo>
                  <a:pt x="70" y="39"/>
                </a:lnTo>
                <a:lnTo>
                  <a:pt x="73" y="36"/>
                </a:lnTo>
                <a:lnTo>
                  <a:pt x="79" y="36"/>
                </a:lnTo>
                <a:lnTo>
                  <a:pt x="79" y="30"/>
                </a:lnTo>
                <a:lnTo>
                  <a:pt x="79" y="24"/>
                </a:lnTo>
                <a:lnTo>
                  <a:pt x="73" y="15"/>
                </a:lnTo>
                <a:lnTo>
                  <a:pt x="73" y="12"/>
                </a:lnTo>
                <a:lnTo>
                  <a:pt x="73" y="6"/>
                </a:lnTo>
                <a:lnTo>
                  <a:pt x="70" y="6"/>
                </a:lnTo>
                <a:lnTo>
                  <a:pt x="64" y="6"/>
                </a:lnTo>
                <a:lnTo>
                  <a:pt x="61" y="6"/>
                </a:lnTo>
                <a:lnTo>
                  <a:pt x="61" y="0"/>
                </a:lnTo>
                <a:lnTo>
                  <a:pt x="55" y="0"/>
                </a:lnTo>
                <a:lnTo>
                  <a:pt x="49" y="6"/>
                </a:lnTo>
                <a:lnTo>
                  <a:pt x="46" y="6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3" name="Google Shape;5723;p183"/>
          <p:cNvSpPr/>
          <p:nvPr/>
        </p:nvSpPr>
        <p:spPr>
          <a:xfrm>
            <a:off x="2153604" y="3678238"/>
            <a:ext cx="57150" cy="112713"/>
          </a:xfrm>
          <a:custGeom>
            <a:avLst/>
            <a:gdLst/>
            <a:ahLst/>
            <a:cxnLst/>
            <a:rect l="l" t="t" r="r" b="b"/>
            <a:pathLst>
              <a:path w="36" h="71" extrusionOk="0">
                <a:moveTo>
                  <a:pt x="12" y="68"/>
                </a:moveTo>
                <a:lnTo>
                  <a:pt x="9" y="68"/>
                </a:lnTo>
                <a:lnTo>
                  <a:pt x="6" y="62"/>
                </a:lnTo>
                <a:lnTo>
                  <a:pt x="6" y="55"/>
                </a:lnTo>
                <a:lnTo>
                  <a:pt x="3" y="52"/>
                </a:lnTo>
                <a:lnTo>
                  <a:pt x="0" y="46"/>
                </a:lnTo>
                <a:lnTo>
                  <a:pt x="3" y="43"/>
                </a:lnTo>
                <a:lnTo>
                  <a:pt x="3" y="43"/>
                </a:lnTo>
                <a:lnTo>
                  <a:pt x="3" y="37"/>
                </a:lnTo>
                <a:lnTo>
                  <a:pt x="0" y="31"/>
                </a:lnTo>
                <a:lnTo>
                  <a:pt x="0" y="28"/>
                </a:lnTo>
                <a:lnTo>
                  <a:pt x="0" y="22"/>
                </a:lnTo>
                <a:lnTo>
                  <a:pt x="0" y="16"/>
                </a:lnTo>
                <a:lnTo>
                  <a:pt x="3" y="13"/>
                </a:lnTo>
                <a:lnTo>
                  <a:pt x="9" y="10"/>
                </a:lnTo>
                <a:lnTo>
                  <a:pt x="12" y="6"/>
                </a:lnTo>
                <a:lnTo>
                  <a:pt x="15" y="3"/>
                </a:lnTo>
                <a:lnTo>
                  <a:pt x="18" y="3"/>
                </a:lnTo>
                <a:lnTo>
                  <a:pt x="24" y="3"/>
                </a:lnTo>
                <a:lnTo>
                  <a:pt x="27" y="0"/>
                </a:lnTo>
                <a:lnTo>
                  <a:pt x="33" y="0"/>
                </a:lnTo>
                <a:lnTo>
                  <a:pt x="33" y="0"/>
                </a:lnTo>
                <a:lnTo>
                  <a:pt x="36" y="3"/>
                </a:lnTo>
                <a:lnTo>
                  <a:pt x="36" y="6"/>
                </a:lnTo>
                <a:lnTo>
                  <a:pt x="36" y="13"/>
                </a:lnTo>
                <a:lnTo>
                  <a:pt x="36" y="16"/>
                </a:lnTo>
                <a:lnTo>
                  <a:pt x="36" y="28"/>
                </a:lnTo>
                <a:lnTo>
                  <a:pt x="33" y="31"/>
                </a:lnTo>
                <a:lnTo>
                  <a:pt x="27" y="37"/>
                </a:lnTo>
                <a:lnTo>
                  <a:pt x="27" y="43"/>
                </a:lnTo>
                <a:lnTo>
                  <a:pt x="27" y="46"/>
                </a:lnTo>
                <a:lnTo>
                  <a:pt x="24" y="58"/>
                </a:lnTo>
                <a:lnTo>
                  <a:pt x="24" y="62"/>
                </a:lnTo>
                <a:lnTo>
                  <a:pt x="18" y="68"/>
                </a:lnTo>
                <a:lnTo>
                  <a:pt x="18" y="71"/>
                </a:lnTo>
                <a:lnTo>
                  <a:pt x="12" y="68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4" name="Google Shape;5724;p183"/>
          <p:cNvSpPr/>
          <p:nvPr/>
        </p:nvSpPr>
        <p:spPr>
          <a:xfrm>
            <a:off x="2153604" y="3678238"/>
            <a:ext cx="57150" cy="112713"/>
          </a:xfrm>
          <a:custGeom>
            <a:avLst/>
            <a:gdLst/>
            <a:ahLst/>
            <a:cxnLst/>
            <a:rect l="l" t="t" r="r" b="b"/>
            <a:pathLst>
              <a:path w="36" h="71" extrusionOk="0">
                <a:moveTo>
                  <a:pt x="12" y="68"/>
                </a:moveTo>
                <a:lnTo>
                  <a:pt x="9" y="68"/>
                </a:lnTo>
                <a:lnTo>
                  <a:pt x="6" y="62"/>
                </a:lnTo>
                <a:lnTo>
                  <a:pt x="6" y="55"/>
                </a:lnTo>
                <a:lnTo>
                  <a:pt x="3" y="52"/>
                </a:lnTo>
                <a:lnTo>
                  <a:pt x="0" y="46"/>
                </a:lnTo>
                <a:lnTo>
                  <a:pt x="3" y="43"/>
                </a:lnTo>
                <a:lnTo>
                  <a:pt x="3" y="43"/>
                </a:lnTo>
                <a:lnTo>
                  <a:pt x="3" y="37"/>
                </a:lnTo>
                <a:lnTo>
                  <a:pt x="0" y="31"/>
                </a:lnTo>
                <a:lnTo>
                  <a:pt x="0" y="28"/>
                </a:lnTo>
                <a:lnTo>
                  <a:pt x="0" y="22"/>
                </a:lnTo>
                <a:lnTo>
                  <a:pt x="0" y="16"/>
                </a:lnTo>
                <a:lnTo>
                  <a:pt x="3" y="13"/>
                </a:lnTo>
                <a:lnTo>
                  <a:pt x="9" y="10"/>
                </a:lnTo>
                <a:lnTo>
                  <a:pt x="12" y="6"/>
                </a:lnTo>
                <a:lnTo>
                  <a:pt x="15" y="3"/>
                </a:lnTo>
                <a:lnTo>
                  <a:pt x="18" y="3"/>
                </a:lnTo>
                <a:lnTo>
                  <a:pt x="24" y="3"/>
                </a:lnTo>
                <a:lnTo>
                  <a:pt x="27" y="0"/>
                </a:lnTo>
                <a:lnTo>
                  <a:pt x="33" y="0"/>
                </a:lnTo>
                <a:lnTo>
                  <a:pt x="33" y="0"/>
                </a:lnTo>
                <a:lnTo>
                  <a:pt x="36" y="3"/>
                </a:lnTo>
                <a:lnTo>
                  <a:pt x="36" y="6"/>
                </a:lnTo>
                <a:lnTo>
                  <a:pt x="36" y="13"/>
                </a:lnTo>
                <a:lnTo>
                  <a:pt x="36" y="16"/>
                </a:lnTo>
                <a:lnTo>
                  <a:pt x="36" y="28"/>
                </a:lnTo>
                <a:lnTo>
                  <a:pt x="33" y="31"/>
                </a:lnTo>
                <a:lnTo>
                  <a:pt x="27" y="37"/>
                </a:lnTo>
                <a:lnTo>
                  <a:pt x="27" y="43"/>
                </a:lnTo>
                <a:lnTo>
                  <a:pt x="27" y="46"/>
                </a:lnTo>
                <a:lnTo>
                  <a:pt x="24" y="58"/>
                </a:lnTo>
                <a:lnTo>
                  <a:pt x="24" y="62"/>
                </a:lnTo>
                <a:lnTo>
                  <a:pt x="18" y="68"/>
                </a:lnTo>
                <a:lnTo>
                  <a:pt x="18" y="71"/>
                </a:lnTo>
                <a:lnTo>
                  <a:pt x="12" y="68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5" name="Google Shape;5725;p183"/>
          <p:cNvSpPr/>
          <p:nvPr/>
        </p:nvSpPr>
        <p:spPr>
          <a:xfrm>
            <a:off x="2094866" y="3800476"/>
            <a:ext cx="111125" cy="188913"/>
          </a:xfrm>
          <a:custGeom>
            <a:avLst/>
            <a:gdLst/>
            <a:ahLst/>
            <a:cxnLst/>
            <a:rect l="l" t="t" r="r" b="b"/>
            <a:pathLst>
              <a:path w="70" h="119" extrusionOk="0">
                <a:moveTo>
                  <a:pt x="3" y="15"/>
                </a:moveTo>
                <a:lnTo>
                  <a:pt x="9" y="21"/>
                </a:lnTo>
                <a:lnTo>
                  <a:pt x="15" y="15"/>
                </a:lnTo>
                <a:lnTo>
                  <a:pt x="24" y="15"/>
                </a:lnTo>
                <a:lnTo>
                  <a:pt x="30" y="15"/>
                </a:lnTo>
                <a:lnTo>
                  <a:pt x="34" y="9"/>
                </a:lnTo>
                <a:lnTo>
                  <a:pt x="40" y="9"/>
                </a:lnTo>
                <a:lnTo>
                  <a:pt x="46" y="9"/>
                </a:lnTo>
                <a:lnTo>
                  <a:pt x="46" y="6"/>
                </a:lnTo>
                <a:lnTo>
                  <a:pt x="49" y="6"/>
                </a:lnTo>
                <a:lnTo>
                  <a:pt x="55" y="0"/>
                </a:lnTo>
                <a:lnTo>
                  <a:pt x="55" y="6"/>
                </a:lnTo>
                <a:lnTo>
                  <a:pt x="61" y="9"/>
                </a:lnTo>
                <a:lnTo>
                  <a:pt x="64" y="15"/>
                </a:lnTo>
                <a:lnTo>
                  <a:pt x="61" y="15"/>
                </a:lnTo>
                <a:lnTo>
                  <a:pt x="64" y="21"/>
                </a:lnTo>
                <a:lnTo>
                  <a:pt x="64" y="24"/>
                </a:lnTo>
                <a:lnTo>
                  <a:pt x="70" y="24"/>
                </a:lnTo>
                <a:lnTo>
                  <a:pt x="70" y="30"/>
                </a:lnTo>
                <a:lnTo>
                  <a:pt x="64" y="40"/>
                </a:lnTo>
                <a:lnTo>
                  <a:pt x="70" y="40"/>
                </a:lnTo>
                <a:lnTo>
                  <a:pt x="70" y="46"/>
                </a:lnTo>
                <a:lnTo>
                  <a:pt x="64" y="49"/>
                </a:lnTo>
                <a:lnTo>
                  <a:pt x="61" y="49"/>
                </a:lnTo>
                <a:lnTo>
                  <a:pt x="61" y="55"/>
                </a:lnTo>
                <a:lnTo>
                  <a:pt x="61" y="61"/>
                </a:lnTo>
                <a:lnTo>
                  <a:pt x="61" y="64"/>
                </a:lnTo>
                <a:lnTo>
                  <a:pt x="61" y="70"/>
                </a:lnTo>
                <a:lnTo>
                  <a:pt x="61" y="76"/>
                </a:lnTo>
                <a:lnTo>
                  <a:pt x="55" y="85"/>
                </a:lnTo>
                <a:lnTo>
                  <a:pt x="55" y="95"/>
                </a:lnTo>
                <a:lnTo>
                  <a:pt x="55" y="107"/>
                </a:lnTo>
                <a:lnTo>
                  <a:pt x="55" y="110"/>
                </a:lnTo>
                <a:lnTo>
                  <a:pt x="49" y="116"/>
                </a:lnTo>
                <a:lnTo>
                  <a:pt x="46" y="110"/>
                </a:lnTo>
                <a:lnTo>
                  <a:pt x="40" y="110"/>
                </a:lnTo>
                <a:lnTo>
                  <a:pt x="30" y="107"/>
                </a:lnTo>
                <a:lnTo>
                  <a:pt x="24" y="110"/>
                </a:lnTo>
                <a:lnTo>
                  <a:pt x="24" y="116"/>
                </a:lnTo>
                <a:lnTo>
                  <a:pt x="24" y="119"/>
                </a:lnTo>
                <a:lnTo>
                  <a:pt x="18" y="119"/>
                </a:lnTo>
                <a:lnTo>
                  <a:pt x="15" y="119"/>
                </a:lnTo>
                <a:lnTo>
                  <a:pt x="3" y="116"/>
                </a:lnTo>
                <a:lnTo>
                  <a:pt x="3" y="110"/>
                </a:lnTo>
                <a:lnTo>
                  <a:pt x="3" y="107"/>
                </a:lnTo>
                <a:lnTo>
                  <a:pt x="0" y="101"/>
                </a:lnTo>
                <a:lnTo>
                  <a:pt x="3" y="91"/>
                </a:lnTo>
                <a:lnTo>
                  <a:pt x="0" y="85"/>
                </a:lnTo>
                <a:lnTo>
                  <a:pt x="3" y="85"/>
                </a:lnTo>
                <a:lnTo>
                  <a:pt x="9" y="79"/>
                </a:lnTo>
                <a:lnTo>
                  <a:pt x="9" y="76"/>
                </a:lnTo>
                <a:lnTo>
                  <a:pt x="9" y="70"/>
                </a:lnTo>
                <a:lnTo>
                  <a:pt x="15" y="64"/>
                </a:lnTo>
                <a:lnTo>
                  <a:pt x="18" y="61"/>
                </a:lnTo>
                <a:lnTo>
                  <a:pt x="9" y="61"/>
                </a:lnTo>
                <a:lnTo>
                  <a:pt x="3" y="61"/>
                </a:lnTo>
                <a:lnTo>
                  <a:pt x="3" y="49"/>
                </a:lnTo>
                <a:lnTo>
                  <a:pt x="3" y="46"/>
                </a:lnTo>
                <a:lnTo>
                  <a:pt x="0" y="33"/>
                </a:lnTo>
                <a:lnTo>
                  <a:pt x="0" y="30"/>
                </a:lnTo>
                <a:lnTo>
                  <a:pt x="0" y="24"/>
                </a:lnTo>
                <a:lnTo>
                  <a:pt x="3" y="21"/>
                </a:lnTo>
                <a:lnTo>
                  <a:pt x="3" y="15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6" name="Google Shape;5726;p183"/>
          <p:cNvSpPr/>
          <p:nvPr/>
        </p:nvSpPr>
        <p:spPr>
          <a:xfrm>
            <a:off x="2094866" y="3800476"/>
            <a:ext cx="111125" cy="188913"/>
          </a:xfrm>
          <a:custGeom>
            <a:avLst/>
            <a:gdLst/>
            <a:ahLst/>
            <a:cxnLst/>
            <a:rect l="l" t="t" r="r" b="b"/>
            <a:pathLst>
              <a:path w="70" h="119" extrusionOk="0">
                <a:moveTo>
                  <a:pt x="3" y="15"/>
                </a:moveTo>
                <a:lnTo>
                  <a:pt x="9" y="21"/>
                </a:lnTo>
                <a:lnTo>
                  <a:pt x="15" y="15"/>
                </a:lnTo>
                <a:lnTo>
                  <a:pt x="24" y="15"/>
                </a:lnTo>
                <a:lnTo>
                  <a:pt x="30" y="15"/>
                </a:lnTo>
                <a:lnTo>
                  <a:pt x="34" y="9"/>
                </a:lnTo>
                <a:lnTo>
                  <a:pt x="40" y="9"/>
                </a:lnTo>
                <a:lnTo>
                  <a:pt x="46" y="9"/>
                </a:lnTo>
                <a:lnTo>
                  <a:pt x="46" y="6"/>
                </a:lnTo>
                <a:lnTo>
                  <a:pt x="49" y="6"/>
                </a:lnTo>
                <a:lnTo>
                  <a:pt x="55" y="0"/>
                </a:lnTo>
                <a:lnTo>
                  <a:pt x="55" y="6"/>
                </a:lnTo>
                <a:lnTo>
                  <a:pt x="61" y="9"/>
                </a:lnTo>
                <a:lnTo>
                  <a:pt x="64" y="15"/>
                </a:lnTo>
                <a:lnTo>
                  <a:pt x="61" y="15"/>
                </a:lnTo>
                <a:lnTo>
                  <a:pt x="64" y="21"/>
                </a:lnTo>
                <a:lnTo>
                  <a:pt x="64" y="24"/>
                </a:lnTo>
                <a:lnTo>
                  <a:pt x="70" y="24"/>
                </a:lnTo>
                <a:lnTo>
                  <a:pt x="70" y="30"/>
                </a:lnTo>
                <a:lnTo>
                  <a:pt x="64" y="40"/>
                </a:lnTo>
                <a:lnTo>
                  <a:pt x="70" y="40"/>
                </a:lnTo>
                <a:lnTo>
                  <a:pt x="70" y="46"/>
                </a:lnTo>
                <a:lnTo>
                  <a:pt x="64" y="49"/>
                </a:lnTo>
                <a:lnTo>
                  <a:pt x="61" y="49"/>
                </a:lnTo>
                <a:lnTo>
                  <a:pt x="61" y="55"/>
                </a:lnTo>
                <a:lnTo>
                  <a:pt x="61" y="61"/>
                </a:lnTo>
                <a:lnTo>
                  <a:pt x="61" y="64"/>
                </a:lnTo>
                <a:lnTo>
                  <a:pt x="61" y="70"/>
                </a:lnTo>
                <a:lnTo>
                  <a:pt x="61" y="76"/>
                </a:lnTo>
                <a:lnTo>
                  <a:pt x="55" y="85"/>
                </a:lnTo>
                <a:lnTo>
                  <a:pt x="55" y="95"/>
                </a:lnTo>
                <a:lnTo>
                  <a:pt x="55" y="107"/>
                </a:lnTo>
                <a:lnTo>
                  <a:pt x="55" y="110"/>
                </a:lnTo>
                <a:lnTo>
                  <a:pt x="49" y="116"/>
                </a:lnTo>
                <a:lnTo>
                  <a:pt x="46" y="110"/>
                </a:lnTo>
                <a:lnTo>
                  <a:pt x="40" y="110"/>
                </a:lnTo>
                <a:lnTo>
                  <a:pt x="30" y="107"/>
                </a:lnTo>
                <a:lnTo>
                  <a:pt x="24" y="110"/>
                </a:lnTo>
                <a:lnTo>
                  <a:pt x="24" y="116"/>
                </a:lnTo>
                <a:lnTo>
                  <a:pt x="24" y="119"/>
                </a:lnTo>
                <a:lnTo>
                  <a:pt x="18" y="119"/>
                </a:lnTo>
                <a:lnTo>
                  <a:pt x="15" y="119"/>
                </a:lnTo>
                <a:lnTo>
                  <a:pt x="3" y="116"/>
                </a:lnTo>
                <a:lnTo>
                  <a:pt x="3" y="110"/>
                </a:lnTo>
                <a:lnTo>
                  <a:pt x="3" y="107"/>
                </a:lnTo>
                <a:lnTo>
                  <a:pt x="0" y="101"/>
                </a:lnTo>
                <a:lnTo>
                  <a:pt x="3" y="91"/>
                </a:lnTo>
                <a:lnTo>
                  <a:pt x="0" y="85"/>
                </a:lnTo>
                <a:lnTo>
                  <a:pt x="3" y="85"/>
                </a:lnTo>
                <a:lnTo>
                  <a:pt x="9" y="79"/>
                </a:lnTo>
                <a:lnTo>
                  <a:pt x="9" y="76"/>
                </a:lnTo>
                <a:lnTo>
                  <a:pt x="9" y="70"/>
                </a:lnTo>
                <a:lnTo>
                  <a:pt x="15" y="64"/>
                </a:lnTo>
                <a:lnTo>
                  <a:pt x="18" y="61"/>
                </a:lnTo>
                <a:lnTo>
                  <a:pt x="9" y="61"/>
                </a:lnTo>
                <a:lnTo>
                  <a:pt x="3" y="61"/>
                </a:lnTo>
                <a:lnTo>
                  <a:pt x="3" y="49"/>
                </a:lnTo>
                <a:lnTo>
                  <a:pt x="3" y="46"/>
                </a:lnTo>
                <a:lnTo>
                  <a:pt x="0" y="33"/>
                </a:lnTo>
                <a:lnTo>
                  <a:pt x="0" y="30"/>
                </a:lnTo>
                <a:lnTo>
                  <a:pt x="0" y="24"/>
                </a:lnTo>
                <a:lnTo>
                  <a:pt x="3" y="21"/>
                </a:lnTo>
                <a:lnTo>
                  <a:pt x="3" y="15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7" name="Google Shape;5727;p183"/>
          <p:cNvSpPr/>
          <p:nvPr/>
        </p:nvSpPr>
        <p:spPr>
          <a:xfrm>
            <a:off x="2366329" y="4076701"/>
            <a:ext cx="222250" cy="146050"/>
          </a:xfrm>
          <a:custGeom>
            <a:avLst/>
            <a:gdLst/>
            <a:ahLst/>
            <a:cxnLst/>
            <a:rect l="l" t="t" r="r" b="b"/>
            <a:pathLst>
              <a:path w="140" h="92" extrusionOk="0">
                <a:moveTo>
                  <a:pt x="140" y="6"/>
                </a:moveTo>
                <a:lnTo>
                  <a:pt x="140" y="12"/>
                </a:lnTo>
                <a:lnTo>
                  <a:pt x="140" y="15"/>
                </a:lnTo>
                <a:lnTo>
                  <a:pt x="134" y="28"/>
                </a:lnTo>
                <a:lnTo>
                  <a:pt x="131" y="28"/>
                </a:lnTo>
                <a:lnTo>
                  <a:pt x="125" y="31"/>
                </a:lnTo>
                <a:lnTo>
                  <a:pt x="125" y="37"/>
                </a:lnTo>
                <a:lnTo>
                  <a:pt x="125" y="43"/>
                </a:lnTo>
                <a:lnTo>
                  <a:pt x="125" y="46"/>
                </a:lnTo>
                <a:lnTo>
                  <a:pt x="119" y="52"/>
                </a:lnTo>
                <a:lnTo>
                  <a:pt x="119" y="55"/>
                </a:lnTo>
                <a:lnTo>
                  <a:pt x="119" y="61"/>
                </a:lnTo>
                <a:lnTo>
                  <a:pt x="125" y="61"/>
                </a:lnTo>
                <a:lnTo>
                  <a:pt x="119" y="67"/>
                </a:lnTo>
                <a:lnTo>
                  <a:pt x="125" y="67"/>
                </a:lnTo>
                <a:lnTo>
                  <a:pt x="125" y="76"/>
                </a:lnTo>
                <a:lnTo>
                  <a:pt x="116" y="83"/>
                </a:lnTo>
                <a:lnTo>
                  <a:pt x="116" y="92"/>
                </a:lnTo>
                <a:lnTo>
                  <a:pt x="104" y="86"/>
                </a:lnTo>
                <a:lnTo>
                  <a:pt x="98" y="92"/>
                </a:lnTo>
                <a:lnTo>
                  <a:pt x="89" y="86"/>
                </a:lnTo>
                <a:lnTo>
                  <a:pt x="86" y="76"/>
                </a:lnTo>
                <a:lnTo>
                  <a:pt x="86" y="70"/>
                </a:lnTo>
                <a:lnTo>
                  <a:pt x="73" y="67"/>
                </a:lnTo>
                <a:lnTo>
                  <a:pt x="64" y="67"/>
                </a:lnTo>
                <a:lnTo>
                  <a:pt x="61" y="61"/>
                </a:lnTo>
                <a:lnTo>
                  <a:pt x="49" y="61"/>
                </a:lnTo>
                <a:lnTo>
                  <a:pt x="46" y="52"/>
                </a:lnTo>
                <a:lnTo>
                  <a:pt x="40" y="46"/>
                </a:lnTo>
                <a:lnTo>
                  <a:pt x="24" y="43"/>
                </a:lnTo>
                <a:lnTo>
                  <a:pt x="18" y="37"/>
                </a:lnTo>
                <a:lnTo>
                  <a:pt x="15" y="37"/>
                </a:lnTo>
                <a:lnTo>
                  <a:pt x="3" y="31"/>
                </a:lnTo>
                <a:lnTo>
                  <a:pt x="0" y="28"/>
                </a:lnTo>
                <a:lnTo>
                  <a:pt x="0" y="21"/>
                </a:lnTo>
                <a:lnTo>
                  <a:pt x="3" y="15"/>
                </a:lnTo>
                <a:lnTo>
                  <a:pt x="3" y="6"/>
                </a:lnTo>
                <a:lnTo>
                  <a:pt x="9" y="6"/>
                </a:lnTo>
                <a:lnTo>
                  <a:pt x="15" y="0"/>
                </a:lnTo>
                <a:lnTo>
                  <a:pt x="18" y="6"/>
                </a:lnTo>
                <a:lnTo>
                  <a:pt x="18" y="12"/>
                </a:lnTo>
                <a:lnTo>
                  <a:pt x="31" y="6"/>
                </a:lnTo>
                <a:lnTo>
                  <a:pt x="40" y="6"/>
                </a:lnTo>
                <a:lnTo>
                  <a:pt x="46" y="12"/>
                </a:lnTo>
                <a:lnTo>
                  <a:pt x="55" y="15"/>
                </a:lnTo>
                <a:lnTo>
                  <a:pt x="64" y="21"/>
                </a:lnTo>
                <a:lnTo>
                  <a:pt x="73" y="21"/>
                </a:lnTo>
                <a:lnTo>
                  <a:pt x="86" y="15"/>
                </a:lnTo>
                <a:lnTo>
                  <a:pt x="89" y="15"/>
                </a:lnTo>
                <a:lnTo>
                  <a:pt x="95" y="15"/>
                </a:lnTo>
                <a:lnTo>
                  <a:pt x="98" y="15"/>
                </a:lnTo>
                <a:lnTo>
                  <a:pt x="104" y="12"/>
                </a:lnTo>
                <a:lnTo>
                  <a:pt x="110" y="12"/>
                </a:lnTo>
                <a:lnTo>
                  <a:pt x="116" y="15"/>
                </a:lnTo>
                <a:lnTo>
                  <a:pt x="119" y="12"/>
                </a:lnTo>
                <a:lnTo>
                  <a:pt x="131" y="12"/>
                </a:lnTo>
                <a:lnTo>
                  <a:pt x="140" y="6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8" name="Google Shape;5728;p183"/>
          <p:cNvSpPr/>
          <p:nvPr/>
        </p:nvSpPr>
        <p:spPr>
          <a:xfrm>
            <a:off x="2366329" y="4076701"/>
            <a:ext cx="222250" cy="146050"/>
          </a:xfrm>
          <a:custGeom>
            <a:avLst/>
            <a:gdLst/>
            <a:ahLst/>
            <a:cxnLst/>
            <a:rect l="l" t="t" r="r" b="b"/>
            <a:pathLst>
              <a:path w="140" h="92" extrusionOk="0">
                <a:moveTo>
                  <a:pt x="140" y="6"/>
                </a:moveTo>
                <a:lnTo>
                  <a:pt x="140" y="12"/>
                </a:lnTo>
                <a:lnTo>
                  <a:pt x="140" y="15"/>
                </a:lnTo>
                <a:lnTo>
                  <a:pt x="134" y="28"/>
                </a:lnTo>
                <a:lnTo>
                  <a:pt x="131" y="28"/>
                </a:lnTo>
                <a:lnTo>
                  <a:pt x="125" y="31"/>
                </a:lnTo>
                <a:lnTo>
                  <a:pt x="125" y="37"/>
                </a:lnTo>
                <a:lnTo>
                  <a:pt x="125" y="43"/>
                </a:lnTo>
                <a:lnTo>
                  <a:pt x="125" y="46"/>
                </a:lnTo>
                <a:lnTo>
                  <a:pt x="119" y="52"/>
                </a:lnTo>
                <a:lnTo>
                  <a:pt x="119" y="55"/>
                </a:lnTo>
                <a:lnTo>
                  <a:pt x="119" y="61"/>
                </a:lnTo>
                <a:lnTo>
                  <a:pt x="125" y="61"/>
                </a:lnTo>
                <a:lnTo>
                  <a:pt x="119" y="67"/>
                </a:lnTo>
                <a:lnTo>
                  <a:pt x="125" y="67"/>
                </a:lnTo>
                <a:lnTo>
                  <a:pt x="125" y="76"/>
                </a:lnTo>
                <a:lnTo>
                  <a:pt x="116" y="83"/>
                </a:lnTo>
                <a:lnTo>
                  <a:pt x="116" y="92"/>
                </a:lnTo>
                <a:lnTo>
                  <a:pt x="104" y="86"/>
                </a:lnTo>
                <a:lnTo>
                  <a:pt x="98" y="92"/>
                </a:lnTo>
                <a:lnTo>
                  <a:pt x="89" y="86"/>
                </a:lnTo>
                <a:lnTo>
                  <a:pt x="86" y="76"/>
                </a:lnTo>
                <a:lnTo>
                  <a:pt x="86" y="70"/>
                </a:lnTo>
                <a:lnTo>
                  <a:pt x="73" y="67"/>
                </a:lnTo>
                <a:lnTo>
                  <a:pt x="64" y="67"/>
                </a:lnTo>
                <a:lnTo>
                  <a:pt x="61" y="61"/>
                </a:lnTo>
                <a:lnTo>
                  <a:pt x="49" y="61"/>
                </a:lnTo>
                <a:lnTo>
                  <a:pt x="46" y="52"/>
                </a:lnTo>
                <a:lnTo>
                  <a:pt x="40" y="46"/>
                </a:lnTo>
                <a:lnTo>
                  <a:pt x="24" y="43"/>
                </a:lnTo>
                <a:lnTo>
                  <a:pt x="18" y="37"/>
                </a:lnTo>
                <a:lnTo>
                  <a:pt x="15" y="37"/>
                </a:lnTo>
                <a:lnTo>
                  <a:pt x="3" y="31"/>
                </a:lnTo>
                <a:lnTo>
                  <a:pt x="0" y="28"/>
                </a:lnTo>
                <a:lnTo>
                  <a:pt x="0" y="21"/>
                </a:lnTo>
                <a:lnTo>
                  <a:pt x="3" y="15"/>
                </a:lnTo>
                <a:lnTo>
                  <a:pt x="3" y="6"/>
                </a:lnTo>
                <a:lnTo>
                  <a:pt x="9" y="6"/>
                </a:lnTo>
                <a:lnTo>
                  <a:pt x="15" y="0"/>
                </a:lnTo>
                <a:lnTo>
                  <a:pt x="18" y="6"/>
                </a:lnTo>
                <a:lnTo>
                  <a:pt x="18" y="12"/>
                </a:lnTo>
                <a:lnTo>
                  <a:pt x="31" y="6"/>
                </a:lnTo>
                <a:lnTo>
                  <a:pt x="40" y="6"/>
                </a:lnTo>
                <a:lnTo>
                  <a:pt x="46" y="12"/>
                </a:lnTo>
                <a:lnTo>
                  <a:pt x="55" y="15"/>
                </a:lnTo>
                <a:lnTo>
                  <a:pt x="64" y="21"/>
                </a:lnTo>
                <a:lnTo>
                  <a:pt x="73" y="21"/>
                </a:lnTo>
                <a:lnTo>
                  <a:pt x="86" y="15"/>
                </a:lnTo>
                <a:lnTo>
                  <a:pt x="89" y="15"/>
                </a:lnTo>
                <a:lnTo>
                  <a:pt x="95" y="15"/>
                </a:lnTo>
                <a:lnTo>
                  <a:pt x="98" y="15"/>
                </a:lnTo>
                <a:lnTo>
                  <a:pt x="104" y="12"/>
                </a:lnTo>
                <a:lnTo>
                  <a:pt x="110" y="12"/>
                </a:lnTo>
                <a:lnTo>
                  <a:pt x="116" y="15"/>
                </a:lnTo>
                <a:lnTo>
                  <a:pt x="119" y="12"/>
                </a:lnTo>
                <a:lnTo>
                  <a:pt x="131" y="12"/>
                </a:lnTo>
                <a:lnTo>
                  <a:pt x="140" y="6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9" name="Google Shape;5729;p183"/>
          <p:cNvSpPr/>
          <p:nvPr/>
        </p:nvSpPr>
        <p:spPr>
          <a:xfrm>
            <a:off x="1624966" y="2606676"/>
            <a:ext cx="23813" cy="19050"/>
          </a:xfrm>
          <a:custGeom>
            <a:avLst/>
            <a:gdLst/>
            <a:ahLst/>
            <a:cxnLst/>
            <a:rect l="l" t="t" r="r" b="b"/>
            <a:pathLst>
              <a:path w="15" h="12" extrusionOk="0">
                <a:moveTo>
                  <a:pt x="9" y="12"/>
                </a:moveTo>
                <a:lnTo>
                  <a:pt x="3" y="12"/>
                </a:lnTo>
                <a:lnTo>
                  <a:pt x="0" y="12"/>
                </a:lnTo>
                <a:lnTo>
                  <a:pt x="0" y="0"/>
                </a:lnTo>
                <a:lnTo>
                  <a:pt x="3" y="0"/>
                </a:lnTo>
                <a:lnTo>
                  <a:pt x="9" y="0"/>
                </a:lnTo>
                <a:lnTo>
                  <a:pt x="15" y="6"/>
                </a:lnTo>
                <a:lnTo>
                  <a:pt x="9" y="12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0" name="Google Shape;5730;p183"/>
          <p:cNvSpPr/>
          <p:nvPr/>
        </p:nvSpPr>
        <p:spPr>
          <a:xfrm>
            <a:off x="1624966" y="2606676"/>
            <a:ext cx="23813" cy="19050"/>
          </a:xfrm>
          <a:custGeom>
            <a:avLst/>
            <a:gdLst/>
            <a:ahLst/>
            <a:cxnLst/>
            <a:rect l="l" t="t" r="r" b="b"/>
            <a:pathLst>
              <a:path w="15" h="12" extrusionOk="0">
                <a:moveTo>
                  <a:pt x="9" y="12"/>
                </a:moveTo>
                <a:lnTo>
                  <a:pt x="3" y="12"/>
                </a:lnTo>
                <a:lnTo>
                  <a:pt x="0" y="12"/>
                </a:lnTo>
                <a:lnTo>
                  <a:pt x="0" y="0"/>
                </a:lnTo>
                <a:lnTo>
                  <a:pt x="3" y="0"/>
                </a:lnTo>
                <a:lnTo>
                  <a:pt x="9" y="0"/>
                </a:lnTo>
                <a:lnTo>
                  <a:pt x="15" y="6"/>
                </a:lnTo>
                <a:lnTo>
                  <a:pt x="9" y="12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1" name="Google Shape;5731;p183"/>
          <p:cNvSpPr/>
          <p:nvPr/>
        </p:nvSpPr>
        <p:spPr>
          <a:xfrm>
            <a:off x="1707516" y="2878138"/>
            <a:ext cx="23813" cy="9525"/>
          </a:xfrm>
          <a:custGeom>
            <a:avLst/>
            <a:gdLst/>
            <a:ahLst/>
            <a:cxnLst/>
            <a:rect l="l" t="t" r="r" b="b"/>
            <a:pathLst>
              <a:path w="15" h="6" extrusionOk="0">
                <a:moveTo>
                  <a:pt x="0" y="0"/>
                </a:moveTo>
                <a:lnTo>
                  <a:pt x="9" y="0"/>
                </a:lnTo>
                <a:lnTo>
                  <a:pt x="15" y="0"/>
                </a:lnTo>
                <a:lnTo>
                  <a:pt x="15" y="6"/>
                </a:lnTo>
                <a:lnTo>
                  <a:pt x="9" y="6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2" name="Google Shape;5732;p183"/>
          <p:cNvSpPr/>
          <p:nvPr/>
        </p:nvSpPr>
        <p:spPr>
          <a:xfrm>
            <a:off x="1707516" y="2878138"/>
            <a:ext cx="23813" cy="9525"/>
          </a:xfrm>
          <a:custGeom>
            <a:avLst/>
            <a:gdLst/>
            <a:ahLst/>
            <a:cxnLst/>
            <a:rect l="l" t="t" r="r" b="b"/>
            <a:pathLst>
              <a:path w="15" h="6" extrusionOk="0">
                <a:moveTo>
                  <a:pt x="0" y="0"/>
                </a:moveTo>
                <a:lnTo>
                  <a:pt x="9" y="0"/>
                </a:lnTo>
                <a:lnTo>
                  <a:pt x="15" y="0"/>
                </a:lnTo>
                <a:lnTo>
                  <a:pt x="15" y="6"/>
                </a:lnTo>
                <a:lnTo>
                  <a:pt x="9" y="6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3" name="Google Shape;5733;p183"/>
          <p:cNvSpPr/>
          <p:nvPr/>
        </p:nvSpPr>
        <p:spPr>
          <a:xfrm>
            <a:off x="1851979" y="2154238"/>
            <a:ext cx="19050" cy="25400"/>
          </a:xfrm>
          <a:custGeom>
            <a:avLst/>
            <a:gdLst/>
            <a:ahLst/>
            <a:cxnLst/>
            <a:rect l="l" t="t" r="r" b="b"/>
            <a:pathLst>
              <a:path w="12" h="16" extrusionOk="0">
                <a:moveTo>
                  <a:pt x="12" y="16"/>
                </a:moveTo>
                <a:lnTo>
                  <a:pt x="6" y="10"/>
                </a:lnTo>
                <a:lnTo>
                  <a:pt x="0" y="7"/>
                </a:lnTo>
                <a:lnTo>
                  <a:pt x="6" y="7"/>
                </a:lnTo>
                <a:lnTo>
                  <a:pt x="12" y="0"/>
                </a:lnTo>
                <a:lnTo>
                  <a:pt x="12" y="7"/>
                </a:lnTo>
                <a:lnTo>
                  <a:pt x="12" y="10"/>
                </a:lnTo>
                <a:lnTo>
                  <a:pt x="12" y="16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4" name="Google Shape;5734;p183"/>
          <p:cNvSpPr/>
          <p:nvPr/>
        </p:nvSpPr>
        <p:spPr>
          <a:xfrm>
            <a:off x="1851979" y="2154238"/>
            <a:ext cx="19050" cy="25400"/>
          </a:xfrm>
          <a:custGeom>
            <a:avLst/>
            <a:gdLst/>
            <a:ahLst/>
            <a:cxnLst/>
            <a:rect l="l" t="t" r="r" b="b"/>
            <a:pathLst>
              <a:path w="12" h="16" extrusionOk="0">
                <a:moveTo>
                  <a:pt x="12" y="16"/>
                </a:moveTo>
                <a:lnTo>
                  <a:pt x="6" y="10"/>
                </a:lnTo>
                <a:lnTo>
                  <a:pt x="0" y="7"/>
                </a:lnTo>
                <a:lnTo>
                  <a:pt x="6" y="7"/>
                </a:lnTo>
                <a:lnTo>
                  <a:pt x="12" y="0"/>
                </a:lnTo>
                <a:lnTo>
                  <a:pt x="12" y="7"/>
                </a:lnTo>
                <a:lnTo>
                  <a:pt x="12" y="10"/>
                </a:lnTo>
                <a:lnTo>
                  <a:pt x="12" y="16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5" name="Google Shape;5735;p183"/>
          <p:cNvSpPr/>
          <p:nvPr/>
        </p:nvSpPr>
        <p:spPr>
          <a:xfrm>
            <a:off x="1963104" y="2057401"/>
            <a:ext cx="25400" cy="63500"/>
          </a:xfrm>
          <a:custGeom>
            <a:avLst/>
            <a:gdLst/>
            <a:ahLst/>
            <a:cxnLst/>
            <a:rect l="l" t="t" r="r" b="b"/>
            <a:pathLst>
              <a:path w="16" h="40" extrusionOk="0">
                <a:moveTo>
                  <a:pt x="0" y="40"/>
                </a:moveTo>
                <a:lnTo>
                  <a:pt x="7" y="37"/>
                </a:lnTo>
                <a:lnTo>
                  <a:pt x="7" y="31"/>
                </a:lnTo>
                <a:lnTo>
                  <a:pt x="0" y="28"/>
                </a:lnTo>
                <a:lnTo>
                  <a:pt x="0" y="22"/>
                </a:lnTo>
                <a:lnTo>
                  <a:pt x="13" y="22"/>
                </a:lnTo>
                <a:lnTo>
                  <a:pt x="13" y="16"/>
                </a:lnTo>
                <a:lnTo>
                  <a:pt x="16" y="0"/>
                </a:lnTo>
                <a:lnTo>
                  <a:pt x="16" y="13"/>
                </a:lnTo>
                <a:lnTo>
                  <a:pt x="16" y="16"/>
                </a:lnTo>
                <a:lnTo>
                  <a:pt x="16" y="22"/>
                </a:lnTo>
                <a:lnTo>
                  <a:pt x="16" y="28"/>
                </a:lnTo>
                <a:lnTo>
                  <a:pt x="13" y="31"/>
                </a:lnTo>
                <a:lnTo>
                  <a:pt x="13" y="37"/>
                </a:lnTo>
                <a:lnTo>
                  <a:pt x="0" y="4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6" name="Google Shape;5736;p183"/>
          <p:cNvSpPr/>
          <p:nvPr/>
        </p:nvSpPr>
        <p:spPr>
          <a:xfrm>
            <a:off x="1963104" y="2057401"/>
            <a:ext cx="25400" cy="63500"/>
          </a:xfrm>
          <a:custGeom>
            <a:avLst/>
            <a:gdLst/>
            <a:ahLst/>
            <a:cxnLst/>
            <a:rect l="l" t="t" r="r" b="b"/>
            <a:pathLst>
              <a:path w="16" h="40" extrusionOk="0">
                <a:moveTo>
                  <a:pt x="0" y="40"/>
                </a:moveTo>
                <a:lnTo>
                  <a:pt x="7" y="37"/>
                </a:lnTo>
                <a:lnTo>
                  <a:pt x="7" y="31"/>
                </a:lnTo>
                <a:lnTo>
                  <a:pt x="0" y="28"/>
                </a:lnTo>
                <a:lnTo>
                  <a:pt x="0" y="22"/>
                </a:lnTo>
                <a:lnTo>
                  <a:pt x="13" y="22"/>
                </a:lnTo>
                <a:lnTo>
                  <a:pt x="13" y="16"/>
                </a:lnTo>
                <a:lnTo>
                  <a:pt x="16" y="0"/>
                </a:lnTo>
                <a:lnTo>
                  <a:pt x="16" y="13"/>
                </a:lnTo>
                <a:lnTo>
                  <a:pt x="16" y="16"/>
                </a:lnTo>
                <a:lnTo>
                  <a:pt x="16" y="22"/>
                </a:lnTo>
                <a:lnTo>
                  <a:pt x="16" y="28"/>
                </a:lnTo>
                <a:lnTo>
                  <a:pt x="13" y="31"/>
                </a:lnTo>
                <a:lnTo>
                  <a:pt x="13" y="37"/>
                </a:lnTo>
                <a:lnTo>
                  <a:pt x="0" y="4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7" name="Google Shape;5737;p183"/>
          <p:cNvSpPr/>
          <p:nvPr/>
        </p:nvSpPr>
        <p:spPr>
          <a:xfrm>
            <a:off x="1653541" y="2165351"/>
            <a:ext cx="58738" cy="52388"/>
          </a:xfrm>
          <a:custGeom>
            <a:avLst/>
            <a:gdLst/>
            <a:ahLst/>
            <a:cxnLst/>
            <a:rect l="l" t="t" r="r" b="b"/>
            <a:pathLst>
              <a:path w="37" h="33" extrusionOk="0">
                <a:moveTo>
                  <a:pt x="0" y="33"/>
                </a:moveTo>
                <a:lnTo>
                  <a:pt x="6" y="24"/>
                </a:lnTo>
                <a:lnTo>
                  <a:pt x="12" y="18"/>
                </a:lnTo>
                <a:lnTo>
                  <a:pt x="15" y="24"/>
                </a:lnTo>
                <a:lnTo>
                  <a:pt x="15" y="30"/>
                </a:lnTo>
                <a:lnTo>
                  <a:pt x="21" y="24"/>
                </a:lnTo>
                <a:lnTo>
                  <a:pt x="21" y="18"/>
                </a:lnTo>
                <a:lnTo>
                  <a:pt x="27" y="12"/>
                </a:lnTo>
                <a:lnTo>
                  <a:pt x="30" y="12"/>
                </a:lnTo>
                <a:lnTo>
                  <a:pt x="30" y="9"/>
                </a:lnTo>
                <a:lnTo>
                  <a:pt x="37" y="3"/>
                </a:lnTo>
                <a:lnTo>
                  <a:pt x="37" y="0"/>
                </a:lnTo>
                <a:lnTo>
                  <a:pt x="30" y="3"/>
                </a:lnTo>
                <a:lnTo>
                  <a:pt x="27" y="3"/>
                </a:lnTo>
                <a:lnTo>
                  <a:pt x="15" y="3"/>
                </a:lnTo>
                <a:lnTo>
                  <a:pt x="15" y="12"/>
                </a:lnTo>
                <a:lnTo>
                  <a:pt x="12" y="9"/>
                </a:lnTo>
                <a:lnTo>
                  <a:pt x="12" y="3"/>
                </a:lnTo>
                <a:lnTo>
                  <a:pt x="6" y="9"/>
                </a:lnTo>
                <a:lnTo>
                  <a:pt x="6" y="12"/>
                </a:lnTo>
                <a:lnTo>
                  <a:pt x="0" y="24"/>
                </a:lnTo>
                <a:lnTo>
                  <a:pt x="0" y="30"/>
                </a:lnTo>
                <a:lnTo>
                  <a:pt x="0" y="33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8" name="Google Shape;5738;p183"/>
          <p:cNvSpPr/>
          <p:nvPr/>
        </p:nvSpPr>
        <p:spPr>
          <a:xfrm>
            <a:off x="1653541" y="2165351"/>
            <a:ext cx="58738" cy="52388"/>
          </a:xfrm>
          <a:custGeom>
            <a:avLst/>
            <a:gdLst/>
            <a:ahLst/>
            <a:cxnLst/>
            <a:rect l="l" t="t" r="r" b="b"/>
            <a:pathLst>
              <a:path w="37" h="33" extrusionOk="0">
                <a:moveTo>
                  <a:pt x="0" y="33"/>
                </a:moveTo>
                <a:lnTo>
                  <a:pt x="6" y="24"/>
                </a:lnTo>
                <a:lnTo>
                  <a:pt x="12" y="18"/>
                </a:lnTo>
                <a:lnTo>
                  <a:pt x="15" y="24"/>
                </a:lnTo>
                <a:lnTo>
                  <a:pt x="15" y="30"/>
                </a:lnTo>
                <a:lnTo>
                  <a:pt x="21" y="24"/>
                </a:lnTo>
                <a:lnTo>
                  <a:pt x="21" y="18"/>
                </a:lnTo>
                <a:lnTo>
                  <a:pt x="27" y="12"/>
                </a:lnTo>
                <a:lnTo>
                  <a:pt x="30" y="12"/>
                </a:lnTo>
                <a:lnTo>
                  <a:pt x="30" y="9"/>
                </a:lnTo>
                <a:lnTo>
                  <a:pt x="37" y="3"/>
                </a:lnTo>
                <a:lnTo>
                  <a:pt x="37" y="0"/>
                </a:lnTo>
                <a:lnTo>
                  <a:pt x="30" y="3"/>
                </a:lnTo>
                <a:lnTo>
                  <a:pt x="27" y="3"/>
                </a:lnTo>
                <a:lnTo>
                  <a:pt x="15" y="3"/>
                </a:lnTo>
                <a:lnTo>
                  <a:pt x="15" y="12"/>
                </a:lnTo>
                <a:lnTo>
                  <a:pt x="12" y="9"/>
                </a:lnTo>
                <a:lnTo>
                  <a:pt x="12" y="3"/>
                </a:lnTo>
                <a:lnTo>
                  <a:pt x="6" y="9"/>
                </a:lnTo>
                <a:lnTo>
                  <a:pt x="6" y="12"/>
                </a:lnTo>
                <a:lnTo>
                  <a:pt x="0" y="24"/>
                </a:lnTo>
                <a:lnTo>
                  <a:pt x="0" y="30"/>
                </a:lnTo>
                <a:lnTo>
                  <a:pt x="0" y="33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9" name="Google Shape;5739;p183"/>
          <p:cNvSpPr/>
          <p:nvPr/>
        </p:nvSpPr>
        <p:spPr>
          <a:xfrm>
            <a:off x="1648779" y="2528888"/>
            <a:ext cx="23813" cy="23813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0" y="9"/>
                </a:moveTo>
                <a:lnTo>
                  <a:pt x="3" y="6"/>
                </a:lnTo>
                <a:lnTo>
                  <a:pt x="9" y="0"/>
                </a:lnTo>
                <a:lnTo>
                  <a:pt x="15" y="6"/>
                </a:lnTo>
                <a:lnTo>
                  <a:pt x="15" y="9"/>
                </a:lnTo>
                <a:lnTo>
                  <a:pt x="3" y="15"/>
                </a:lnTo>
                <a:lnTo>
                  <a:pt x="0" y="9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0" name="Google Shape;5740;p183"/>
          <p:cNvSpPr/>
          <p:nvPr/>
        </p:nvSpPr>
        <p:spPr>
          <a:xfrm>
            <a:off x="1648779" y="2528888"/>
            <a:ext cx="23813" cy="23813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0" y="9"/>
                </a:moveTo>
                <a:lnTo>
                  <a:pt x="3" y="6"/>
                </a:lnTo>
                <a:lnTo>
                  <a:pt x="9" y="0"/>
                </a:lnTo>
                <a:lnTo>
                  <a:pt x="15" y="6"/>
                </a:lnTo>
                <a:lnTo>
                  <a:pt x="15" y="9"/>
                </a:lnTo>
                <a:lnTo>
                  <a:pt x="3" y="15"/>
                </a:lnTo>
                <a:lnTo>
                  <a:pt x="0" y="9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1" name="Google Shape;5741;p183"/>
          <p:cNvSpPr/>
          <p:nvPr/>
        </p:nvSpPr>
        <p:spPr>
          <a:xfrm>
            <a:off x="1663066" y="2236788"/>
            <a:ext cx="33338" cy="44450"/>
          </a:xfrm>
          <a:custGeom>
            <a:avLst/>
            <a:gdLst/>
            <a:ahLst/>
            <a:cxnLst/>
            <a:rect l="l" t="t" r="r" b="b"/>
            <a:pathLst>
              <a:path w="21" h="28" extrusionOk="0">
                <a:moveTo>
                  <a:pt x="15" y="19"/>
                </a:moveTo>
                <a:lnTo>
                  <a:pt x="15" y="16"/>
                </a:lnTo>
                <a:lnTo>
                  <a:pt x="15" y="10"/>
                </a:lnTo>
                <a:lnTo>
                  <a:pt x="21" y="3"/>
                </a:lnTo>
                <a:lnTo>
                  <a:pt x="21" y="0"/>
                </a:lnTo>
                <a:lnTo>
                  <a:pt x="15" y="3"/>
                </a:lnTo>
                <a:lnTo>
                  <a:pt x="9" y="10"/>
                </a:lnTo>
                <a:lnTo>
                  <a:pt x="9" y="3"/>
                </a:lnTo>
                <a:lnTo>
                  <a:pt x="9" y="0"/>
                </a:lnTo>
                <a:lnTo>
                  <a:pt x="0" y="3"/>
                </a:lnTo>
                <a:lnTo>
                  <a:pt x="0" y="10"/>
                </a:lnTo>
                <a:lnTo>
                  <a:pt x="0" y="16"/>
                </a:lnTo>
                <a:lnTo>
                  <a:pt x="9" y="10"/>
                </a:lnTo>
                <a:lnTo>
                  <a:pt x="6" y="19"/>
                </a:lnTo>
                <a:lnTo>
                  <a:pt x="9" y="25"/>
                </a:lnTo>
                <a:lnTo>
                  <a:pt x="9" y="28"/>
                </a:lnTo>
                <a:lnTo>
                  <a:pt x="15" y="19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2" name="Google Shape;5742;p183"/>
          <p:cNvSpPr/>
          <p:nvPr/>
        </p:nvSpPr>
        <p:spPr>
          <a:xfrm>
            <a:off x="1663066" y="2236788"/>
            <a:ext cx="33338" cy="44450"/>
          </a:xfrm>
          <a:custGeom>
            <a:avLst/>
            <a:gdLst/>
            <a:ahLst/>
            <a:cxnLst/>
            <a:rect l="l" t="t" r="r" b="b"/>
            <a:pathLst>
              <a:path w="21" h="28" extrusionOk="0">
                <a:moveTo>
                  <a:pt x="15" y="19"/>
                </a:moveTo>
                <a:lnTo>
                  <a:pt x="15" y="16"/>
                </a:lnTo>
                <a:lnTo>
                  <a:pt x="15" y="10"/>
                </a:lnTo>
                <a:lnTo>
                  <a:pt x="21" y="3"/>
                </a:lnTo>
                <a:lnTo>
                  <a:pt x="21" y="0"/>
                </a:lnTo>
                <a:lnTo>
                  <a:pt x="15" y="3"/>
                </a:lnTo>
                <a:lnTo>
                  <a:pt x="9" y="10"/>
                </a:lnTo>
                <a:lnTo>
                  <a:pt x="9" y="3"/>
                </a:lnTo>
                <a:lnTo>
                  <a:pt x="9" y="0"/>
                </a:lnTo>
                <a:lnTo>
                  <a:pt x="0" y="3"/>
                </a:lnTo>
                <a:lnTo>
                  <a:pt x="0" y="10"/>
                </a:lnTo>
                <a:lnTo>
                  <a:pt x="0" y="16"/>
                </a:lnTo>
                <a:lnTo>
                  <a:pt x="9" y="10"/>
                </a:lnTo>
                <a:lnTo>
                  <a:pt x="6" y="19"/>
                </a:lnTo>
                <a:lnTo>
                  <a:pt x="9" y="25"/>
                </a:lnTo>
                <a:lnTo>
                  <a:pt x="9" y="28"/>
                </a:lnTo>
                <a:lnTo>
                  <a:pt x="15" y="19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3" name="Google Shape;5743;p183"/>
          <p:cNvSpPr/>
          <p:nvPr/>
        </p:nvSpPr>
        <p:spPr>
          <a:xfrm>
            <a:off x="1653541" y="2324101"/>
            <a:ext cx="19050" cy="25400"/>
          </a:xfrm>
          <a:custGeom>
            <a:avLst/>
            <a:gdLst/>
            <a:ahLst/>
            <a:cxnLst/>
            <a:rect l="l" t="t" r="r" b="b"/>
            <a:pathLst>
              <a:path w="12" h="16" extrusionOk="0">
                <a:moveTo>
                  <a:pt x="6" y="16"/>
                </a:moveTo>
                <a:lnTo>
                  <a:pt x="6" y="10"/>
                </a:lnTo>
                <a:lnTo>
                  <a:pt x="0" y="10"/>
                </a:lnTo>
                <a:lnTo>
                  <a:pt x="6" y="4"/>
                </a:lnTo>
                <a:lnTo>
                  <a:pt x="6" y="0"/>
                </a:lnTo>
                <a:lnTo>
                  <a:pt x="0" y="0"/>
                </a:lnTo>
                <a:lnTo>
                  <a:pt x="12" y="4"/>
                </a:lnTo>
                <a:lnTo>
                  <a:pt x="12" y="10"/>
                </a:lnTo>
                <a:lnTo>
                  <a:pt x="6" y="10"/>
                </a:lnTo>
                <a:lnTo>
                  <a:pt x="6" y="16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4" name="Google Shape;5744;p183"/>
          <p:cNvSpPr/>
          <p:nvPr/>
        </p:nvSpPr>
        <p:spPr>
          <a:xfrm>
            <a:off x="1653541" y="2324101"/>
            <a:ext cx="19050" cy="25400"/>
          </a:xfrm>
          <a:custGeom>
            <a:avLst/>
            <a:gdLst/>
            <a:ahLst/>
            <a:cxnLst/>
            <a:rect l="l" t="t" r="r" b="b"/>
            <a:pathLst>
              <a:path w="12" h="16" extrusionOk="0">
                <a:moveTo>
                  <a:pt x="6" y="16"/>
                </a:moveTo>
                <a:lnTo>
                  <a:pt x="6" y="10"/>
                </a:lnTo>
                <a:lnTo>
                  <a:pt x="0" y="10"/>
                </a:lnTo>
                <a:lnTo>
                  <a:pt x="6" y="4"/>
                </a:lnTo>
                <a:lnTo>
                  <a:pt x="6" y="0"/>
                </a:lnTo>
                <a:lnTo>
                  <a:pt x="0" y="0"/>
                </a:lnTo>
                <a:lnTo>
                  <a:pt x="12" y="4"/>
                </a:lnTo>
                <a:lnTo>
                  <a:pt x="12" y="10"/>
                </a:lnTo>
                <a:lnTo>
                  <a:pt x="6" y="10"/>
                </a:lnTo>
                <a:lnTo>
                  <a:pt x="6" y="16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5" name="Google Shape;5745;p183"/>
          <p:cNvSpPr/>
          <p:nvPr/>
        </p:nvSpPr>
        <p:spPr>
          <a:xfrm>
            <a:off x="1469391" y="2451101"/>
            <a:ext cx="465138" cy="446088"/>
          </a:xfrm>
          <a:custGeom>
            <a:avLst/>
            <a:gdLst/>
            <a:ahLst/>
            <a:cxnLst/>
            <a:rect l="l" t="t" r="r" b="b"/>
            <a:pathLst>
              <a:path w="293" h="281" extrusionOk="0">
                <a:moveTo>
                  <a:pt x="9" y="251"/>
                </a:moveTo>
                <a:lnTo>
                  <a:pt x="21" y="248"/>
                </a:lnTo>
                <a:lnTo>
                  <a:pt x="24" y="248"/>
                </a:lnTo>
                <a:lnTo>
                  <a:pt x="24" y="241"/>
                </a:lnTo>
                <a:lnTo>
                  <a:pt x="40" y="235"/>
                </a:lnTo>
                <a:lnTo>
                  <a:pt x="52" y="235"/>
                </a:lnTo>
                <a:lnTo>
                  <a:pt x="55" y="226"/>
                </a:lnTo>
                <a:lnTo>
                  <a:pt x="55" y="220"/>
                </a:lnTo>
                <a:lnTo>
                  <a:pt x="61" y="220"/>
                </a:lnTo>
                <a:lnTo>
                  <a:pt x="67" y="226"/>
                </a:lnTo>
                <a:lnTo>
                  <a:pt x="70" y="220"/>
                </a:lnTo>
                <a:lnTo>
                  <a:pt x="67" y="217"/>
                </a:lnTo>
                <a:lnTo>
                  <a:pt x="70" y="217"/>
                </a:lnTo>
                <a:lnTo>
                  <a:pt x="76" y="217"/>
                </a:lnTo>
                <a:lnTo>
                  <a:pt x="79" y="217"/>
                </a:lnTo>
                <a:lnTo>
                  <a:pt x="79" y="220"/>
                </a:lnTo>
                <a:lnTo>
                  <a:pt x="85" y="220"/>
                </a:lnTo>
                <a:lnTo>
                  <a:pt x="91" y="226"/>
                </a:lnTo>
                <a:lnTo>
                  <a:pt x="95" y="226"/>
                </a:lnTo>
                <a:lnTo>
                  <a:pt x="101" y="226"/>
                </a:lnTo>
                <a:lnTo>
                  <a:pt x="110" y="226"/>
                </a:lnTo>
                <a:lnTo>
                  <a:pt x="116" y="226"/>
                </a:lnTo>
                <a:lnTo>
                  <a:pt x="116" y="220"/>
                </a:lnTo>
                <a:lnTo>
                  <a:pt x="122" y="217"/>
                </a:lnTo>
                <a:lnTo>
                  <a:pt x="125" y="217"/>
                </a:lnTo>
                <a:lnTo>
                  <a:pt x="131" y="217"/>
                </a:lnTo>
                <a:lnTo>
                  <a:pt x="137" y="211"/>
                </a:lnTo>
                <a:lnTo>
                  <a:pt x="140" y="205"/>
                </a:lnTo>
                <a:lnTo>
                  <a:pt x="137" y="205"/>
                </a:lnTo>
                <a:lnTo>
                  <a:pt x="125" y="205"/>
                </a:lnTo>
                <a:lnTo>
                  <a:pt x="125" y="202"/>
                </a:lnTo>
                <a:lnTo>
                  <a:pt x="131" y="202"/>
                </a:lnTo>
                <a:lnTo>
                  <a:pt x="131" y="193"/>
                </a:lnTo>
                <a:lnTo>
                  <a:pt x="125" y="193"/>
                </a:lnTo>
                <a:lnTo>
                  <a:pt x="125" y="186"/>
                </a:lnTo>
                <a:lnTo>
                  <a:pt x="125" y="180"/>
                </a:lnTo>
                <a:lnTo>
                  <a:pt x="131" y="177"/>
                </a:lnTo>
                <a:lnTo>
                  <a:pt x="137" y="165"/>
                </a:lnTo>
                <a:lnTo>
                  <a:pt x="131" y="165"/>
                </a:lnTo>
                <a:lnTo>
                  <a:pt x="137" y="165"/>
                </a:lnTo>
                <a:lnTo>
                  <a:pt x="140" y="162"/>
                </a:lnTo>
                <a:lnTo>
                  <a:pt x="140" y="156"/>
                </a:lnTo>
                <a:lnTo>
                  <a:pt x="140" y="153"/>
                </a:lnTo>
                <a:lnTo>
                  <a:pt x="146" y="147"/>
                </a:lnTo>
                <a:lnTo>
                  <a:pt x="150" y="141"/>
                </a:lnTo>
                <a:lnTo>
                  <a:pt x="150" y="138"/>
                </a:lnTo>
                <a:lnTo>
                  <a:pt x="146" y="131"/>
                </a:lnTo>
                <a:lnTo>
                  <a:pt x="146" y="125"/>
                </a:lnTo>
                <a:lnTo>
                  <a:pt x="150" y="122"/>
                </a:lnTo>
                <a:lnTo>
                  <a:pt x="150" y="125"/>
                </a:lnTo>
                <a:lnTo>
                  <a:pt x="156" y="125"/>
                </a:lnTo>
                <a:lnTo>
                  <a:pt x="162" y="122"/>
                </a:lnTo>
                <a:lnTo>
                  <a:pt x="156" y="122"/>
                </a:lnTo>
                <a:lnTo>
                  <a:pt x="156" y="116"/>
                </a:lnTo>
                <a:lnTo>
                  <a:pt x="156" y="110"/>
                </a:lnTo>
                <a:lnTo>
                  <a:pt x="150" y="110"/>
                </a:lnTo>
                <a:lnTo>
                  <a:pt x="150" y="107"/>
                </a:lnTo>
                <a:lnTo>
                  <a:pt x="156" y="101"/>
                </a:lnTo>
                <a:lnTo>
                  <a:pt x="162" y="101"/>
                </a:lnTo>
                <a:lnTo>
                  <a:pt x="162" y="95"/>
                </a:lnTo>
                <a:lnTo>
                  <a:pt x="162" y="92"/>
                </a:lnTo>
                <a:lnTo>
                  <a:pt x="165" y="92"/>
                </a:lnTo>
                <a:lnTo>
                  <a:pt x="165" y="86"/>
                </a:lnTo>
                <a:lnTo>
                  <a:pt x="177" y="86"/>
                </a:lnTo>
                <a:lnTo>
                  <a:pt x="177" y="79"/>
                </a:lnTo>
                <a:lnTo>
                  <a:pt x="165" y="76"/>
                </a:lnTo>
                <a:lnTo>
                  <a:pt x="162" y="76"/>
                </a:lnTo>
                <a:lnTo>
                  <a:pt x="156" y="79"/>
                </a:lnTo>
                <a:lnTo>
                  <a:pt x="165" y="70"/>
                </a:lnTo>
                <a:lnTo>
                  <a:pt x="162" y="70"/>
                </a:lnTo>
                <a:lnTo>
                  <a:pt x="156" y="67"/>
                </a:lnTo>
                <a:lnTo>
                  <a:pt x="156" y="61"/>
                </a:lnTo>
                <a:lnTo>
                  <a:pt x="156" y="52"/>
                </a:lnTo>
                <a:lnTo>
                  <a:pt x="156" y="46"/>
                </a:lnTo>
                <a:lnTo>
                  <a:pt x="162" y="40"/>
                </a:lnTo>
                <a:lnTo>
                  <a:pt x="165" y="37"/>
                </a:lnTo>
                <a:lnTo>
                  <a:pt x="171" y="40"/>
                </a:lnTo>
                <a:lnTo>
                  <a:pt x="171" y="37"/>
                </a:lnTo>
                <a:lnTo>
                  <a:pt x="177" y="37"/>
                </a:lnTo>
                <a:lnTo>
                  <a:pt x="180" y="31"/>
                </a:lnTo>
                <a:lnTo>
                  <a:pt x="180" y="37"/>
                </a:lnTo>
                <a:lnTo>
                  <a:pt x="186" y="37"/>
                </a:lnTo>
                <a:lnTo>
                  <a:pt x="192" y="31"/>
                </a:lnTo>
                <a:lnTo>
                  <a:pt x="195" y="27"/>
                </a:lnTo>
                <a:lnTo>
                  <a:pt x="201" y="27"/>
                </a:lnTo>
                <a:lnTo>
                  <a:pt x="201" y="21"/>
                </a:lnTo>
                <a:lnTo>
                  <a:pt x="205" y="21"/>
                </a:lnTo>
                <a:lnTo>
                  <a:pt x="205" y="15"/>
                </a:lnTo>
                <a:lnTo>
                  <a:pt x="211" y="15"/>
                </a:lnTo>
                <a:lnTo>
                  <a:pt x="217" y="21"/>
                </a:lnTo>
                <a:lnTo>
                  <a:pt x="220" y="15"/>
                </a:lnTo>
                <a:lnTo>
                  <a:pt x="217" y="12"/>
                </a:lnTo>
                <a:lnTo>
                  <a:pt x="220" y="12"/>
                </a:lnTo>
                <a:lnTo>
                  <a:pt x="226" y="0"/>
                </a:lnTo>
                <a:lnTo>
                  <a:pt x="232" y="12"/>
                </a:lnTo>
                <a:lnTo>
                  <a:pt x="235" y="15"/>
                </a:lnTo>
                <a:lnTo>
                  <a:pt x="232" y="27"/>
                </a:lnTo>
                <a:lnTo>
                  <a:pt x="232" y="31"/>
                </a:lnTo>
                <a:lnTo>
                  <a:pt x="232" y="37"/>
                </a:lnTo>
                <a:lnTo>
                  <a:pt x="235" y="40"/>
                </a:lnTo>
                <a:lnTo>
                  <a:pt x="235" y="46"/>
                </a:lnTo>
                <a:lnTo>
                  <a:pt x="232" y="52"/>
                </a:lnTo>
                <a:lnTo>
                  <a:pt x="232" y="55"/>
                </a:lnTo>
                <a:lnTo>
                  <a:pt x="232" y="67"/>
                </a:lnTo>
                <a:lnTo>
                  <a:pt x="232" y="70"/>
                </a:lnTo>
                <a:lnTo>
                  <a:pt x="235" y="70"/>
                </a:lnTo>
                <a:lnTo>
                  <a:pt x="241" y="76"/>
                </a:lnTo>
                <a:lnTo>
                  <a:pt x="247" y="76"/>
                </a:lnTo>
                <a:lnTo>
                  <a:pt x="247" y="79"/>
                </a:lnTo>
                <a:lnTo>
                  <a:pt x="250" y="86"/>
                </a:lnTo>
                <a:lnTo>
                  <a:pt x="250" y="92"/>
                </a:lnTo>
                <a:lnTo>
                  <a:pt x="250" y="95"/>
                </a:lnTo>
                <a:lnTo>
                  <a:pt x="250" y="101"/>
                </a:lnTo>
                <a:lnTo>
                  <a:pt x="250" y="125"/>
                </a:lnTo>
                <a:lnTo>
                  <a:pt x="247" y="122"/>
                </a:lnTo>
                <a:lnTo>
                  <a:pt x="241" y="122"/>
                </a:lnTo>
                <a:lnTo>
                  <a:pt x="235" y="122"/>
                </a:lnTo>
                <a:lnTo>
                  <a:pt x="235" y="125"/>
                </a:lnTo>
                <a:lnTo>
                  <a:pt x="241" y="125"/>
                </a:lnTo>
                <a:lnTo>
                  <a:pt x="250" y="131"/>
                </a:lnTo>
                <a:lnTo>
                  <a:pt x="250" y="138"/>
                </a:lnTo>
                <a:lnTo>
                  <a:pt x="256" y="141"/>
                </a:lnTo>
                <a:lnTo>
                  <a:pt x="256" y="147"/>
                </a:lnTo>
                <a:lnTo>
                  <a:pt x="256" y="153"/>
                </a:lnTo>
                <a:lnTo>
                  <a:pt x="256" y="156"/>
                </a:lnTo>
                <a:lnTo>
                  <a:pt x="250" y="162"/>
                </a:lnTo>
                <a:lnTo>
                  <a:pt x="247" y="165"/>
                </a:lnTo>
                <a:lnTo>
                  <a:pt x="241" y="165"/>
                </a:lnTo>
                <a:lnTo>
                  <a:pt x="241" y="171"/>
                </a:lnTo>
                <a:lnTo>
                  <a:pt x="241" y="177"/>
                </a:lnTo>
                <a:lnTo>
                  <a:pt x="247" y="180"/>
                </a:lnTo>
                <a:lnTo>
                  <a:pt x="250" y="177"/>
                </a:lnTo>
                <a:lnTo>
                  <a:pt x="256" y="177"/>
                </a:lnTo>
                <a:lnTo>
                  <a:pt x="263" y="171"/>
                </a:lnTo>
                <a:lnTo>
                  <a:pt x="266" y="177"/>
                </a:lnTo>
                <a:lnTo>
                  <a:pt x="275" y="177"/>
                </a:lnTo>
                <a:lnTo>
                  <a:pt x="287" y="180"/>
                </a:lnTo>
                <a:lnTo>
                  <a:pt x="293" y="186"/>
                </a:lnTo>
                <a:lnTo>
                  <a:pt x="293" y="196"/>
                </a:lnTo>
                <a:lnTo>
                  <a:pt x="293" y="202"/>
                </a:lnTo>
                <a:lnTo>
                  <a:pt x="287" y="211"/>
                </a:lnTo>
                <a:lnTo>
                  <a:pt x="287" y="217"/>
                </a:lnTo>
                <a:lnTo>
                  <a:pt x="281" y="220"/>
                </a:lnTo>
                <a:lnTo>
                  <a:pt x="275" y="226"/>
                </a:lnTo>
                <a:lnTo>
                  <a:pt x="272" y="226"/>
                </a:lnTo>
                <a:lnTo>
                  <a:pt x="266" y="226"/>
                </a:lnTo>
                <a:lnTo>
                  <a:pt x="266" y="232"/>
                </a:lnTo>
                <a:lnTo>
                  <a:pt x="263" y="232"/>
                </a:lnTo>
                <a:lnTo>
                  <a:pt x="256" y="232"/>
                </a:lnTo>
                <a:lnTo>
                  <a:pt x="250" y="232"/>
                </a:lnTo>
                <a:lnTo>
                  <a:pt x="247" y="235"/>
                </a:lnTo>
                <a:lnTo>
                  <a:pt x="250" y="235"/>
                </a:lnTo>
                <a:lnTo>
                  <a:pt x="250" y="241"/>
                </a:lnTo>
                <a:lnTo>
                  <a:pt x="247" y="248"/>
                </a:lnTo>
                <a:lnTo>
                  <a:pt x="241" y="241"/>
                </a:lnTo>
                <a:lnTo>
                  <a:pt x="235" y="241"/>
                </a:lnTo>
                <a:lnTo>
                  <a:pt x="232" y="241"/>
                </a:lnTo>
                <a:lnTo>
                  <a:pt x="232" y="248"/>
                </a:lnTo>
                <a:lnTo>
                  <a:pt x="235" y="251"/>
                </a:lnTo>
                <a:lnTo>
                  <a:pt x="241" y="257"/>
                </a:lnTo>
                <a:lnTo>
                  <a:pt x="247" y="257"/>
                </a:lnTo>
                <a:lnTo>
                  <a:pt x="250" y="263"/>
                </a:lnTo>
                <a:lnTo>
                  <a:pt x="256" y="257"/>
                </a:lnTo>
                <a:lnTo>
                  <a:pt x="263" y="257"/>
                </a:lnTo>
                <a:lnTo>
                  <a:pt x="266" y="263"/>
                </a:lnTo>
                <a:lnTo>
                  <a:pt x="263" y="266"/>
                </a:lnTo>
                <a:lnTo>
                  <a:pt x="256" y="272"/>
                </a:lnTo>
                <a:lnTo>
                  <a:pt x="250" y="272"/>
                </a:lnTo>
                <a:lnTo>
                  <a:pt x="247" y="275"/>
                </a:lnTo>
                <a:lnTo>
                  <a:pt x="241" y="281"/>
                </a:lnTo>
                <a:lnTo>
                  <a:pt x="235" y="275"/>
                </a:lnTo>
                <a:lnTo>
                  <a:pt x="232" y="275"/>
                </a:lnTo>
                <a:lnTo>
                  <a:pt x="220" y="281"/>
                </a:lnTo>
                <a:lnTo>
                  <a:pt x="217" y="275"/>
                </a:lnTo>
                <a:lnTo>
                  <a:pt x="211" y="275"/>
                </a:lnTo>
                <a:lnTo>
                  <a:pt x="205" y="272"/>
                </a:lnTo>
                <a:lnTo>
                  <a:pt x="201" y="272"/>
                </a:lnTo>
                <a:lnTo>
                  <a:pt x="195" y="272"/>
                </a:lnTo>
                <a:lnTo>
                  <a:pt x="192" y="272"/>
                </a:lnTo>
                <a:lnTo>
                  <a:pt x="180" y="272"/>
                </a:lnTo>
                <a:lnTo>
                  <a:pt x="180" y="266"/>
                </a:lnTo>
                <a:lnTo>
                  <a:pt x="177" y="266"/>
                </a:lnTo>
                <a:lnTo>
                  <a:pt x="171" y="266"/>
                </a:lnTo>
                <a:lnTo>
                  <a:pt x="165" y="263"/>
                </a:lnTo>
                <a:lnTo>
                  <a:pt x="162" y="257"/>
                </a:lnTo>
                <a:lnTo>
                  <a:pt x="156" y="263"/>
                </a:lnTo>
                <a:lnTo>
                  <a:pt x="156" y="266"/>
                </a:lnTo>
                <a:lnTo>
                  <a:pt x="146" y="266"/>
                </a:lnTo>
                <a:lnTo>
                  <a:pt x="140" y="263"/>
                </a:lnTo>
                <a:lnTo>
                  <a:pt x="131" y="263"/>
                </a:lnTo>
                <a:lnTo>
                  <a:pt x="125" y="266"/>
                </a:lnTo>
                <a:lnTo>
                  <a:pt x="122" y="266"/>
                </a:lnTo>
                <a:lnTo>
                  <a:pt x="122" y="263"/>
                </a:lnTo>
                <a:lnTo>
                  <a:pt x="116" y="257"/>
                </a:lnTo>
                <a:lnTo>
                  <a:pt x="110" y="251"/>
                </a:lnTo>
                <a:lnTo>
                  <a:pt x="107" y="251"/>
                </a:lnTo>
                <a:lnTo>
                  <a:pt x="101" y="251"/>
                </a:lnTo>
                <a:lnTo>
                  <a:pt x="95" y="251"/>
                </a:lnTo>
                <a:lnTo>
                  <a:pt x="91" y="251"/>
                </a:lnTo>
                <a:lnTo>
                  <a:pt x="85" y="248"/>
                </a:lnTo>
                <a:lnTo>
                  <a:pt x="79" y="251"/>
                </a:lnTo>
                <a:lnTo>
                  <a:pt x="79" y="257"/>
                </a:lnTo>
                <a:lnTo>
                  <a:pt x="79" y="263"/>
                </a:lnTo>
                <a:lnTo>
                  <a:pt x="76" y="266"/>
                </a:lnTo>
                <a:lnTo>
                  <a:pt x="67" y="266"/>
                </a:lnTo>
                <a:lnTo>
                  <a:pt x="61" y="263"/>
                </a:lnTo>
                <a:lnTo>
                  <a:pt x="61" y="257"/>
                </a:lnTo>
                <a:lnTo>
                  <a:pt x="52" y="257"/>
                </a:lnTo>
                <a:lnTo>
                  <a:pt x="40" y="251"/>
                </a:lnTo>
                <a:lnTo>
                  <a:pt x="30" y="257"/>
                </a:lnTo>
                <a:lnTo>
                  <a:pt x="24" y="263"/>
                </a:lnTo>
                <a:lnTo>
                  <a:pt x="24" y="257"/>
                </a:lnTo>
                <a:lnTo>
                  <a:pt x="21" y="257"/>
                </a:lnTo>
                <a:lnTo>
                  <a:pt x="21" y="263"/>
                </a:lnTo>
                <a:lnTo>
                  <a:pt x="15" y="263"/>
                </a:lnTo>
                <a:lnTo>
                  <a:pt x="9" y="263"/>
                </a:lnTo>
                <a:lnTo>
                  <a:pt x="9" y="251"/>
                </a:lnTo>
                <a:lnTo>
                  <a:pt x="6" y="251"/>
                </a:lnTo>
                <a:lnTo>
                  <a:pt x="0" y="251"/>
                </a:lnTo>
                <a:lnTo>
                  <a:pt x="9" y="25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6" name="Google Shape;5746;p183"/>
          <p:cNvSpPr/>
          <p:nvPr/>
        </p:nvSpPr>
        <p:spPr>
          <a:xfrm>
            <a:off x="1469391" y="2451101"/>
            <a:ext cx="465138" cy="446088"/>
          </a:xfrm>
          <a:custGeom>
            <a:avLst/>
            <a:gdLst/>
            <a:ahLst/>
            <a:cxnLst/>
            <a:rect l="l" t="t" r="r" b="b"/>
            <a:pathLst>
              <a:path w="293" h="281" extrusionOk="0">
                <a:moveTo>
                  <a:pt x="9" y="251"/>
                </a:moveTo>
                <a:lnTo>
                  <a:pt x="21" y="248"/>
                </a:lnTo>
                <a:lnTo>
                  <a:pt x="24" y="248"/>
                </a:lnTo>
                <a:lnTo>
                  <a:pt x="24" y="241"/>
                </a:lnTo>
                <a:lnTo>
                  <a:pt x="40" y="235"/>
                </a:lnTo>
                <a:lnTo>
                  <a:pt x="52" y="235"/>
                </a:lnTo>
                <a:lnTo>
                  <a:pt x="55" y="226"/>
                </a:lnTo>
                <a:lnTo>
                  <a:pt x="55" y="220"/>
                </a:lnTo>
                <a:lnTo>
                  <a:pt x="61" y="220"/>
                </a:lnTo>
                <a:lnTo>
                  <a:pt x="67" y="226"/>
                </a:lnTo>
                <a:lnTo>
                  <a:pt x="70" y="220"/>
                </a:lnTo>
                <a:lnTo>
                  <a:pt x="67" y="217"/>
                </a:lnTo>
                <a:lnTo>
                  <a:pt x="70" y="217"/>
                </a:lnTo>
                <a:lnTo>
                  <a:pt x="76" y="217"/>
                </a:lnTo>
                <a:lnTo>
                  <a:pt x="79" y="217"/>
                </a:lnTo>
                <a:lnTo>
                  <a:pt x="79" y="220"/>
                </a:lnTo>
                <a:lnTo>
                  <a:pt x="85" y="220"/>
                </a:lnTo>
                <a:lnTo>
                  <a:pt x="91" y="226"/>
                </a:lnTo>
                <a:lnTo>
                  <a:pt x="95" y="226"/>
                </a:lnTo>
                <a:lnTo>
                  <a:pt x="101" y="226"/>
                </a:lnTo>
                <a:lnTo>
                  <a:pt x="110" y="226"/>
                </a:lnTo>
                <a:lnTo>
                  <a:pt x="116" y="226"/>
                </a:lnTo>
                <a:lnTo>
                  <a:pt x="116" y="220"/>
                </a:lnTo>
                <a:lnTo>
                  <a:pt x="122" y="217"/>
                </a:lnTo>
                <a:lnTo>
                  <a:pt x="125" y="217"/>
                </a:lnTo>
                <a:lnTo>
                  <a:pt x="131" y="217"/>
                </a:lnTo>
                <a:lnTo>
                  <a:pt x="137" y="211"/>
                </a:lnTo>
                <a:lnTo>
                  <a:pt x="140" y="205"/>
                </a:lnTo>
                <a:lnTo>
                  <a:pt x="137" y="205"/>
                </a:lnTo>
                <a:lnTo>
                  <a:pt x="125" y="205"/>
                </a:lnTo>
                <a:lnTo>
                  <a:pt x="125" y="202"/>
                </a:lnTo>
                <a:lnTo>
                  <a:pt x="131" y="202"/>
                </a:lnTo>
                <a:lnTo>
                  <a:pt x="131" y="193"/>
                </a:lnTo>
                <a:lnTo>
                  <a:pt x="125" y="193"/>
                </a:lnTo>
                <a:lnTo>
                  <a:pt x="125" y="186"/>
                </a:lnTo>
                <a:lnTo>
                  <a:pt x="125" y="180"/>
                </a:lnTo>
                <a:lnTo>
                  <a:pt x="131" y="177"/>
                </a:lnTo>
                <a:lnTo>
                  <a:pt x="137" y="165"/>
                </a:lnTo>
                <a:lnTo>
                  <a:pt x="131" y="165"/>
                </a:lnTo>
                <a:lnTo>
                  <a:pt x="137" y="165"/>
                </a:lnTo>
                <a:lnTo>
                  <a:pt x="140" y="162"/>
                </a:lnTo>
                <a:lnTo>
                  <a:pt x="140" y="156"/>
                </a:lnTo>
                <a:lnTo>
                  <a:pt x="140" y="153"/>
                </a:lnTo>
                <a:lnTo>
                  <a:pt x="146" y="147"/>
                </a:lnTo>
                <a:lnTo>
                  <a:pt x="150" y="141"/>
                </a:lnTo>
                <a:lnTo>
                  <a:pt x="150" y="138"/>
                </a:lnTo>
                <a:lnTo>
                  <a:pt x="146" y="131"/>
                </a:lnTo>
                <a:lnTo>
                  <a:pt x="146" y="125"/>
                </a:lnTo>
                <a:lnTo>
                  <a:pt x="150" y="122"/>
                </a:lnTo>
                <a:lnTo>
                  <a:pt x="150" y="125"/>
                </a:lnTo>
                <a:lnTo>
                  <a:pt x="156" y="125"/>
                </a:lnTo>
                <a:lnTo>
                  <a:pt x="162" y="122"/>
                </a:lnTo>
                <a:lnTo>
                  <a:pt x="156" y="122"/>
                </a:lnTo>
                <a:lnTo>
                  <a:pt x="156" y="116"/>
                </a:lnTo>
                <a:lnTo>
                  <a:pt x="156" y="110"/>
                </a:lnTo>
                <a:lnTo>
                  <a:pt x="150" y="110"/>
                </a:lnTo>
                <a:lnTo>
                  <a:pt x="150" y="107"/>
                </a:lnTo>
                <a:lnTo>
                  <a:pt x="156" y="101"/>
                </a:lnTo>
                <a:lnTo>
                  <a:pt x="162" y="101"/>
                </a:lnTo>
                <a:lnTo>
                  <a:pt x="162" y="95"/>
                </a:lnTo>
                <a:lnTo>
                  <a:pt x="162" y="92"/>
                </a:lnTo>
                <a:lnTo>
                  <a:pt x="165" y="92"/>
                </a:lnTo>
                <a:lnTo>
                  <a:pt x="165" y="86"/>
                </a:lnTo>
                <a:lnTo>
                  <a:pt x="177" y="86"/>
                </a:lnTo>
                <a:lnTo>
                  <a:pt x="177" y="79"/>
                </a:lnTo>
                <a:lnTo>
                  <a:pt x="165" y="76"/>
                </a:lnTo>
                <a:lnTo>
                  <a:pt x="162" y="76"/>
                </a:lnTo>
                <a:lnTo>
                  <a:pt x="156" y="79"/>
                </a:lnTo>
                <a:lnTo>
                  <a:pt x="165" y="70"/>
                </a:lnTo>
                <a:lnTo>
                  <a:pt x="162" y="70"/>
                </a:lnTo>
                <a:lnTo>
                  <a:pt x="156" y="67"/>
                </a:lnTo>
                <a:lnTo>
                  <a:pt x="156" y="61"/>
                </a:lnTo>
                <a:lnTo>
                  <a:pt x="156" y="52"/>
                </a:lnTo>
                <a:lnTo>
                  <a:pt x="156" y="46"/>
                </a:lnTo>
                <a:lnTo>
                  <a:pt x="162" y="40"/>
                </a:lnTo>
                <a:lnTo>
                  <a:pt x="165" y="37"/>
                </a:lnTo>
                <a:lnTo>
                  <a:pt x="171" y="40"/>
                </a:lnTo>
                <a:lnTo>
                  <a:pt x="171" y="37"/>
                </a:lnTo>
                <a:lnTo>
                  <a:pt x="177" y="37"/>
                </a:lnTo>
                <a:lnTo>
                  <a:pt x="180" y="31"/>
                </a:lnTo>
                <a:lnTo>
                  <a:pt x="180" y="37"/>
                </a:lnTo>
                <a:lnTo>
                  <a:pt x="186" y="37"/>
                </a:lnTo>
                <a:lnTo>
                  <a:pt x="192" y="31"/>
                </a:lnTo>
                <a:lnTo>
                  <a:pt x="195" y="27"/>
                </a:lnTo>
                <a:lnTo>
                  <a:pt x="201" y="27"/>
                </a:lnTo>
                <a:lnTo>
                  <a:pt x="201" y="21"/>
                </a:lnTo>
                <a:lnTo>
                  <a:pt x="205" y="21"/>
                </a:lnTo>
                <a:lnTo>
                  <a:pt x="205" y="15"/>
                </a:lnTo>
                <a:lnTo>
                  <a:pt x="211" y="15"/>
                </a:lnTo>
                <a:lnTo>
                  <a:pt x="217" y="21"/>
                </a:lnTo>
                <a:lnTo>
                  <a:pt x="220" y="15"/>
                </a:lnTo>
                <a:lnTo>
                  <a:pt x="217" y="12"/>
                </a:lnTo>
                <a:lnTo>
                  <a:pt x="220" y="12"/>
                </a:lnTo>
                <a:lnTo>
                  <a:pt x="226" y="0"/>
                </a:lnTo>
                <a:lnTo>
                  <a:pt x="232" y="12"/>
                </a:lnTo>
                <a:lnTo>
                  <a:pt x="235" y="15"/>
                </a:lnTo>
                <a:lnTo>
                  <a:pt x="232" y="27"/>
                </a:lnTo>
                <a:lnTo>
                  <a:pt x="232" y="31"/>
                </a:lnTo>
                <a:lnTo>
                  <a:pt x="232" y="37"/>
                </a:lnTo>
                <a:lnTo>
                  <a:pt x="235" y="40"/>
                </a:lnTo>
                <a:lnTo>
                  <a:pt x="235" y="46"/>
                </a:lnTo>
                <a:lnTo>
                  <a:pt x="232" y="52"/>
                </a:lnTo>
                <a:lnTo>
                  <a:pt x="232" y="55"/>
                </a:lnTo>
                <a:lnTo>
                  <a:pt x="232" y="67"/>
                </a:lnTo>
                <a:lnTo>
                  <a:pt x="232" y="70"/>
                </a:lnTo>
                <a:lnTo>
                  <a:pt x="235" y="70"/>
                </a:lnTo>
                <a:lnTo>
                  <a:pt x="241" y="76"/>
                </a:lnTo>
                <a:lnTo>
                  <a:pt x="247" y="76"/>
                </a:lnTo>
                <a:lnTo>
                  <a:pt x="247" y="79"/>
                </a:lnTo>
                <a:lnTo>
                  <a:pt x="250" y="86"/>
                </a:lnTo>
                <a:lnTo>
                  <a:pt x="250" y="92"/>
                </a:lnTo>
                <a:lnTo>
                  <a:pt x="250" y="95"/>
                </a:lnTo>
                <a:lnTo>
                  <a:pt x="250" y="101"/>
                </a:lnTo>
                <a:lnTo>
                  <a:pt x="250" y="125"/>
                </a:lnTo>
                <a:lnTo>
                  <a:pt x="247" y="122"/>
                </a:lnTo>
                <a:lnTo>
                  <a:pt x="241" y="122"/>
                </a:lnTo>
                <a:lnTo>
                  <a:pt x="235" y="122"/>
                </a:lnTo>
                <a:lnTo>
                  <a:pt x="235" y="125"/>
                </a:lnTo>
                <a:lnTo>
                  <a:pt x="241" y="125"/>
                </a:lnTo>
                <a:lnTo>
                  <a:pt x="250" y="131"/>
                </a:lnTo>
                <a:lnTo>
                  <a:pt x="250" y="138"/>
                </a:lnTo>
                <a:lnTo>
                  <a:pt x="256" y="141"/>
                </a:lnTo>
                <a:lnTo>
                  <a:pt x="256" y="147"/>
                </a:lnTo>
                <a:lnTo>
                  <a:pt x="256" y="153"/>
                </a:lnTo>
                <a:lnTo>
                  <a:pt x="256" y="156"/>
                </a:lnTo>
                <a:lnTo>
                  <a:pt x="250" y="162"/>
                </a:lnTo>
                <a:lnTo>
                  <a:pt x="247" y="165"/>
                </a:lnTo>
                <a:lnTo>
                  <a:pt x="241" y="165"/>
                </a:lnTo>
                <a:lnTo>
                  <a:pt x="241" y="171"/>
                </a:lnTo>
                <a:lnTo>
                  <a:pt x="241" y="177"/>
                </a:lnTo>
                <a:lnTo>
                  <a:pt x="247" y="180"/>
                </a:lnTo>
                <a:lnTo>
                  <a:pt x="250" y="177"/>
                </a:lnTo>
                <a:lnTo>
                  <a:pt x="256" y="177"/>
                </a:lnTo>
                <a:lnTo>
                  <a:pt x="263" y="171"/>
                </a:lnTo>
                <a:lnTo>
                  <a:pt x="266" y="177"/>
                </a:lnTo>
                <a:lnTo>
                  <a:pt x="275" y="177"/>
                </a:lnTo>
                <a:lnTo>
                  <a:pt x="287" y="180"/>
                </a:lnTo>
                <a:lnTo>
                  <a:pt x="293" y="186"/>
                </a:lnTo>
                <a:lnTo>
                  <a:pt x="293" y="196"/>
                </a:lnTo>
                <a:lnTo>
                  <a:pt x="293" y="202"/>
                </a:lnTo>
                <a:lnTo>
                  <a:pt x="287" y="211"/>
                </a:lnTo>
                <a:lnTo>
                  <a:pt x="287" y="217"/>
                </a:lnTo>
                <a:lnTo>
                  <a:pt x="281" y="220"/>
                </a:lnTo>
                <a:lnTo>
                  <a:pt x="275" y="226"/>
                </a:lnTo>
                <a:lnTo>
                  <a:pt x="272" y="226"/>
                </a:lnTo>
                <a:lnTo>
                  <a:pt x="266" y="226"/>
                </a:lnTo>
                <a:lnTo>
                  <a:pt x="266" y="232"/>
                </a:lnTo>
                <a:lnTo>
                  <a:pt x="263" y="232"/>
                </a:lnTo>
                <a:lnTo>
                  <a:pt x="256" y="232"/>
                </a:lnTo>
                <a:lnTo>
                  <a:pt x="250" y="232"/>
                </a:lnTo>
                <a:lnTo>
                  <a:pt x="247" y="235"/>
                </a:lnTo>
                <a:lnTo>
                  <a:pt x="250" y="235"/>
                </a:lnTo>
                <a:lnTo>
                  <a:pt x="250" y="241"/>
                </a:lnTo>
                <a:lnTo>
                  <a:pt x="247" y="248"/>
                </a:lnTo>
                <a:lnTo>
                  <a:pt x="241" y="241"/>
                </a:lnTo>
                <a:lnTo>
                  <a:pt x="235" y="241"/>
                </a:lnTo>
                <a:lnTo>
                  <a:pt x="232" y="241"/>
                </a:lnTo>
                <a:lnTo>
                  <a:pt x="232" y="248"/>
                </a:lnTo>
                <a:lnTo>
                  <a:pt x="235" y="251"/>
                </a:lnTo>
                <a:lnTo>
                  <a:pt x="241" y="257"/>
                </a:lnTo>
                <a:lnTo>
                  <a:pt x="247" y="257"/>
                </a:lnTo>
                <a:lnTo>
                  <a:pt x="250" y="263"/>
                </a:lnTo>
                <a:lnTo>
                  <a:pt x="256" y="257"/>
                </a:lnTo>
                <a:lnTo>
                  <a:pt x="263" y="257"/>
                </a:lnTo>
                <a:lnTo>
                  <a:pt x="266" y="263"/>
                </a:lnTo>
                <a:lnTo>
                  <a:pt x="263" y="266"/>
                </a:lnTo>
                <a:lnTo>
                  <a:pt x="256" y="272"/>
                </a:lnTo>
                <a:lnTo>
                  <a:pt x="250" y="272"/>
                </a:lnTo>
                <a:lnTo>
                  <a:pt x="247" y="275"/>
                </a:lnTo>
                <a:lnTo>
                  <a:pt x="241" y="281"/>
                </a:lnTo>
                <a:lnTo>
                  <a:pt x="235" y="275"/>
                </a:lnTo>
                <a:lnTo>
                  <a:pt x="232" y="275"/>
                </a:lnTo>
                <a:lnTo>
                  <a:pt x="220" y="281"/>
                </a:lnTo>
                <a:lnTo>
                  <a:pt x="217" y="275"/>
                </a:lnTo>
                <a:lnTo>
                  <a:pt x="211" y="275"/>
                </a:lnTo>
                <a:lnTo>
                  <a:pt x="205" y="272"/>
                </a:lnTo>
                <a:lnTo>
                  <a:pt x="201" y="272"/>
                </a:lnTo>
                <a:lnTo>
                  <a:pt x="195" y="272"/>
                </a:lnTo>
                <a:lnTo>
                  <a:pt x="192" y="272"/>
                </a:lnTo>
                <a:lnTo>
                  <a:pt x="180" y="272"/>
                </a:lnTo>
                <a:lnTo>
                  <a:pt x="180" y="266"/>
                </a:lnTo>
                <a:lnTo>
                  <a:pt x="177" y="266"/>
                </a:lnTo>
                <a:lnTo>
                  <a:pt x="171" y="266"/>
                </a:lnTo>
                <a:lnTo>
                  <a:pt x="165" y="263"/>
                </a:lnTo>
                <a:lnTo>
                  <a:pt x="162" y="257"/>
                </a:lnTo>
                <a:lnTo>
                  <a:pt x="156" y="263"/>
                </a:lnTo>
                <a:lnTo>
                  <a:pt x="156" y="266"/>
                </a:lnTo>
                <a:lnTo>
                  <a:pt x="146" y="266"/>
                </a:lnTo>
                <a:lnTo>
                  <a:pt x="140" y="263"/>
                </a:lnTo>
                <a:lnTo>
                  <a:pt x="131" y="263"/>
                </a:lnTo>
                <a:lnTo>
                  <a:pt x="125" y="266"/>
                </a:lnTo>
                <a:lnTo>
                  <a:pt x="122" y="266"/>
                </a:lnTo>
                <a:lnTo>
                  <a:pt x="122" y="263"/>
                </a:lnTo>
                <a:lnTo>
                  <a:pt x="116" y="257"/>
                </a:lnTo>
                <a:lnTo>
                  <a:pt x="110" y="251"/>
                </a:lnTo>
                <a:lnTo>
                  <a:pt x="107" y="251"/>
                </a:lnTo>
                <a:lnTo>
                  <a:pt x="101" y="251"/>
                </a:lnTo>
                <a:lnTo>
                  <a:pt x="95" y="251"/>
                </a:lnTo>
                <a:lnTo>
                  <a:pt x="91" y="251"/>
                </a:lnTo>
                <a:lnTo>
                  <a:pt x="85" y="248"/>
                </a:lnTo>
                <a:lnTo>
                  <a:pt x="79" y="251"/>
                </a:lnTo>
                <a:lnTo>
                  <a:pt x="79" y="257"/>
                </a:lnTo>
                <a:lnTo>
                  <a:pt x="79" y="263"/>
                </a:lnTo>
                <a:lnTo>
                  <a:pt x="76" y="266"/>
                </a:lnTo>
                <a:lnTo>
                  <a:pt x="67" y="266"/>
                </a:lnTo>
                <a:lnTo>
                  <a:pt x="61" y="263"/>
                </a:lnTo>
                <a:lnTo>
                  <a:pt x="61" y="257"/>
                </a:lnTo>
                <a:lnTo>
                  <a:pt x="52" y="257"/>
                </a:lnTo>
                <a:lnTo>
                  <a:pt x="40" y="251"/>
                </a:lnTo>
                <a:lnTo>
                  <a:pt x="30" y="257"/>
                </a:lnTo>
                <a:lnTo>
                  <a:pt x="24" y="263"/>
                </a:lnTo>
                <a:lnTo>
                  <a:pt x="24" y="257"/>
                </a:lnTo>
                <a:lnTo>
                  <a:pt x="21" y="257"/>
                </a:lnTo>
                <a:lnTo>
                  <a:pt x="21" y="263"/>
                </a:lnTo>
                <a:lnTo>
                  <a:pt x="15" y="263"/>
                </a:lnTo>
                <a:lnTo>
                  <a:pt x="9" y="263"/>
                </a:lnTo>
                <a:lnTo>
                  <a:pt x="9" y="251"/>
                </a:lnTo>
                <a:lnTo>
                  <a:pt x="6" y="251"/>
                </a:lnTo>
                <a:lnTo>
                  <a:pt x="0" y="251"/>
                </a:lnTo>
                <a:lnTo>
                  <a:pt x="9" y="25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7" name="Google Shape;5747;p183"/>
          <p:cNvSpPr/>
          <p:nvPr/>
        </p:nvSpPr>
        <p:spPr>
          <a:xfrm>
            <a:off x="1542416" y="2630488"/>
            <a:ext cx="169863" cy="155575"/>
          </a:xfrm>
          <a:custGeom>
            <a:avLst/>
            <a:gdLst/>
            <a:ahLst/>
            <a:cxnLst/>
            <a:rect l="l" t="t" r="r" b="b"/>
            <a:pathLst>
              <a:path w="107" h="98" extrusionOk="0">
                <a:moveTo>
                  <a:pt x="100" y="15"/>
                </a:moveTo>
                <a:lnTo>
                  <a:pt x="97" y="9"/>
                </a:lnTo>
                <a:lnTo>
                  <a:pt x="97" y="3"/>
                </a:lnTo>
                <a:lnTo>
                  <a:pt x="91" y="3"/>
                </a:lnTo>
                <a:lnTo>
                  <a:pt x="85" y="3"/>
                </a:lnTo>
                <a:lnTo>
                  <a:pt x="85" y="0"/>
                </a:lnTo>
                <a:lnTo>
                  <a:pt x="70" y="3"/>
                </a:lnTo>
                <a:lnTo>
                  <a:pt x="67" y="3"/>
                </a:lnTo>
                <a:lnTo>
                  <a:pt x="61" y="9"/>
                </a:lnTo>
                <a:lnTo>
                  <a:pt x="52" y="9"/>
                </a:lnTo>
                <a:lnTo>
                  <a:pt x="45" y="15"/>
                </a:lnTo>
                <a:lnTo>
                  <a:pt x="42" y="15"/>
                </a:lnTo>
                <a:lnTo>
                  <a:pt x="42" y="18"/>
                </a:lnTo>
                <a:lnTo>
                  <a:pt x="45" y="18"/>
                </a:lnTo>
                <a:lnTo>
                  <a:pt x="52" y="15"/>
                </a:lnTo>
                <a:lnTo>
                  <a:pt x="58" y="18"/>
                </a:lnTo>
                <a:lnTo>
                  <a:pt x="61" y="15"/>
                </a:lnTo>
                <a:lnTo>
                  <a:pt x="67" y="15"/>
                </a:lnTo>
                <a:lnTo>
                  <a:pt x="67" y="18"/>
                </a:lnTo>
                <a:lnTo>
                  <a:pt x="61" y="25"/>
                </a:lnTo>
                <a:lnTo>
                  <a:pt x="61" y="28"/>
                </a:lnTo>
                <a:lnTo>
                  <a:pt x="61" y="34"/>
                </a:lnTo>
                <a:lnTo>
                  <a:pt x="58" y="34"/>
                </a:lnTo>
                <a:lnTo>
                  <a:pt x="61" y="40"/>
                </a:lnTo>
                <a:lnTo>
                  <a:pt x="58" y="43"/>
                </a:lnTo>
                <a:lnTo>
                  <a:pt x="52" y="43"/>
                </a:lnTo>
                <a:lnTo>
                  <a:pt x="45" y="49"/>
                </a:lnTo>
                <a:lnTo>
                  <a:pt x="42" y="55"/>
                </a:lnTo>
                <a:lnTo>
                  <a:pt x="36" y="49"/>
                </a:lnTo>
                <a:lnTo>
                  <a:pt x="30" y="55"/>
                </a:lnTo>
                <a:lnTo>
                  <a:pt x="27" y="55"/>
                </a:lnTo>
                <a:lnTo>
                  <a:pt x="21" y="55"/>
                </a:lnTo>
                <a:lnTo>
                  <a:pt x="15" y="55"/>
                </a:lnTo>
                <a:lnTo>
                  <a:pt x="12" y="49"/>
                </a:lnTo>
                <a:lnTo>
                  <a:pt x="6" y="55"/>
                </a:lnTo>
                <a:lnTo>
                  <a:pt x="6" y="58"/>
                </a:lnTo>
                <a:lnTo>
                  <a:pt x="0" y="64"/>
                </a:lnTo>
                <a:lnTo>
                  <a:pt x="12" y="64"/>
                </a:lnTo>
                <a:lnTo>
                  <a:pt x="15" y="64"/>
                </a:lnTo>
                <a:lnTo>
                  <a:pt x="15" y="70"/>
                </a:lnTo>
                <a:lnTo>
                  <a:pt x="12" y="70"/>
                </a:lnTo>
                <a:lnTo>
                  <a:pt x="12" y="73"/>
                </a:lnTo>
                <a:lnTo>
                  <a:pt x="21" y="73"/>
                </a:lnTo>
                <a:lnTo>
                  <a:pt x="27" y="70"/>
                </a:lnTo>
                <a:lnTo>
                  <a:pt x="30" y="70"/>
                </a:lnTo>
                <a:lnTo>
                  <a:pt x="36" y="70"/>
                </a:lnTo>
                <a:lnTo>
                  <a:pt x="36" y="73"/>
                </a:lnTo>
                <a:lnTo>
                  <a:pt x="36" y="80"/>
                </a:lnTo>
                <a:lnTo>
                  <a:pt x="42" y="80"/>
                </a:lnTo>
                <a:lnTo>
                  <a:pt x="36" y="80"/>
                </a:lnTo>
                <a:lnTo>
                  <a:pt x="36" y="83"/>
                </a:lnTo>
                <a:lnTo>
                  <a:pt x="45" y="83"/>
                </a:lnTo>
                <a:lnTo>
                  <a:pt x="52" y="83"/>
                </a:lnTo>
                <a:lnTo>
                  <a:pt x="45" y="89"/>
                </a:lnTo>
                <a:lnTo>
                  <a:pt x="52" y="95"/>
                </a:lnTo>
                <a:lnTo>
                  <a:pt x="58" y="98"/>
                </a:lnTo>
                <a:lnTo>
                  <a:pt x="61" y="98"/>
                </a:lnTo>
                <a:lnTo>
                  <a:pt x="70" y="98"/>
                </a:lnTo>
                <a:lnTo>
                  <a:pt x="76" y="98"/>
                </a:lnTo>
                <a:lnTo>
                  <a:pt x="82" y="95"/>
                </a:lnTo>
                <a:lnTo>
                  <a:pt x="82" y="89"/>
                </a:lnTo>
                <a:lnTo>
                  <a:pt x="85" y="89"/>
                </a:lnTo>
                <a:lnTo>
                  <a:pt x="85" y="80"/>
                </a:lnTo>
                <a:lnTo>
                  <a:pt x="82" y="80"/>
                </a:lnTo>
                <a:lnTo>
                  <a:pt x="82" y="73"/>
                </a:lnTo>
                <a:lnTo>
                  <a:pt x="82" y="70"/>
                </a:lnTo>
                <a:lnTo>
                  <a:pt x="85" y="64"/>
                </a:lnTo>
                <a:lnTo>
                  <a:pt x="91" y="55"/>
                </a:lnTo>
                <a:lnTo>
                  <a:pt x="85" y="55"/>
                </a:lnTo>
                <a:lnTo>
                  <a:pt x="91" y="55"/>
                </a:lnTo>
                <a:lnTo>
                  <a:pt x="97" y="49"/>
                </a:lnTo>
                <a:lnTo>
                  <a:pt x="97" y="43"/>
                </a:lnTo>
                <a:lnTo>
                  <a:pt x="97" y="40"/>
                </a:lnTo>
                <a:lnTo>
                  <a:pt x="100" y="34"/>
                </a:lnTo>
                <a:lnTo>
                  <a:pt x="107" y="28"/>
                </a:lnTo>
                <a:lnTo>
                  <a:pt x="107" y="25"/>
                </a:lnTo>
                <a:lnTo>
                  <a:pt x="100" y="18"/>
                </a:lnTo>
                <a:lnTo>
                  <a:pt x="100" y="15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8" name="Google Shape;5748;p183"/>
          <p:cNvSpPr/>
          <p:nvPr/>
        </p:nvSpPr>
        <p:spPr>
          <a:xfrm>
            <a:off x="1542416" y="2630488"/>
            <a:ext cx="169863" cy="155575"/>
          </a:xfrm>
          <a:custGeom>
            <a:avLst/>
            <a:gdLst/>
            <a:ahLst/>
            <a:cxnLst/>
            <a:rect l="l" t="t" r="r" b="b"/>
            <a:pathLst>
              <a:path w="107" h="98" extrusionOk="0">
                <a:moveTo>
                  <a:pt x="100" y="15"/>
                </a:moveTo>
                <a:lnTo>
                  <a:pt x="97" y="9"/>
                </a:lnTo>
                <a:lnTo>
                  <a:pt x="97" y="3"/>
                </a:lnTo>
                <a:lnTo>
                  <a:pt x="91" y="3"/>
                </a:lnTo>
                <a:lnTo>
                  <a:pt x="85" y="3"/>
                </a:lnTo>
                <a:lnTo>
                  <a:pt x="85" y="0"/>
                </a:lnTo>
                <a:lnTo>
                  <a:pt x="70" y="3"/>
                </a:lnTo>
                <a:lnTo>
                  <a:pt x="67" y="3"/>
                </a:lnTo>
                <a:lnTo>
                  <a:pt x="61" y="9"/>
                </a:lnTo>
                <a:lnTo>
                  <a:pt x="52" y="9"/>
                </a:lnTo>
                <a:lnTo>
                  <a:pt x="45" y="15"/>
                </a:lnTo>
                <a:lnTo>
                  <a:pt x="42" y="15"/>
                </a:lnTo>
                <a:lnTo>
                  <a:pt x="42" y="18"/>
                </a:lnTo>
                <a:lnTo>
                  <a:pt x="45" y="18"/>
                </a:lnTo>
                <a:lnTo>
                  <a:pt x="52" y="15"/>
                </a:lnTo>
                <a:lnTo>
                  <a:pt x="58" y="18"/>
                </a:lnTo>
                <a:lnTo>
                  <a:pt x="61" y="15"/>
                </a:lnTo>
                <a:lnTo>
                  <a:pt x="67" y="15"/>
                </a:lnTo>
                <a:lnTo>
                  <a:pt x="67" y="18"/>
                </a:lnTo>
                <a:lnTo>
                  <a:pt x="61" y="25"/>
                </a:lnTo>
                <a:lnTo>
                  <a:pt x="61" y="28"/>
                </a:lnTo>
                <a:lnTo>
                  <a:pt x="61" y="34"/>
                </a:lnTo>
                <a:lnTo>
                  <a:pt x="58" y="34"/>
                </a:lnTo>
                <a:lnTo>
                  <a:pt x="61" y="40"/>
                </a:lnTo>
                <a:lnTo>
                  <a:pt x="58" y="43"/>
                </a:lnTo>
                <a:lnTo>
                  <a:pt x="52" y="43"/>
                </a:lnTo>
                <a:lnTo>
                  <a:pt x="45" y="49"/>
                </a:lnTo>
                <a:lnTo>
                  <a:pt x="42" y="55"/>
                </a:lnTo>
                <a:lnTo>
                  <a:pt x="36" y="49"/>
                </a:lnTo>
                <a:lnTo>
                  <a:pt x="30" y="55"/>
                </a:lnTo>
                <a:lnTo>
                  <a:pt x="27" y="55"/>
                </a:lnTo>
                <a:lnTo>
                  <a:pt x="21" y="55"/>
                </a:lnTo>
                <a:lnTo>
                  <a:pt x="15" y="55"/>
                </a:lnTo>
                <a:lnTo>
                  <a:pt x="12" y="49"/>
                </a:lnTo>
                <a:lnTo>
                  <a:pt x="6" y="55"/>
                </a:lnTo>
                <a:lnTo>
                  <a:pt x="6" y="58"/>
                </a:lnTo>
                <a:lnTo>
                  <a:pt x="0" y="64"/>
                </a:lnTo>
                <a:lnTo>
                  <a:pt x="12" y="64"/>
                </a:lnTo>
                <a:lnTo>
                  <a:pt x="15" y="64"/>
                </a:lnTo>
                <a:lnTo>
                  <a:pt x="15" y="70"/>
                </a:lnTo>
                <a:lnTo>
                  <a:pt x="12" y="70"/>
                </a:lnTo>
                <a:lnTo>
                  <a:pt x="12" y="73"/>
                </a:lnTo>
                <a:lnTo>
                  <a:pt x="21" y="73"/>
                </a:lnTo>
                <a:lnTo>
                  <a:pt x="27" y="70"/>
                </a:lnTo>
                <a:lnTo>
                  <a:pt x="30" y="70"/>
                </a:lnTo>
                <a:lnTo>
                  <a:pt x="36" y="70"/>
                </a:lnTo>
                <a:lnTo>
                  <a:pt x="36" y="73"/>
                </a:lnTo>
                <a:lnTo>
                  <a:pt x="36" y="80"/>
                </a:lnTo>
                <a:lnTo>
                  <a:pt x="42" y="80"/>
                </a:lnTo>
                <a:lnTo>
                  <a:pt x="36" y="80"/>
                </a:lnTo>
                <a:lnTo>
                  <a:pt x="36" y="83"/>
                </a:lnTo>
                <a:lnTo>
                  <a:pt x="45" y="83"/>
                </a:lnTo>
                <a:lnTo>
                  <a:pt x="52" y="83"/>
                </a:lnTo>
                <a:lnTo>
                  <a:pt x="45" y="89"/>
                </a:lnTo>
                <a:lnTo>
                  <a:pt x="52" y="95"/>
                </a:lnTo>
                <a:lnTo>
                  <a:pt x="58" y="98"/>
                </a:lnTo>
                <a:lnTo>
                  <a:pt x="61" y="98"/>
                </a:lnTo>
                <a:lnTo>
                  <a:pt x="70" y="98"/>
                </a:lnTo>
                <a:lnTo>
                  <a:pt x="76" y="98"/>
                </a:lnTo>
                <a:lnTo>
                  <a:pt x="82" y="95"/>
                </a:lnTo>
                <a:lnTo>
                  <a:pt x="82" y="89"/>
                </a:lnTo>
                <a:lnTo>
                  <a:pt x="85" y="89"/>
                </a:lnTo>
                <a:lnTo>
                  <a:pt x="85" y="80"/>
                </a:lnTo>
                <a:lnTo>
                  <a:pt x="82" y="80"/>
                </a:lnTo>
                <a:lnTo>
                  <a:pt x="82" y="73"/>
                </a:lnTo>
                <a:lnTo>
                  <a:pt x="82" y="70"/>
                </a:lnTo>
                <a:lnTo>
                  <a:pt x="85" y="64"/>
                </a:lnTo>
                <a:lnTo>
                  <a:pt x="91" y="55"/>
                </a:lnTo>
                <a:lnTo>
                  <a:pt x="85" y="55"/>
                </a:lnTo>
                <a:lnTo>
                  <a:pt x="91" y="55"/>
                </a:lnTo>
                <a:lnTo>
                  <a:pt x="97" y="49"/>
                </a:lnTo>
                <a:lnTo>
                  <a:pt x="97" y="43"/>
                </a:lnTo>
                <a:lnTo>
                  <a:pt x="97" y="40"/>
                </a:lnTo>
                <a:lnTo>
                  <a:pt x="100" y="34"/>
                </a:lnTo>
                <a:lnTo>
                  <a:pt x="107" y="28"/>
                </a:lnTo>
                <a:lnTo>
                  <a:pt x="107" y="25"/>
                </a:lnTo>
                <a:lnTo>
                  <a:pt x="100" y="18"/>
                </a:lnTo>
                <a:lnTo>
                  <a:pt x="100" y="15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9" name="Google Shape;5749;p183"/>
          <p:cNvSpPr/>
          <p:nvPr/>
        </p:nvSpPr>
        <p:spPr>
          <a:xfrm>
            <a:off x="1653541" y="2184401"/>
            <a:ext cx="233363" cy="325438"/>
          </a:xfrm>
          <a:custGeom>
            <a:avLst/>
            <a:gdLst/>
            <a:ahLst/>
            <a:cxnLst/>
            <a:rect l="l" t="t" r="r" b="b"/>
            <a:pathLst>
              <a:path w="147" h="205" extrusionOk="0">
                <a:moveTo>
                  <a:pt x="64" y="202"/>
                </a:moveTo>
                <a:lnTo>
                  <a:pt x="64" y="195"/>
                </a:lnTo>
                <a:lnTo>
                  <a:pt x="61" y="202"/>
                </a:lnTo>
                <a:lnTo>
                  <a:pt x="55" y="202"/>
                </a:lnTo>
                <a:lnTo>
                  <a:pt x="49" y="195"/>
                </a:lnTo>
                <a:lnTo>
                  <a:pt x="46" y="195"/>
                </a:lnTo>
                <a:lnTo>
                  <a:pt x="46" y="202"/>
                </a:lnTo>
                <a:lnTo>
                  <a:pt x="40" y="202"/>
                </a:lnTo>
                <a:lnTo>
                  <a:pt x="40" y="195"/>
                </a:lnTo>
                <a:lnTo>
                  <a:pt x="30" y="202"/>
                </a:lnTo>
                <a:lnTo>
                  <a:pt x="30" y="195"/>
                </a:lnTo>
                <a:lnTo>
                  <a:pt x="24" y="189"/>
                </a:lnTo>
                <a:lnTo>
                  <a:pt x="18" y="195"/>
                </a:lnTo>
                <a:lnTo>
                  <a:pt x="18" y="202"/>
                </a:lnTo>
                <a:lnTo>
                  <a:pt x="18" y="205"/>
                </a:lnTo>
                <a:lnTo>
                  <a:pt x="15" y="202"/>
                </a:lnTo>
                <a:lnTo>
                  <a:pt x="15" y="195"/>
                </a:lnTo>
                <a:lnTo>
                  <a:pt x="9" y="189"/>
                </a:lnTo>
                <a:lnTo>
                  <a:pt x="3" y="189"/>
                </a:lnTo>
                <a:lnTo>
                  <a:pt x="3" y="195"/>
                </a:lnTo>
                <a:lnTo>
                  <a:pt x="3" y="202"/>
                </a:lnTo>
                <a:lnTo>
                  <a:pt x="0" y="202"/>
                </a:lnTo>
                <a:lnTo>
                  <a:pt x="0" y="195"/>
                </a:lnTo>
                <a:lnTo>
                  <a:pt x="0" y="186"/>
                </a:lnTo>
                <a:lnTo>
                  <a:pt x="0" y="180"/>
                </a:lnTo>
                <a:lnTo>
                  <a:pt x="3" y="180"/>
                </a:lnTo>
                <a:lnTo>
                  <a:pt x="3" y="174"/>
                </a:lnTo>
                <a:lnTo>
                  <a:pt x="9" y="174"/>
                </a:lnTo>
                <a:lnTo>
                  <a:pt x="15" y="171"/>
                </a:lnTo>
                <a:lnTo>
                  <a:pt x="15" y="165"/>
                </a:lnTo>
                <a:lnTo>
                  <a:pt x="18" y="165"/>
                </a:lnTo>
                <a:lnTo>
                  <a:pt x="24" y="162"/>
                </a:lnTo>
                <a:lnTo>
                  <a:pt x="30" y="156"/>
                </a:lnTo>
                <a:lnTo>
                  <a:pt x="34" y="150"/>
                </a:lnTo>
                <a:lnTo>
                  <a:pt x="34" y="147"/>
                </a:lnTo>
                <a:lnTo>
                  <a:pt x="40" y="147"/>
                </a:lnTo>
                <a:lnTo>
                  <a:pt x="40" y="140"/>
                </a:lnTo>
                <a:lnTo>
                  <a:pt x="34" y="140"/>
                </a:lnTo>
                <a:lnTo>
                  <a:pt x="30" y="134"/>
                </a:lnTo>
                <a:lnTo>
                  <a:pt x="24" y="134"/>
                </a:lnTo>
                <a:lnTo>
                  <a:pt x="18" y="134"/>
                </a:lnTo>
                <a:lnTo>
                  <a:pt x="18" y="131"/>
                </a:lnTo>
                <a:lnTo>
                  <a:pt x="24" y="131"/>
                </a:lnTo>
                <a:lnTo>
                  <a:pt x="30" y="125"/>
                </a:lnTo>
                <a:lnTo>
                  <a:pt x="30" y="119"/>
                </a:lnTo>
                <a:lnTo>
                  <a:pt x="24" y="116"/>
                </a:lnTo>
                <a:lnTo>
                  <a:pt x="18" y="116"/>
                </a:lnTo>
                <a:lnTo>
                  <a:pt x="15" y="125"/>
                </a:lnTo>
                <a:lnTo>
                  <a:pt x="9" y="131"/>
                </a:lnTo>
                <a:lnTo>
                  <a:pt x="9" y="125"/>
                </a:lnTo>
                <a:lnTo>
                  <a:pt x="9" y="119"/>
                </a:lnTo>
                <a:lnTo>
                  <a:pt x="15" y="110"/>
                </a:lnTo>
                <a:lnTo>
                  <a:pt x="18" y="107"/>
                </a:lnTo>
                <a:lnTo>
                  <a:pt x="24" y="107"/>
                </a:lnTo>
                <a:lnTo>
                  <a:pt x="30" y="107"/>
                </a:lnTo>
                <a:lnTo>
                  <a:pt x="30" y="101"/>
                </a:lnTo>
                <a:lnTo>
                  <a:pt x="24" y="101"/>
                </a:lnTo>
                <a:lnTo>
                  <a:pt x="30" y="95"/>
                </a:lnTo>
                <a:lnTo>
                  <a:pt x="34" y="92"/>
                </a:lnTo>
                <a:lnTo>
                  <a:pt x="40" y="85"/>
                </a:lnTo>
                <a:lnTo>
                  <a:pt x="34" y="85"/>
                </a:lnTo>
                <a:lnTo>
                  <a:pt x="30" y="92"/>
                </a:lnTo>
                <a:lnTo>
                  <a:pt x="24" y="92"/>
                </a:lnTo>
                <a:lnTo>
                  <a:pt x="18" y="101"/>
                </a:lnTo>
                <a:lnTo>
                  <a:pt x="15" y="95"/>
                </a:lnTo>
                <a:lnTo>
                  <a:pt x="9" y="92"/>
                </a:lnTo>
                <a:lnTo>
                  <a:pt x="18" y="85"/>
                </a:lnTo>
                <a:lnTo>
                  <a:pt x="18" y="79"/>
                </a:lnTo>
                <a:lnTo>
                  <a:pt x="18" y="76"/>
                </a:lnTo>
                <a:lnTo>
                  <a:pt x="24" y="70"/>
                </a:lnTo>
                <a:lnTo>
                  <a:pt x="30" y="70"/>
                </a:lnTo>
                <a:lnTo>
                  <a:pt x="30" y="64"/>
                </a:lnTo>
                <a:lnTo>
                  <a:pt x="30" y="61"/>
                </a:lnTo>
                <a:lnTo>
                  <a:pt x="40" y="61"/>
                </a:lnTo>
                <a:lnTo>
                  <a:pt x="40" y="55"/>
                </a:lnTo>
                <a:lnTo>
                  <a:pt x="34" y="52"/>
                </a:lnTo>
                <a:lnTo>
                  <a:pt x="30" y="52"/>
                </a:lnTo>
                <a:lnTo>
                  <a:pt x="34" y="52"/>
                </a:lnTo>
                <a:lnTo>
                  <a:pt x="34" y="46"/>
                </a:lnTo>
                <a:lnTo>
                  <a:pt x="34" y="40"/>
                </a:lnTo>
                <a:lnTo>
                  <a:pt x="34" y="36"/>
                </a:lnTo>
                <a:lnTo>
                  <a:pt x="40" y="30"/>
                </a:lnTo>
                <a:lnTo>
                  <a:pt x="46" y="30"/>
                </a:lnTo>
                <a:lnTo>
                  <a:pt x="49" y="30"/>
                </a:lnTo>
                <a:lnTo>
                  <a:pt x="49" y="36"/>
                </a:lnTo>
                <a:lnTo>
                  <a:pt x="55" y="36"/>
                </a:lnTo>
                <a:lnTo>
                  <a:pt x="61" y="40"/>
                </a:lnTo>
                <a:lnTo>
                  <a:pt x="61" y="36"/>
                </a:lnTo>
                <a:lnTo>
                  <a:pt x="61" y="30"/>
                </a:lnTo>
                <a:lnTo>
                  <a:pt x="55" y="24"/>
                </a:lnTo>
                <a:lnTo>
                  <a:pt x="61" y="21"/>
                </a:lnTo>
                <a:lnTo>
                  <a:pt x="64" y="21"/>
                </a:lnTo>
                <a:lnTo>
                  <a:pt x="61" y="15"/>
                </a:lnTo>
                <a:lnTo>
                  <a:pt x="70" y="21"/>
                </a:lnTo>
                <a:lnTo>
                  <a:pt x="76" y="15"/>
                </a:lnTo>
                <a:lnTo>
                  <a:pt x="70" y="15"/>
                </a:lnTo>
                <a:lnTo>
                  <a:pt x="76" y="6"/>
                </a:lnTo>
                <a:lnTo>
                  <a:pt x="76" y="0"/>
                </a:lnTo>
                <a:lnTo>
                  <a:pt x="79" y="0"/>
                </a:lnTo>
                <a:lnTo>
                  <a:pt x="89" y="6"/>
                </a:lnTo>
                <a:lnTo>
                  <a:pt x="85" y="6"/>
                </a:lnTo>
                <a:lnTo>
                  <a:pt x="89" y="12"/>
                </a:lnTo>
                <a:lnTo>
                  <a:pt x="95" y="6"/>
                </a:lnTo>
                <a:lnTo>
                  <a:pt x="95" y="12"/>
                </a:lnTo>
                <a:lnTo>
                  <a:pt x="104" y="15"/>
                </a:lnTo>
                <a:lnTo>
                  <a:pt x="116" y="12"/>
                </a:lnTo>
                <a:lnTo>
                  <a:pt x="116" y="15"/>
                </a:lnTo>
                <a:lnTo>
                  <a:pt x="119" y="15"/>
                </a:lnTo>
                <a:lnTo>
                  <a:pt x="125" y="15"/>
                </a:lnTo>
                <a:lnTo>
                  <a:pt x="131" y="21"/>
                </a:lnTo>
                <a:lnTo>
                  <a:pt x="125" y="24"/>
                </a:lnTo>
                <a:lnTo>
                  <a:pt x="125" y="30"/>
                </a:lnTo>
                <a:lnTo>
                  <a:pt x="116" y="30"/>
                </a:lnTo>
                <a:lnTo>
                  <a:pt x="110" y="36"/>
                </a:lnTo>
                <a:lnTo>
                  <a:pt x="104" y="40"/>
                </a:lnTo>
                <a:lnTo>
                  <a:pt x="101" y="40"/>
                </a:lnTo>
                <a:lnTo>
                  <a:pt x="95" y="40"/>
                </a:lnTo>
                <a:lnTo>
                  <a:pt x="89" y="46"/>
                </a:lnTo>
                <a:lnTo>
                  <a:pt x="89" y="52"/>
                </a:lnTo>
                <a:lnTo>
                  <a:pt x="85" y="52"/>
                </a:lnTo>
                <a:lnTo>
                  <a:pt x="76" y="55"/>
                </a:lnTo>
                <a:lnTo>
                  <a:pt x="76" y="61"/>
                </a:lnTo>
                <a:lnTo>
                  <a:pt x="79" y="61"/>
                </a:lnTo>
                <a:lnTo>
                  <a:pt x="76" y="61"/>
                </a:lnTo>
                <a:lnTo>
                  <a:pt x="76" y="64"/>
                </a:lnTo>
                <a:lnTo>
                  <a:pt x="76" y="70"/>
                </a:lnTo>
                <a:lnTo>
                  <a:pt x="79" y="70"/>
                </a:lnTo>
                <a:lnTo>
                  <a:pt x="89" y="64"/>
                </a:lnTo>
                <a:lnTo>
                  <a:pt x="95" y="64"/>
                </a:lnTo>
                <a:lnTo>
                  <a:pt x="104" y="64"/>
                </a:lnTo>
                <a:lnTo>
                  <a:pt x="110" y="64"/>
                </a:lnTo>
                <a:lnTo>
                  <a:pt x="119" y="64"/>
                </a:lnTo>
                <a:lnTo>
                  <a:pt x="125" y="64"/>
                </a:lnTo>
                <a:lnTo>
                  <a:pt x="131" y="70"/>
                </a:lnTo>
                <a:lnTo>
                  <a:pt x="131" y="76"/>
                </a:lnTo>
                <a:lnTo>
                  <a:pt x="134" y="76"/>
                </a:lnTo>
                <a:lnTo>
                  <a:pt x="140" y="76"/>
                </a:lnTo>
                <a:lnTo>
                  <a:pt x="147" y="76"/>
                </a:lnTo>
                <a:lnTo>
                  <a:pt x="147" y="79"/>
                </a:lnTo>
                <a:lnTo>
                  <a:pt x="147" y="85"/>
                </a:lnTo>
                <a:lnTo>
                  <a:pt x="140" y="92"/>
                </a:lnTo>
                <a:lnTo>
                  <a:pt x="134" y="92"/>
                </a:lnTo>
                <a:lnTo>
                  <a:pt x="134" y="95"/>
                </a:lnTo>
                <a:lnTo>
                  <a:pt x="131" y="95"/>
                </a:lnTo>
                <a:lnTo>
                  <a:pt x="125" y="101"/>
                </a:lnTo>
                <a:lnTo>
                  <a:pt x="131" y="107"/>
                </a:lnTo>
                <a:lnTo>
                  <a:pt x="131" y="110"/>
                </a:lnTo>
                <a:lnTo>
                  <a:pt x="125" y="116"/>
                </a:lnTo>
                <a:lnTo>
                  <a:pt x="116" y="119"/>
                </a:lnTo>
                <a:lnTo>
                  <a:pt x="116" y="125"/>
                </a:lnTo>
                <a:lnTo>
                  <a:pt x="110" y="125"/>
                </a:lnTo>
                <a:lnTo>
                  <a:pt x="104" y="131"/>
                </a:lnTo>
                <a:lnTo>
                  <a:pt x="101" y="125"/>
                </a:lnTo>
                <a:lnTo>
                  <a:pt x="95" y="125"/>
                </a:lnTo>
                <a:lnTo>
                  <a:pt x="85" y="125"/>
                </a:lnTo>
                <a:lnTo>
                  <a:pt x="85" y="131"/>
                </a:lnTo>
                <a:lnTo>
                  <a:pt x="89" y="131"/>
                </a:lnTo>
                <a:lnTo>
                  <a:pt x="95" y="134"/>
                </a:lnTo>
                <a:lnTo>
                  <a:pt x="101" y="134"/>
                </a:lnTo>
                <a:lnTo>
                  <a:pt x="95" y="140"/>
                </a:lnTo>
                <a:lnTo>
                  <a:pt x="85" y="140"/>
                </a:lnTo>
                <a:lnTo>
                  <a:pt x="85" y="147"/>
                </a:lnTo>
                <a:lnTo>
                  <a:pt x="79" y="147"/>
                </a:lnTo>
                <a:lnTo>
                  <a:pt x="76" y="147"/>
                </a:lnTo>
                <a:lnTo>
                  <a:pt x="70" y="140"/>
                </a:lnTo>
                <a:lnTo>
                  <a:pt x="64" y="140"/>
                </a:lnTo>
                <a:lnTo>
                  <a:pt x="64" y="147"/>
                </a:lnTo>
                <a:lnTo>
                  <a:pt x="70" y="147"/>
                </a:lnTo>
                <a:lnTo>
                  <a:pt x="76" y="150"/>
                </a:lnTo>
                <a:lnTo>
                  <a:pt x="79" y="150"/>
                </a:lnTo>
                <a:lnTo>
                  <a:pt x="89" y="150"/>
                </a:lnTo>
                <a:lnTo>
                  <a:pt x="95" y="150"/>
                </a:lnTo>
                <a:lnTo>
                  <a:pt x="101" y="156"/>
                </a:lnTo>
                <a:lnTo>
                  <a:pt x="104" y="162"/>
                </a:lnTo>
                <a:lnTo>
                  <a:pt x="110" y="171"/>
                </a:lnTo>
                <a:lnTo>
                  <a:pt x="104" y="180"/>
                </a:lnTo>
                <a:lnTo>
                  <a:pt x="101" y="180"/>
                </a:lnTo>
                <a:lnTo>
                  <a:pt x="104" y="186"/>
                </a:lnTo>
                <a:lnTo>
                  <a:pt x="101" y="189"/>
                </a:lnTo>
                <a:lnTo>
                  <a:pt x="95" y="186"/>
                </a:lnTo>
                <a:lnTo>
                  <a:pt x="89" y="186"/>
                </a:lnTo>
                <a:lnTo>
                  <a:pt x="89" y="189"/>
                </a:lnTo>
                <a:lnTo>
                  <a:pt x="85" y="189"/>
                </a:lnTo>
                <a:lnTo>
                  <a:pt x="85" y="195"/>
                </a:lnTo>
                <a:lnTo>
                  <a:pt x="79" y="195"/>
                </a:lnTo>
                <a:lnTo>
                  <a:pt x="76" y="202"/>
                </a:lnTo>
                <a:lnTo>
                  <a:pt x="70" y="205"/>
                </a:lnTo>
                <a:lnTo>
                  <a:pt x="64" y="205"/>
                </a:lnTo>
                <a:lnTo>
                  <a:pt x="64" y="202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0" name="Google Shape;5750;p183"/>
          <p:cNvSpPr/>
          <p:nvPr/>
        </p:nvSpPr>
        <p:spPr>
          <a:xfrm>
            <a:off x="1653541" y="2184401"/>
            <a:ext cx="233363" cy="325438"/>
          </a:xfrm>
          <a:custGeom>
            <a:avLst/>
            <a:gdLst/>
            <a:ahLst/>
            <a:cxnLst/>
            <a:rect l="l" t="t" r="r" b="b"/>
            <a:pathLst>
              <a:path w="147" h="205" extrusionOk="0">
                <a:moveTo>
                  <a:pt x="64" y="202"/>
                </a:moveTo>
                <a:lnTo>
                  <a:pt x="64" y="195"/>
                </a:lnTo>
                <a:lnTo>
                  <a:pt x="61" y="202"/>
                </a:lnTo>
                <a:lnTo>
                  <a:pt x="55" y="202"/>
                </a:lnTo>
                <a:lnTo>
                  <a:pt x="49" y="195"/>
                </a:lnTo>
                <a:lnTo>
                  <a:pt x="46" y="195"/>
                </a:lnTo>
                <a:lnTo>
                  <a:pt x="46" y="202"/>
                </a:lnTo>
                <a:lnTo>
                  <a:pt x="40" y="202"/>
                </a:lnTo>
                <a:lnTo>
                  <a:pt x="40" y="195"/>
                </a:lnTo>
                <a:lnTo>
                  <a:pt x="30" y="202"/>
                </a:lnTo>
                <a:lnTo>
                  <a:pt x="30" y="195"/>
                </a:lnTo>
                <a:lnTo>
                  <a:pt x="24" y="189"/>
                </a:lnTo>
                <a:lnTo>
                  <a:pt x="18" y="195"/>
                </a:lnTo>
                <a:lnTo>
                  <a:pt x="18" y="202"/>
                </a:lnTo>
                <a:lnTo>
                  <a:pt x="18" y="205"/>
                </a:lnTo>
                <a:lnTo>
                  <a:pt x="15" y="202"/>
                </a:lnTo>
                <a:lnTo>
                  <a:pt x="15" y="195"/>
                </a:lnTo>
                <a:lnTo>
                  <a:pt x="9" y="189"/>
                </a:lnTo>
                <a:lnTo>
                  <a:pt x="3" y="189"/>
                </a:lnTo>
                <a:lnTo>
                  <a:pt x="3" y="195"/>
                </a:lnTo>
                <a:lnTo>
                  <a:pt x="3" y="202"/>
                </a:lnTo>
                <a:lnTo>
                  <a:pt x="0" y="202"/>
                </a:lnTo>
                <a:lnTo>
                  <a:pt x="0" y="195"/>
                </a:lnTo>
                <a:lnTo>
                  <a:pt x="0" y="186"/>
                </a:lnTo>
                <a:lnTo>
                  <a:pt x="0" y="180"/>
                </a:lnTo>
                <a:lnTo>
                  <a:pt x="3" y="180"/>
                </a:lnTo>
                <a:lnTo>
                  <a:pt x="3" y="174"/>
                </a:lnTo>
                <a:lnTo>
                  <a:pt x="9" y="174"/>
                </a:lnTo>
                <a:lnTo>
                  <a:pt x="15" y="171"/>
                </a:lnTo>
                <a:lnTo>
                  <a:pt x="15" y="165"/>
                </a:lnTo>
                <a:lnTo>
                  <a:pt x="18" y="165"/>
                </a:lnTo>
                <a:lnTo>
                  <a:pt x="24" y="162"/>
                </a:lnTo>
                <a:lnTo>
                  <a:pt x="30" y="156"/>
                </a:lnTo>
                <a:lnTo>
                  <a:pt x="34" y="150"/>
                </a:lnTo>
                <a:lnTo>
                  <a:pt x="34" y="147"/>
                </a:lnTo>
                <a:lnTo>
                  <a:pt x="40" y="147"/>
                </a:lnTo>
                <a:lnTo>
                  <a:pt x="40" y="140"/>
                </a:lnTo>
                <a:lnTo>
                  <a:pt x="34" y="140"/>
                </a:lnTo>
                <a:lnTo>
                  <a:pt x="30" y="134"/>
                </a:lnTo>
                <a:lnTo>
                  <a:pt x="24" y="134"/>
                </a:lnTo>
                <a:lnTo>
                  <a:pt x="18" y="134"/>
                </a:lnTo>
                <a:lnTo>
                  <a:pt x="18" y="131"/>
                </a:lnTo>
                <a:lnTo>
                  <a:pt x="24" y="131"/>
                </a:lnTo>
                <a:lnTo>
                  <a:pt x="30" y="125"/>
                </a:lnTo>
                <a:lnTo>
                  <a:pt x="30" y="119"/>
                </a:lnTo>
                <a:lnTo>
                  <a:pt x="24" y="116"/>
                </a:lnTo>
                <a:lnTo>
                  <a:pt x="18" y="116"/>
                </a:lnTo>
                <a:lnTo>
                  <a:pt x="15" y="125"/>
                </a:lnTo>
                <a:lnTo>
                  <a:pt x="9" y="131"/>
                </a:lnTo>
                <a:lnTo>
                  <a:pt x="9" y="125"/>
                </a:lnTo>
                <a:lnTo>
                  <a:pt x="9" y="119"/>
                </a:lnTo>
                <a:lnTo>
                  <a:pt x="15" y="110"/>
                </a:lnTo>
                <a:lnTo>
                  <a:pt x="18" y="107"/>
                </a:lnTo>
                <a:lnTo>
                  <a:pt x="24" y="107"/>
                </a:lnTo>
                <a:lnTo>
                  <a:pt x="30" y="107"/>
                </a:lnTo>
                <a:lnTo>
                  <a:pt x="30" y="101"/>
                </a:lnTo>
                <a:lnTo>
                  <a:pt x="24" y="101"/>
                </a:lnTo>
                <a:lnTo>
                  <a:pt x="30" y="95"/>
                </a:lnTo>
                <a:lnTo>
                  <a:pt x="34" y="92"/>
                </a:lnTo>
                <a:lnTo>
                  <a:pt x="40" y="85"/>
                </a:lnTo>
                <a:lnTo>
                  <a:pt x="34" y="85"/>
                </a:lnTo>
                <a:lnTo>
                  <a:pt x="30" y="92"/>
                </a:lnTo>
                <a:lnTo>
                  <a:pt x="24" y="92"/>
                </a:lnTo>
                <a:lnTo>
                  <a:pt x="18" y="101"/>
                </a:lnTo>
                <a:lnTo>
                  <a:pt x="15" y="95"/>
                </a:lnTo>
                <a:lnTo>
                  <a:pt x="9" y="92"/>
                </a:lnTo>
                <a:lnTo>
                  <a:pt x="18" y="85"/>
                </a:lnTo>
                <a:lnTo>
                  <a:pt x="18" y="79"/>
                </a:lnTo>
                <a:lnTo>
                  <a:pt x="18" y="76"/>
                </a:lnTo>
                <a:lnTo>
                  <a:pt x="24" y="70"/>
                </a:lnTo>
                <a:lnTo>
                  <a:pt x="30" y="70"/>
                </a:lnTo>
                <a:lnTo>
                  <a:pt x="30" y="64"/>
                </a:lnTo>
                <a:lnTo>
                  <a:pt x="30" y="61"/>
                </a:lnTo>
                <a:lnTo>
                  <a:pt x="40" y="61"/>
                </a:lnTo>
                <a:lnTo>
                  <a:pt x="40" y="55"/>
                </a:lnTo>
                <a:lnTo>
                  <a:pt x="34" y="52"/>
                </a:lnTo>
                <a:lnTo>
                  <a:pt x="30" y="52"/>
                </a:lnTo>
                <a:lnTo>
                  <a:pt x="34" y="52"/>
                </a:lnTo>
                <a:lnTo>
                  <a:pt x="34" y="46"/>
                </a:lnTo>
                <a:lnTo>
                  <a:pt x="34" y="40"/>
                </a:lnTo>
                <a:lnTo>
                  <a:pt x="34" y="36"/>
                </a:lnTo>
                <a:lnTo>
                  <a:pt x="40" y="30"/>
                </a:lnTo>
                <a:lnTo>
                  <a:pt x="46" y="30"/>
                </a:lnTo>
                <a:lnTo>
                  <a:pt x="49" y="30"/>
                </a:lnTo>
                <a:lnTo>
                  <a:pt x="49" y="36"/>
                </a:lnTo>
                <a:lnTo>
                  <a:pt x="55" y="36"/>
                </a:lnTo>
                <a:lnTo>
                  <a:pt x="61" y="40"/>
                </a:lnTo>
                <a:lnTo>
                  <a:pt x="61" y="36"/>
                </a:lnTo>
                <a:lnTo>
                  <a:pt x="61" y="30"/>
                </a:lnTo>
                <a:lnTo>
                  <a:pt x="55" y="24"/>
                </a:lnTo>
                <a:lnTo>
                  <a:pt x="61" y="21"/>
                </a:lnTo>
                <a:lnTo>
                  <a:pt x="64" y="21"/>
                </a:lnTo>
                <a:lnTo>
                  <a:pt x="61" y="15"/>
                </a:lnTo>
                <a:lnTo>
                  <a:pt x="70" y="21"/>
                </a:lnTo>
                <a:lnTo>
                  <a:pt x="76" y="15"/>
                </a:lnTo>
                <a:lnTo>
                  <a:pt x="70" y="15"/>
                </a:lnTo>
                <a:lnTo>
                  <a:pt x="76" y="6"/>
                </a:lnTo>
                <a:lnTo>
                  <a:pt x="76" y="0"/>
                </a:lnTo>
                <a:lnTo>
                  <a:pt x="79" y="0"/>
                </a:lnTo>
                <a:lnTo>
                  <a:pt x="89" y="6"/>
                </a:lnTo>
                <a:lnTo>
                  <a:pt x="85" y="6"/>
                </a:lnTo>
                <a:lnTo>
                  <a:pt x="89" y="12"/>
                </a:lnTo>
                <a:lnTo>
                  <a:pt x="95" y="6"/>
                </a:lnTo>
                <a:lnTo>
                  <a:pt x="95" y="12"/>
                </a:lnTo>
                <a:lnTo>
                  <a:pt x="104" y="15"/>
                </a:lnTo>
                <a:lnTo>
                  <a:pt x="116" y="12"/>
                </a:lnTo>
                <a:lnTo>
                  <a:pt x="116" y="15"/>
                </a:lnTo>
                <a:lnTo>
                  <a:pt x="119" y="15"/>
                </a:lnTo>
                <a:lnTo>
                  <a:pt x="125" y="15"/>
                </a:lnTo>
                <a:lnTo>
                  <a:pt x="131" y="21"/>
                </a:lnTo>
                <a:lnTo>
                  <a:pt x="125" y="24"/>
                </a:lnTo>
                <a:lnTo>
                  <a:pt x="125" y="30"/>
                </a:lnTo>
                <a:lnTo>
                  <a:pt x="116" y="30"/>
                </a:lnTo>
                <a:lnTo>
                  <a:pt x="110" y="36"/>
                </a:lnTo>
                <a:lnTo>
                  <a:pt x="104" y="40"/>
                </a:lnTo>
                <a:lnTo>
                  <a:pt x="101" y="40"/>
                </a:lnTo>
                <a:lnTo>
                  <a:pt x="95" y="40"/>
                </a:lnTo>
                <a:lnTo>
                  <a:pt x="89" y="46"/>
                </a:lnTo>
                <a:lnTo>
                  <a:pt x="89" y="52"/>
                </a:lnTo>
                <a:lnTo>
                  <a:pt x="85" y="52"/>
                </a:lnTo>
                <a:lnTo>
                  <a:pt x="76" y="55"/>
                </a:lnTo>
                <a:lnTo>
                  <a:pt x="76" y="61"/>
                </a:lnTo>
                <a:lnTo>
                  <a:pt x="79" y="61"/>
                </a:lnTo>
                <a:lnTo>
                  <a:pt x="76" y="61"/>
                </a:lnTo>
                <a:lnTo>
                  <a:pt x="76" y="64"/>
                </a:lnTo>
                <a:lnTo>
                  <a:pt x="76" y="70"/>
                </a:lnTo>
                <a:lnTo>
                  <a:pt x="79" y="70"/>
                </a:lnTo>
                <a:lnTo>
                  <a:pt x="89" y="64"/>
                </a:lnTo>
                <a:lnTo>
                  <a:pt x="95" y="64"/>
                </a:lnTo>
                <a:lnTo>
                  <a:pt x="104" y="64"/>
                </a:lnTo>
                <a:lnTo>
                  <a:pt x="110" y="64"/>
                </a:lnTo>
                <a:lnTo>
                  <a:pt x="119" y="64"/>
                </a:lnTo>
                <a:lnTo>
                  <a:pt x="125" y="64"/>
                </a:lnTo>
                <a:lnTo>
                  <a:pt x="131" y="70"/>
                </a:lnTo>
                <a:lnTo>
                  <a:pt x="131" y="76"/>
                </a:lnTo>
                <a:lnTo>
                  <a:pt x="134" y="76"/>
                </a:lnTo>
                <a:lnTo>
                  <a:pt x="140" y="76"/>
                </a:lnTo>
                <a:lnTo>
                  <a:pt x="147" y="76"/>
                </a:lnTo>
                <a:lnTo>
                  <a:pt x="147" y="79"/>
                </a:lnTo>
                <a:lnTo>
                  <a:pt x="147" y="85"/>
                </a:lnTo>
                <a:lnTo>
                  <a:pt x="140" y="92"/>
                </a:lnTo>
                <a:lnTo>
                  <a:pt x="134" y="92"/>
                </a:lnTo>
                <a:lnTo>
                  <a:pt x="134" y="95"/>
                </a:lnTo>
                <a:lnTo>
                  <a:pt x="131" y="95"/>
                </a:lnTo>
                <a:lnTo>
                  <a:pt x="125" y="101"/>
                </a:lnTo>
                <a:lnTo>
                  <a:pt x="131" y="107"/>
                </a:lnTo>
                <a:lnTo>
                  <a:pt x="131" y="110"/>
                </a:lnTo>
                <a:lnTo>
                  <a:pt x="125" y="116"/>
                </a:lnTo>
                <a:lnTo>
                  <a:pt x="116" y="119"/>
                </a:lnTo>
                <a:lnTo>
                  <a:pt x="116" y="125"/>
                </a:lnTo>
                <a:lnTo>
                  <a:pt x="110" y="125"/>
                </a:lnTo>
                <a:lnTo>
                  <a:pt x="104" y="131"/>
                </a:lnTo>
                <a:lnTo>
                  <a:pt x="101" y="125"/>
                </a:lnTo>
                <a:lnTo>
                  <a:pt x="95" y="125"/>
                </a:lnTo>
                <a:lnTo>
                  <a:pt x="85" y="125"/>
                </a:lnTo>
                <a:lnTo>
                  <a:pt x="85" y="131"/>
                </a:lnTo>
                <a:lnTo>
                  <a:pt x="89" y="131"/>
                </a:lnTo>
                <a:lnTo>
                  <a:pt x="95" y="134"/>
                </a:lnTo>
                <a:lnTo>
                  <a:pt x="101" y="134"/>
                </a:lnTo>
                <a:lnTo>
                  <a:pt x="95" y="140"/>
                </a:lnTo>
                <a:lnTo>
                  <a:pt x="85" y="140"/>
                </a:lnTo>
                <a:lnTo>
                  <a:pt x="85" y="147"/>
                </a:lnTo>
                <a:lnTo>
                  <a:pt x="79" y="147"/>
                </a:lnTo>
                <a:lnTo>
                  <a:pt x="76" y="147"/>
                </a:lnTo>
                <a:lnTo>
                  <a:pt x="70" y="140"/>
                </a:lnTo>
                <a:lnTo>
                  <a:pt x="64" y="140"/>
                </a:lnTo>
                <a:lnTo>
                  <a:pt x="64" y="147"/>
                </a:lnTo>
                <a:lnTo>
                  <a:pt x="70" y="147"/>
                </a:lnTo>
                <a:lnTo>
                  <a:pt x="76" y="150"/>
                </a:lnTo>
                <a:lnTo>
                  <a:pt x="79" y="150"/>
                </a:lnTo>
                <a:lnTo>
                  <a:pt x="89" y="150"/>
                </a:lnTo>
                <a:lnTo>
                  <a:pt x="95" y="150"/>
                </a:lnTo>
                <a:lnTo>
                  <a:pt x="101" y="156"/>
                </a:lnTo>
                <a:lnTo>
                  <a:pt x="104" y="162"/>
                </a:lnTo>
                <a:lnTo>
                  <a:pt x="110" y="171"/>
                </a:lnTo>
                <a:lnTo>
                  <a:pt x="104" y="180"/>
                </a:lnTo>
                <a:lnTo>
                  <a:pt x="101" y="180"/>
                </a:lnTo>
                <a:lnTo>
                  <a:pt x="104" y="186"/>
                </a:lnTo>
                <a:lnTo>
                  <a:pt x="101" y="189"/>
                </a:lnTo>
                <a:lnTo>
                  <a:pt x="95" y="186"/>
                </a:lnTo>
                <a:lnTo>
                  <a:pt x="89" y="186"/>
                </a:lnTo>
                <a:lnTo>
                  <a:pt x="89" y="189"/>
                </a:lnTo>
                <a:lnTo>
                  <a:pt x="85" y="189"/>
                </a:lnTo>
                <a:lnTo>
                  <a:pt x="85" y="195"/>
                </a:lnTo>
                <a:lnTo>
                  <a:pt x="79" y="195"/>
                </a:lnTo>
                <a:lnTo>
                  <a:pt x="76" y="202"/>
                </a:lnTo>
                <a:lnTo>
                  <a:pt x="70" y="205"/>
                </a:lnTo>
                <a:lnTo>
                  <a:pt x="64" y="205"/>
                </a:lnTo>
                <a:lnTo>
                  <a:pt x="64" y="202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1" name="Google Shape;5751;p183"/>
          <p:cNvSpPr/>
          <p:nvPr/>
        </p:nvSpPr>
        <p:spPr>
          <a:xfrm>
            <a:off x="2050416" y="3333751"/>
            <a:ext cx="752475" cy="787400"/>
          </a:xfrm>
          <a:custGeom>
            <a:avLst/>
            <a:gdLst/>
            <a:ahLst/>
            <a:cxnLst/>
            <a:rect l="l" t="t" r="r" b="b"/>
            <a:pathLst>
              <a:path w="474" h="496" extrusionOk="0">
                <a:moveTo>
                  <a:pt x="22" y="159"/>
                </a:moveTo>
                <a:lnTo>
                  <a:pt x="31" y="156"/>
                </a:lnTo>
                <a:lnTo>
                  <a:pt x="37" y="150"/>
                </a:lnTo>
                <a:lnTo>
                  <a:pt x="40" y="150"/>
                </a:lnTo>
                <a:lnTo>
                  <a:pt x="46" y="150"/>
                </a:lnTo>
                <a:lnTo>
                  <a:pt x="55" y="144"/>
                </a:lnTo>
                <a:lnTo>
                  <a:pt x="62" y="141"/>
                </a:lnTo>
                <a:lnTo>
                  <a:pt x="62" y="135"/>
                </a:lnTo>
                <a:lnTo>
                  <a:pt x="65" y="129"/>
                </a:lnTo>
                <a:lnTo>
                  <a:pt x="71" y="126"/>
                </a:lnTo>
                <a:lnTo>
                  <a:pt x="80" y="126"/>
                </a:lnTo>
                <a:lnTo>
                  <a:pt x="86" y="126"/>
                </a:lnTo>
                <a:lnTo>
                  <a:pt x="95" y="135"/>
                </a:lnTo>
                <a:lnTo>
                  <a:pt x="101" y="129"/>
                </a:lnTo>
                <a:lnTo>
                  <a:pt x="116" y="141"/>
                </a:lnTo>
                <a:lnTo>
                  <a:pt x="116" y="135"/>
                </a:lnTo>
                <a:lnTo>
                  <a:pt x="123" y="129"/>
                </a:lnTo>
                <a:lnTo>
                  <a:pt x="126" y="129"/>
                </a:lnTo>
                <a:lnTo>
                  <a:pt x="132" y="129"/>
                </a:lnTo>
                <a:lnTo>
                  <a:pt x="126" y="135"/>
                </a:lnTo>
                <a:lnTo>
                  <a:pt x="126" y="141"/>
                </a:lnTo>
                <a:lnTo>
                  <a:pt x="132" y="144"/>
                </a:lnTo>
                <a:lnTo>
                  <a:pt x="126" y="150"/>
                </a:lnTo>
                <a:lnTo>
                  <a:pt x="135" y="159"/>
                </a:lnTo>
                <a:lnTo>
                  <a:pt x="141" y="181"/>
                </a:lnTo>
                <a:lnTo>
                  <a:pt x="147" y="199"/>
                </a:lnTo>
                <a:lnTo>
                  <a:pt x="150" y="205"/>
                </a:lnTo>
                <a:lnTo>
                  <a:pt x="162" y="230"/>
                </a:lnTo>
                <a:lnTo>
                  <a:pt x="165" y="230"/>
                </a:lnTo>
                <a:lnTo>
                  <a:pt x="178" y="239"/>
                </a:lnTo>
                <a:lnTo>
                  <a:pt x="181" y="251"/>
                </a:lnTo>
                <a:lnTo>
                  <a:pt x="187" y="254"/>
                </a:lnTo>
                <a:lnTo>
                  <a:pt x="193" y="260"/>
                </a:lnTo>
                <a:lnTo>
                  <a:pt x="205" y="275"/>
                </a:lnTo>
                <a:lnTo>
                  <a:pt x="236" y="306"/>
                </a:lnTo>
                <a:lnTo>
                  <a:pt x="242" y="306"/>
                </a:lnTo>
                <a:lnTo>
                  <a:pt x="248" y="315"/>
                </a:lnTo>
                <a:lnTo>
                  <a:pt x="257" y="315"/>
                </a:lnTo>
                <a:lnTo>
                  <a:pt x="263" y="324"/>
                </a:lnTo>
                <a:lnTo>
                  <a:pt x="266" y="321"/>
                </a:lnTo>
                <a:lnTo>
                  <a:pt x="281" y="337"/>
                </a:lnTo>
                <a:lnTo>
                  <a:pt x="288" y="340"/>
                </a:lnTo>
                <a:lnTo>
                  <a:pt x="294" y="346"/>
                </a:lnTo>
                <a:lnTo>
                  <a:pt x="297" y="346"/>
                </a:lnTo>
                <a:lnTo>
                  <a:pt x="306" y="355"/>
                </a:lnTo>
                <a:lnTo>
                  <a:pt x="312" y="355"/>
                </a:lnTo>
                <a:lnTo>
                  <a:pt x="318" y="361"/>
                </a:lnTo>
                <a:lnTo>
                  <a:pt x="318" y="370"/>
                </a:lnTo>
                <a:lnTo>
                  <a:pt x="318" y="376"/>
                </a:lnTo>
                <a:lnTo>
                  <a:pt x="318" y="379"/>
                </a:lnTo>
                <a:lnTo>
                  <a:pt x="327" y="385"/>
                </a:lnTo>
                <a:lnTo>
                  <a:pt x="333" y="385"/>
                </a:lnTo>
                <a:lnTo>
                  <a:pt x="336" y="385"/>
                </a:lnTo>
                <a:lnTo>
                  <a:pt x="349" y="392"/>
                </a:lnTo>
                <a:lnTo>
                  <a:pt x="352" y="395"/>
                </a:lnTo>
                <a:lnTo>
                  <a:pt x="352" y="401"/>
                </a:lnTo>
                <a:lnTo>
                  <a:pt x="358" y="404"/>
                </a:lnTo>
                <a:lnTo>
                  <a:pt x="361" y="419"/>
                </a:lnTo>
                <a:lnTo>
                  <a:pt x="367" y="434"/>
                </a:lnTo>
                <a:lnTo>
                  <a:pt x="367" y="450"/>
                </a:lnTo>
                <a:lnTo>
                  <a:pt x="361" y="456"/>
                </a:lnTo>
                <a:lnTo>
                  <a:pt x="358" y="456"/>
                </a:lnTo>
                <a:lnTo>
                  <a:pt x="352" y="456"/>
                </a:lnTo>
                <a:lnTo>
                  <a:pt x="352" y="459"/>
                </a:lnTo>
                <a:lnTo>
                  <a:pt x="352" y="465"/>
                </a:lnTo>
                <a:lnTo>
                  <a:pt x="352" y="471"/>
                </a:lnTo>
                <a:lnTo>
                  <a:pt x="352" y="474"/>
                </a:lnTo>
                <a:lnTo>
                  <a:pt x="349" y="480"/>
                </a:lnTo>
                <a:lnTo>
                  <a:pt x="343" y="486"/>
                </a:lnTo>
                <a:lnTo>
                  <a:pt x="343" y="489"/>
                </a:lnTo>
                <a:lnTo>
                  <a:pt x="349" y="496"/>
                </a:lnTo>
                <a:lnTo>
                  <a:pt x="352" y="496"/>
                </a:lnTo>
                <a:lnTo>
                  <a:pt x="358" y="496"/>
                </a:lnTo>
                <a:lnTo>
                  <a:pt x="361" y="496"/>
                </a:lnTo>
                <a:lnTo>
                  <a:pt x="367" y="489"/>
                </a:lnTo>
                <a:lnTo>
                  <a:pt x="373" y="489"/>
                </a:lnTo>
                <a:lnTo>
                  <a:pt x="373" y="486"/>
                </a:lnTo>
                <a:lnTo>
                  <a:pt x="382" y="480"/>
                </a:lnTo>
                <a:lnTo>
                  <a:pt x="382" y="474"/>
                </a:lnTo>
                <a:lnTo>
                  <a:pt x="382" y="465"/>
                </a:lnTo>
                <a:lnTo>
                  <a:pt x="388" y="459"/>
                </a:lnTo>
                <a:lnTo>
                  <a:pt x="391" y="456"/>
                </a:lnTo>
                <a:lnTo>
                  <a:pt x="398" y="450"/>
                </a:lnTo>
                <a:lnTo>
                  <a:pt x="404" y="450"/>
                </a:lnTo>
                <a:lnTo>
                  <a:pt x="407" y="450"/>
                </a:lnTo>
                <a:lnTo>
                  <a:pt x="413" y="450"/>
                </a:lnTo>
                <a:lnTo>
                  <a:pt x="413" y="444"/>
                </a:lnTo>
                <a:lnTo>
                  <a:pt x="413" y="441"/>
                </a:lnTo>
                <a:lnTo>
                  <a:pt x="413" y="434"/>
                </a:lnTo>
                <a:lnTo>
                  <a:pt x="413" y="425"/>
                </a:lnTo>
                <a:lnTo>
                  <a:pt x="413" y="419"/>
                </a:lnTo>
                <a:lnTo>
                  <a:pt x="413" y="416"/>
                </a:lnTo>
                <a:lnTo>
                  <a:pt x="407" y="410"/>
                </a:lnTo>
                <a:lnTo>
                  <a:pt x="398" y="416"/>
                </a:lnTo>
                <a:lnTo>
                  <a:pt x="391" y="407"/>
                </a:lnTo>
                <a:lnTo>
                  <a:pt x="391" y="395"/>
                </a:lnTo>
                <a:lnTo>
                  <a:pt x="391" y="385"/>
                </a:lnTo>
                <a:lnTo>
                  <a:pt x="398" y="385"/>
                </a:lnTo>
                <a:lnTo>
                  <a:pt x="398" y="379"/>
                </a:lnTo>
                <a:lnTo>
                  <a:pt x="404" y="376"/>
                </a:lnTo>
                <a:lnTo>
                  <a:pt x="398" y="376"/>
                </a:lnTo>
                <a:lnTo>
                  <a:pt x="404" y="370"/>
                </a:lnTo>
                <a:lnTo>
                  <a:pt x="407" y="364"/>
                </a:lnTo>
                <a:lnTo>
                  <a:pt x="413" y="364"/>
                </a:lnTo>
                <a:lnTo>
                  <a:pt x="419" y="364"/>
                </a:lnTo>
                <a:lnTo>
                  <a:pt x="419" y="370"/>
                </a:lnTo>
                <a:lnTo>
                  <a:pt x="428" y="376"/>
                </a:lnTo>
                <a:lnTo>
                  <a:pt x="434" y="376"/>
                </a:lnTo>
                <a:lnTo>
                  <a:pt x="437" y="376"/>
                </a:lnTo>
                <a:lnTo>
                  <a:pt x="443" y="376"/>
                </a:lnTo>
                <a:lnTo>
                  <a:pt x="449" y="376"/>
                </a:lnTo>
                <a:lnTo>
                  <a:pt x="449" y="379"/>
                </a:lnTo>
                <a:lnTo>
                  <a:pt x="449" y="385"/>
                </a:lnTo>
                <a:lnTo>
                  <a:pt x="453" y="392"/>
                </a:lnTo>
                <a:lnTo>
                  <a:pt x="453" y="395"/>
                </a:lnTo>
                <a:lnTo>
                  <a:pt x="459" y="401"/>
                </a:lnTo>
                <a:lnTo>
                  <a:pt x="462" y="401"/>
                </a:lnTo>
                <a:lnTo>
                  <a:pt x="468" y="401"/>
                </a:lnTo>
                <a:lnTo>
                  <a:pt x="474" y="395"/>
                </a:lnTo>
                <a:lnTo>
                  <a:pt x="474" y="385"/>
                </a:lnTo>
                <a:lnTo>
                  <a:pt x="474" y="376"/>
                </a:lnTo>
                <a:lnTo>
                  <a:pt x="474" y="370"/>
                </a:lnTo>
                <a:lnTo>
                  <a:pt x="462" y="364"/>
                </a:lnTo>
                <a:lnTo>
                  <a:pt x="459" y="355"/>
                </a:lnTo>
                <a:lnTo>
                  <a:pt x="453" y="349"/>
                </a:lnTo>
                <a:lnTo>
                  <a:pt x="443" y="346"/>
                </a:lnTo>
                <a:lnTo>
                  <a:pt x="434" y="346"/>
                </a:lnTo>
                <a:lnTo>
                  <a:pt x="428" y="340"/>
                </a:lnTo>
                <a:lnTo>
                  <a:pt x="422" y="337"/>
                </a:lnTo>
                <a:lnTo>
                  <a:pt x="407" y="330"/>
                </a:lnTo>
                <a:lnTo>
                  <a:pt x="404" y="324"/>
                </a:lnTo>
                <a:lnTo>
                  <a:pt x="398" y="321"/>
                </a:lnTo>
                <a:lnTo>
                  <a:pt x="391" y="321"/>
                </a:lnTo>
                <a:lnTo>
                  <a:pt x="382" y="321"/>
                </a:lnTo>
                <a:lnTo>
                  <a:pt x="379" y="315"/>
                </a:lnTo>
                <a:lnTo>
                  <a:pt x="367" y="309"/>
                </a:lnTo>
                <a:lnTo>
                  <a:pt x="361" y="309"/>
                </a:lnTo>
                <a:lnTo>
                  <a:pt x="367" y="306"/>
                </a:lnTo>
                <a:lnTo>
                  <a:pt x="373" y="306"/>
                </a:lnTo>
                <a:lnTo>
                  <a:pt x="379" y="300"/>
                </a:lnTo>
                <a:lnTo>
                  <a:pt x="379" y="291"/>
                </a:lnTo>
                <a:lnTo>
                  <a:pt x="361" y="285"/>
                </a:lnTo>
                <a:lnTo>
                  <a:pt x="358" y="285"/>
                </a:lnTo>
                <a:lnTo>
                  <a:pt x="343" y="285"/>
                </a:lnTo>
                <a:lnTo>
                  <a:pt x="333" y="285"/>
                </a:lnTo>
                <a:lnTo>
                  <a:pt x="321" y="279"/>
                </a:lnTo>
                <a:lnTo>
                  <a:pt x="318" y="269"/>
                </a:lnTo>
                <a:lnTo>
                  <a:pt x="312" y="263"/>
                </a:lnTo>
                <a:lnTo>
                  <a:pt x="303" y="254"/>
                </a:lnTo>
                <a:lnTo>
                  <a:pt x="297" y="245"/>
                </a:lnTo>
                <a:lnTo>
                  <a:pt x="288" y="236"/>
                </a:lnTo>
                <a:lnTo>
                  <a:pt x="288" y="223"/>
                </a:lnTo>
                <a:lnTo>
                  <a:pt x="294" y="220"/>
                </a:lnTo>
                <a:lnTo>
                  <a:pt x="288" y="211"/>
                </a:lnTo>
                <a:lnTo>
                  <a:pt x="281" y="199"/>
                </a:lnTo>
                <a:lnTo>
                  <a:pt x="281" y="196"/>
                </a:lnTo>
                <a:lnTo>
                  <a:pt x="278" y="190"/>
                </a:lnTo>
                <a:lnTo>
                  <a:pt x="278" y="181"/>
                </a:lnTo>
                <a:lnTo>
                  <a:pt x="272" y="181"/>
                </a:lnTo>
                <a:lnTo>
                  <a:pt x="263" y="175"/>
                </a:lnTo>
                <a:lnTo>
                  <a:pt x="251" y="168"/>
                </a:lnTo>
                <a:lnTo>
                  <a:pt x="248" y="168"/>
                </a:lnTo>
                <a:lnTo>
                  <a:pt x="236" y="165"/>
                </a:lnTo>
                <a:lnTo>
                  <a:pt x="236" y="159"/>
                </a:lnTo>
                <a:lnTo>
                  <a:pt x="233" y="156"/>
                </a:lnTo>
                <a:lnTo>
                  <a:pt x="233" y="150"/>
                </a:lnTo>
                <a:lnTo>
                  <a:pt x="226" y="141"/>
                </a:lnTo>
                <a:lnTo>
                  <a:pt x="233" y="135"/>
                </a:lnTo>
                <a:lnTo>
                  <a:pt x="233" y="129"/>
                </a:lnTo>
                <a:lnTo>
                  <a:pt x="233" y="126"/>
                </a:lnTo>
                <a:lnTo>
                  <a:pt x="236" y="120"/>
                </a:lnTo>
                <a:lnTo>
                  <a:pt x="242" y="113"/>
                </a:lnTo>
                <a:lnTo>
                  <a:pt x="242" y="110"/>
                </a:lnTo>
                <a:lnTo>
                  <a:pt x="236" y="110"/>
                </a:lnTo>
                <a:lnTo>
                  <a:pt x="233" y="104"/>
                </a:lnTo>
                <a:lnTo>
                  <a:pt x="233" y="101"/>
                </a:lnTo>
                <a:lnTo>
                  <a:pt x="226" y="101"/>
                </a:lnTo>
                <a:lnTo>
                  <a:pt x="233" y="95"/>
                </a:lnTo>
                <a:lnTo>
                  <a:pt x="236" y="95"/>
                </a:lnTo>
                <a:lnTo>
                  <a:pt x="236" y="86"/>
                </a:lnTo>
                <a:lnTo>
                  <a:pt x="248" y="86"/>
                </a:lnTo>
                <a:lnTo>
                  <a:pt x="251" y="86"/>
                </a:lnTo>
                <a:lnTo>
                  <a:pt x="257" y="86"/>
                </a:lnTo>
                <a:lnTo>
                  <a:pt x="263" y="86"/>
                </a:lnTo>
                <a:lnTo>
                  <a:pt x="266" y="80"/>
                </a:lnTo>
                <a:lnTo>
                  <a:pt x="272" y="80"/>
                </a:lnTo>
                <a:lnTo>
                  <a:pt x="272" y="74"/>
                </a:lnTo>
                <a:lnTo>
                  <a:pt x="278" y="74"/>
                </a:lnTo>
                <a:lnTo>
                  <a:pt x="281" y="74"/>
                </a:lnTo>
                <a:lnTo>
                  <a:pt x="281" y="80"/>
                </a:lnTo>
                <a:lnTo>
                  <a:pt x="288" y="86"/>
                </a:lnTo>
                <a:lnTo>
                  <a:pt x="288" y="74"/>
                </a:lnTo>
                <a:lnTo>
                  <a:pt x="294" y="74"/>
                </a:lnTo>
                <a:lnTo>
                  <a:pt x="297" y="71"/>
                </a:lnTo>
                <a:lnTo>
                  <a:pt x="294" y="65"/>
                </a:lnTo>
                <a:lnTo>
                  <a:pt x="288" y="58"/>
                </a:lnTo>
                <a:lnTo>
                  <a:pt x="297" y="55"/>
                </a:lnTo>
                <a:lnTo>
                  <a:pt x="297" y="49"/>
                </a:lnTo>
                <a:lnTo>
                  <a:pt x="294" y="43"/>
                </a:lnTo>
                <a:lnTo>
                  <a:pt x="294" y="40"/>
                </a:lnTo>
                <a:lnTo>
                  <a:pt x="294" y="34"/>
                </a:lnTo>
                <a:lnTo>
                  <a:pt x="288" y="34"/>
                </a:lnTo>
                <a:lnTo>
                  <a:pt x="281" y="28"/>
                </a:lnTo>
                <a:lnTo>
                  <a:pt x="272" y="28"/>
                </a:lnTo>
                <a:lnTo>
                  <a:pt x="266" y="28"/>
                </a:lnTo>
                <a:lnTo>
                  <a:pt x="263" y="28"/>
                </a:lnTo>
                <a:lnTo>
                  <a:pt x="257" y="28"/>
                </a:lnTo>
                <a:lnTo>
                  <a:pt x="251" y="25"/>
                </a:lnTo>
                <a:lnTo>
                  <a:pt x="248" y="19"/>
                </a:lnTo>
                <a:lnTo>
                  <a:pt x="248" y="16"/>
                </a:lnTo>
                <a:lnTo>
                  <a:pt x="242" y="9"/>
                </a:lnTo>
                <a:lnTo>
                  <a:pt x="236" y="3"/>
                </a:lnTo>
                <a:lnTo>
                  <a:pt x="226" y="3"/>
                </a:lnTo>
                <a:lnTo>
                  <a:pt x="220" y="3"/>
                </a:lnTo>
                <a:lnTo>
                  <a:pt x="217" y="3"/>
                </a:lnTo>
                <a:lnTo>
                  <a:pt x="211" y="3"/>
                </a:lnTo>
                <a:lnTo>
                  <a:pt x="205" y="0"/>
                </a:lnTo>
                <a:lnTo>
                  <a:pt x="202" y="0"/>
                </a:lnTo>
                <a:lnTo>
                  <a:pt x="202" y="3"/>
                </a:lnTo>
                <a:lnTo>
                  <a:pt x="193" y="9"/>
                </a:lnTo>
                <a:lnTo>
                  <a:pt x="187" y="9"/>
                </a:lnTo>
                <a:lnTo>
                  <a:pt x="181" y="9"/>
                </a:lnTo>
                <a:lnTo>
                  <a:pt x="181" y="3"/>
                </a:lnTo>
                <a:lnTo>
                  <a:pt x="181" y="0"/>
                </a:lnTo>
                <a:lnTo>
                  <a:pt x="178" y="0"/>
                </a:lnTo>
                <a:lnTo>
                  <a:pt x="171" y="0"/>
                </a:lnTo>
                <a:lnTo>
                  <a:pt x="171" y="3"/>
                </a:lnTo>
                <a:lnTo>
                  <a:pt x="171" y="9"/>
                </a:lnTo>
                <a:lnTo>
                  <a:pt x="171" y="16"/>
                </a:lnTo>
                <a:lnTo>
                  <a:pt x="165" y="16"/>
                </a:lnTo>
                <a:lnTo>
                  <a:pt x="162" y="9"/>
                </a:lnTo>
                <a:lnTo>
                  <a:pt x="156" y="16"/>
                </a:lnTo>
                <a:lnTo>
                  <a:pt x="150" y="19"/>
                </a:lnTo>
                <a:lnTo>
                  <a:pt x="156" y="25"/>
                </a:lnTo>
                <a:lnTo>
                  <a:pt x="150" y="28"/>
                </a:lnTo>
                <a:lnTo>
                  <a:pt x="147" y="25"/>
                </a:lnTo>
                <a:lnTo>
                  <a:pt x="141" y="25"/>
                </a:lnTo>
                <a:lnTo>
                  <a:pt x="135" y="25"/>
                </a:lnTo>
                <a:lnTo>
                  <a:pt x="132" y="25"/>
                </a:lnTo>
                <a:lnTo>
                  <a:pt x="132" y="19"/>
                </a:lnTo>
                <a:lnTo>
                  <a:pt x="126" y="16"/>
                </a:lnTo>
                <a:lnTo>
                  <a:pt x="123" y="16"/>
                </a:lnTo>
                <a:lnTo>
                  <a:pt x="123" y="19"/>
                </a:lnTo>
                <a:lnTo>
                  <a:pt x="123" y="28"/>
                </a:lnTo>
                <a:lnTo>
                  <a:pt x="116" y="28"/>
                </a:lnTo>
                <a:lnTo>
                  <a:pt x="110" y="34"/>
                </a:lnTo>
                <a:lnTo>
                  <a:pt x="107" y="40"/>
                </a:lnTo>
                <a:lnTo>
                  <a:pt x="107" y="43"/>
                </a:lnTo>
                <a:lnTo>
                  <a:pt x="101" y="40"/>
                </a:lnTo>
                <a:lnTo>
                  <a:pt x="95" y="34"/>
                </a:lnTo>
                <a:lnTo>
                  <a:pt x="92" y="28"/>
                </a:lnTo>
                <a:lnTo>
                  <a:pt x="92" y="25"/>
                </a:lnTo>
                <a:lnTo>
                  <a:pt x="92" y="19"/>
                </a:lnTo>
                <a:lnTo>
                  <a:pt x="86" y="16"/>
                </a:lnTo>
                <a:lnTo>
                  <a:pt x="80" y="16"/>
                </a:lnTo>
                <a:lnTo>
                  <a:pt x="77" y="19"/>
                </a:lnTo>
                <a:lnTo>
                  <a:pt x="77" y="25"/>
                </a:lnTo>
                <a:lnTo>
                  <a:pt x="71" y="34"/>
                </a:lnTo>
                <a:lnTo>
                  <a:pt x="65" y="34"/>
                </a:lnTo>
                <a:lnTo>
                  <a:pt x="55" y="34"/>
                </a:lnTo>
                <a:lnTo>
                  <a:pt x="52" y="28"/>
                </a:lnTo>
                <a:lnTo>
                  <a:pt x="31" y="34"/>
                </a:lnTo>
                <a:lnTo>
                  <a:pt x="25" y="34"/>
                </a:lnTo>
                <a:lnTo>
                  <a:pt x="25" y="40"/>
                </a:lnTo>
                <a:lnTo>
                  <a:pt x="22" y="40"/>
                </a:lnTo>
                <a:lnTo>
                  <a:pt x="22" y="43"/>
                </a:lnTo>
                <a:lnTo>
                  <a:pt x="25" y="49"/>
                </a:lnTo>
                <a:lnTo>
                  <a:pt x="25" y="55"/>
                </a:lnTo>
                <a:lnTo>
                  <a:pt x="31" y="58"/>
                </a:lnTo>
                <a:lnTo>
                  <a:pt x="25" y="65"/>
                </a:lnTo>
                <a:lnTo>
                  <a:pt x="22" y="71"/>
                </a:lnTo>
                <a:lnTo>
                  <a:pt x="16" y="74"/>
                </a:lnTo>
                <a:lnTo>
                  <a:pt x="10" y="74"/>
                </a:lnTo>
                <a:lnTo>
                  <a:pt x="7" y="74"/>
                </a:lnTo>
                <a:lnTo>
                  <a:pt x="0" y="74"/>
                </a:lnTo>
                <a:lnTo>
                  <a:pt x="0" y="80"/>
                </a:lnTo>
                <a:lnTo>
                  <a:pt x="7" y="86"/>
                </a:lnTo>
                <a:lnTo>
                  <a:pt x="10" y="86"/>
                </a:lnTo>
                <a:lnTo>
                  <a:pt x="16" y="89"/>
                </a:lnTo>
                <a:lnTo>
                  <a:pt x="16" y="95"/>
                </a:lnTo>
                <a:lnTo>
                  <a:pt x="16" y="101"/>
                </a:lnTo>
                <a:lnTo>
                  <a:pt x="10" y="104"/>
                </a:lnTo>
                <a:lnTo>
                  <a:pt x="10" y="110"/>
                </a:lnTo>
                <a:lnTo>
                  <a:pt x="10" y="120"/>
                </a:lnTo>
                <a:lnTo>
                  <a:pt x="10" y="126"/>
                </a:lnTo>
                <a:lnTo>
                  <a:pt x="16" y="135"/>
                </a:lnTo>
                <a:lnTo>
                  <a:pt x="22" y="135"/>
                </a:lnTo>
                <a:lnTo>
                  <a:pt x="31" y="135"/>
                </a:lnTo>
                <a:lnTo>
                  <a:pt x="37" y="141"/>
                </a:lnTo>
                <a:lnTo>
                  <a:pt x="31" y="144"/>
                </a:lnTo>
                <a:lnTo>
                  <a:pt x="31" y="150"/>
                </a:lnTo>
                <a:lnTo>
                  <a:pt x="25" y="156"/>
                </a:lnTo>
                <a:lnTo>
                  <a:pt x="22" y="159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2" name="Google Shape;5752;p183"/>
          <p:cNvSpPr/>
          <p:nvPr/>
        </p:nvSpPr>
        <p:spPr>
          <a:xfrm>
            <a:off x="2050416" y="3333751"/>
            <a:ext cx="752475" cy="787400"/>
          </a:xfrm>
          <a:custGeom>
            <a:avLst/>
            <a:gdLst/>
            <a:ahLst/>
            <a:cxnLst/>
            <a:rect l="l" t="t" r="r" b="b"/>
            <a:pathLst>
              <a:path w="474" h="496" extrusionOk="0">
                <a:moveTo>
                  <a:pt x="22" y="159"/>
                </a:moveTo>
                <a:lnTo>
                  <a:pt x="31" y="156"/>
                </a:lnTo>
                <a:lnTo>
                  <a:pt x="37" y="150"/>
                </a:lnTo>
                <a:lnTo>
                  <a:pt x="40" y="150"/>
                </a:lnTo>
                <a:lnTo>
                  <a:pt x="46" y="150"/>
                </a:lnTo>
                <a:lnTo>
                  <a:pt x="55" y="144"/>
                </a:lnTo>
                <a:lnTo>
                  <a:pt x="62" y="141"/>
                </a:lnTo>
                <a:lnTo>
                  <a:pt x="62" y="135"/>
                </a:lnTo>
                <a:lnTo>
                  <a:pt x="65" y="129"/>
                </a:lnTo>
                <a:lnTo>
                  <a:pt x="71" y="126"/>
                </a:lnTo>
                <a:lnTo>
                  <a:pt x="80" y="126"/>
                </a:lnTo>
                <a:lnTo>
                  <a:pt x="86" y="126"/>
                </a:lnTo>
                <a:lnTo>
                  <a:pt x="95" y="135"/>
                </a:lnTo>
                <a:lnTo>
                  <a:pt x="101" y="129"/>
                </a:lnTo>
                <a:lnTo>
                  <a:pt x="116" y="141"/>
                </a:lnTo>
                <a:lnTo>
                  <a:pt x="116" y="135"/>
                </a:lnTo>
                <a:lnTo>
                  <a:pt x="123" y="129"/>
                </a:lnTo>
                <a:lnTo>
                  <a:pt x="126" y="129"/>
                </a:lnTo>
                <a:lnTo>
                  <a:pt x="132" y="129"/>
                </a:lnTo>
                <a:lnTo>
                  <a:pt x="126" y="135"/>
                </a:lnTo>
                <a:lnTo>
                  <a:pt x="126" y="141"/>
                </a:lnTo>
                <a:lnTo>
                  <a:pt x="132" y="144"/>
                </a:lnTo>
                <a:lnTo>
                  <a:pt x="126" y="150"/>
                </a:lnTo>
                <a:lnTo>
                  <a:pt x="135" y="159"/>
                </a:lnTo>
                <a:lnTo>
                  <a:pt x="141" y="181"/>
                </a:lnTo>
                <a:lnTo>
                  <a:pt x="147" y="199"/>
                </a:lnTo>
                <a:lnTo>
                  <a:pt x="150" y="205"/>
                </a:lnTo>
                <a:lnTo>
                  <a:pt x="162" y="230"/>
                </a:lnTo>
                <a:lnTo>
                  <a:pt x="165" y="230"/>
                </a:lnTo>
                <a:lnTo>
                  <a:pt x="178" y="239"/>
                </a:lnTo>
                <a:lnTo>
                  <a:pt x="181" y="251"/>
                </a:lnTo>
                <a:lnTo>
                  <a:pt x="187" y="254"/>
                </a:lnTo>
                <a:lnTo>
                  <a:pt x="193" y="260"/>
                </a:lnTo>
                <a:lnTo>
                  <a:pt x="205" y="275"/>
                </a:lnTo>
                <a:lnTo>
                  <a:pt x="236" y="306"/>
                </a:lnTo>
                <a:lnTo>
                  <a:pt x="242" y="306"/>
                </a:lnTo>
                <a:lnTo>
                  <a:pt x="248" y="315"/>
                </a:lnTo>
                <a:lnTo>
                  <a:pt x="257" y="315"/>
                </a:lnTo>
                <a:lnTo>
                  <a:pt x="263" y="324"/>
                </a:lnTo>
                <a:lnTo>
                  <a:pt x="266" y="321"/>
                </a:lnTo>
                <a:lnTo>
                  <a:pt x="281" y="337"/>
                </a:lnTo>
                <a:lnTo>
                  <a:pt x="288" y="340"/>
                </a:lnTo>
                <a:lnTo>
                  <a:pt x="294" y="346"/>
                </a:lnTo>
                <a:lnTo>
                  <a:pt x="297" y="346"/>
                </a:lnTo>
                <a:lnTo>
                  <a:pt x="306" y="355"/>
                </a:lnTo>
                <a:lnTo>
                  <a:pt x="312" y="355"/>
                </a:lnTo>
                <a:lnTo>
                  <a:pt x="318" y="361"/>
                </a:lnTo>
                <a:lnTo>
                  <a:pt x="318" y="370"/>
                </a:lnTo>
                <a:lnTo>
                  <a:pt x="318" y="376"/>
                </a:lnTo>
                <a:lnTo>
                  <a:pt x="318" y="379"/>
                </a:lnTo>
                <a:lnTo>
                  <a:pt x="327" y="385"/>
                </a:lnTo>
                <a:lnTo>
                  <a:pt x="333" y="385"/>
                </a:lnTo>
                <a:lnTo>
                  <a:pt x="336" y="385"/>
                </a:lnTo>
                <a:lnTo>
                  <a:pt x="349" y="392"/>
                </a:lnTo>
                <a:lnTo>
                  <a:pt x="352" y="395"/>
                </a:lnTo>
                <a:lnTo>
                  <a:pt x="352" y="401"/>
                </a:lnTo>
                <a:lnTo>
                  <a:pt x="358" y="404"/>
                </a:lnTo>
                <a:lnTo>
                  <a:pt x="361" y="419"/>
                </a:lnTo>
                <a:lnTo>
                  <a:pt x="367" y="434"/>
                </a:lnTo>
                <a:lnTo>
                  <a:pt x="367" y="450"/>
                </a:lnTo>
                <a:lnTo>
                  <a:pt x="361" y="456"/>
                </a:lnTo>
                <a:lnTo>
                  <a:pt x="358" y="456"/>
                </a:lnTo>
                <a:lnTo>
                  <a:pt x="352" y="456"/>
                </a:lnTo>
                <a:lnTo>
                  <a:pt x="352" y="459"/>
                </a:lnTo>
                <a:lnTo>
                  <a:pt x="352" y="465"/>
                </a:lnTo>
                <a:lnTo>
                  <a:pt x="352" y="471"/>
                </a:lnTo>
                <a:lnTo>
                  <a:pt x="352" y="474"/>
                </a:lnTo>
                <a:lnTo>
                  <a:pt x="349" y="480"/>
                </a:lnTo>
                <a:lnTo>
                  <a:pt x="343" y="486"/>
                </a:lnTo>
                <a:lnTo>
                  <a:pt x="343" y="489"/>
                </a:lnTo>
                <a:lnTo>
                  <a:pt x="349" y="496"/>
                </a:lnTo>
                <a:lnTo>
                  <a:pt x="352" y="496"/>
                </a:lnTo>
                <a:lnTo>
                  <a:pt x="358" y="496"/>
                </a:lnTo>
                <a:lnTo>
                  <a:pt x="361" y="496"/>
                </a:lnTo>
                <a:lnTo>
                  <a:pt x="367" y="489"/>
                </a:lnTo>
                <a:lnTo>
                  <a:pt x="373" y="489"/>
                </a:lnTo>
                <a:lnTo>
                  <a:pt x="373" y="486"/>
                </a:lnTo>
                <a:lnTo>
                  <a:pt x="382" y="480"/>
                </a:lnTo>
                <a:lnTo>
                  <a:pt x="382" y="474"/>
                </a:lnTo>
                <a:lnTo>
                  <a:pt x="382" y="465"/>
                </a:lnTo>
                <a:lnTo>
                  <a:pt x="388" y="459"/>
                </a:lnTo>
                <a:lnTo>
                  <a:pt x="391" y="456"/>
                </a:lnTo>
                <a:lnTo>
                  <a:pt x="398" y="450"/>
                </a:lnTo>
                <a:lnTo>
                  <a:pt x="404" y="450"/>
                </a:lnTo>
                <a:lnTo>
                  <a:pt x="407" y="450"/>
                </a:lnTo>
                <a:lnTo>
                  <a:pt x="413" y="450"/>
                </a:lnTo>
                <a:lnTo>
                  <a:pt x="413" y="444"/>
                </a:lnTo>
                <a:lnTo>
                  <a:pt x="413" y="441"/>
                </a:lnTo>
                <a:lnTo>
                  <a:pt x="413" y="434"/>
                </a:lnTo>
                <a:lnTo>
                  <a:pt x="413" y="425"/>
                </a:lnTo>
                <a:lnTo>
                  <a:pt x="413" y="419"/>
                </a:lnTo>
                <a:lnTo>
                  <a:pt x="413" y="416"/>
                </a:lnTo>
                <a:lnTo>
                  <a:pt x="407" y="410"/>
                </a:lnTo>
                <a:lnTo>
                  <a:pt x="398" y="416"/>
                </a:lnTo>
                <a:lnTo>
                  <a:pt x="391" y="407"/>
                </a:lnTo>
                <a:lnTo>
                  <a:pt x="391" y="395"/>
                </a:lnTo>
                <a:lnTo>
                  <a:pt x="391" y="385"/>
                </a:lnTo>
                <a:lnTo>
                  <a:pt x="398" y="385"/>
                </a:lnTo>
                <a:lnTo>
                  <a:pt x="398" y="379"/>
                </a:lnTo>
                <a:lnTo>
                  <a:pt x="404" y="376"/>
                </a:lnTo>
                <a:lnTo>
                  <a:pt x="398" y="376"/>
                </a:lnTo>
                <a:lnTo>
                  <a:pt x="404" y="370"/>
                </a:lnTo>
                <a:lnTo>
                  <a:pt x="407" y="364"/>
                </a:lnTo>
                <a:lnTo>
                  <a:pt x="413" y="364"/>
                </a:lnTo>
                <a:lnTo>
                  <a:pt x="419" y="364"/>
                </a:lnTo>
                <a:lnTo>
                  <a:pt x="419" y="370"/>
                </a:lnTo>
                <a:lnTo>
                  <a:pt x="428" y="376"/>
                </a:lnTo>
                <a:lnTo>
                  <a:pt x="434" y="376"/>
                </a:lnTo>
                <a:lnTo>
                  <a:pt x="437" y="376"/>
                </a:lnTo>
                <a:lnTo>
                  <a:pt x="443" y="376"/>
                </a:lnTo>
                <a:lnTo>
                  <a:pt x="449" y="376"/>
                </a:lnTo>
                <a:lnTo>
                  <a:pt x="449" y="379"/>
                </a:lnTo>
                <a:lnTo>
                  <a:pt x="449" y="385"/>
                </a:lnTo>
                <a:lnTo>
                  <a:pt x="453" y="392"/>
                </a:lnTo>
                <a:lnTo>
                  <a:pt x="453" y="395"/>
                </a:lnTo>
                <a:lnTo>
                  <a:pt x="459" y="401"/>
                </a:lnTo>
                <a:lnTo>
                  <a:pt x="462" y="401"/>
                </a:lnTo>
                <a:lnTo>
                  <a:pt x="468" y="401"/>
                </a:lnTo>
                <a:lnTo>
                  <a:pt x="474" y="395"/>
                </a:lnTo>
                <a:lnTo>
                  <a:pt x="474" y="385"/>
                </a:lnTo>
                <a:lnTo>
                  <a:pt x="474" y="376"/>
                </a:lnTo>
                <a:lnTo>
                  <a:pt x="474" y="370"/>
                </a:lnTo>
                <a:lnTo>
                  <a:pt x="462" y="364"/>
                </a:lnTo>
                <a:lnTo>
                  <a:pt x="459" y="355"/>
                </a:lnTo>
                <a:lnTo>
                  <a:pt x="453" y="349"/>
                </a:lnTo>
                <a:lnTo>
                  <a:pt x="443" y="346"/>
                </a:lnTo>
                <a:lnTo>
                  <a:pt x="434" y="346"/>
                </a:lnTo>
                <a:lnTo>
                  <a:pt x="428" y="340"/>
                </a:lnTo>
                <a:lnTo>
                  <a:pt x="422" y="337"/>
                </a:lnTo>
                <a:lnTo>
                  <a:pt x="407" y="330"/>
                </a:lnTo>
                <a:lnTo>
                  <a:pt x="404" y="324"/>
                </a:lnTo>
                <a:lnTo>
                  <a:pt x="398" y="321"/>
                </a:lnTo>
                <a:lnTo>
                  <a:pt x="391" y="321"/>
                </a:lnTo>
                <a:lnTo>
                  <a:pt x="382" y="321"/>
                </a:lnTo>
                <a:lnTo>
                  <a:pt x="379" y="315"/>
                </a:lnTo>
                <a:lnTo>
                  <a:pt x="367" y="309"/>
                </a:lnTo>
                <a:lnTo>
                  <a:pt x="361" y="309"/>
                </a:lnTo>
                <a:lnTo>
                  <a:pt x="367" y="306"/>
                </a:lnTo>
                <a:lnTo>
                  <a:pt x="373" y="306"/>
                </a:lnTo>
                <a:lnTo>
                  <a:pt x="379" y="300"/>
                </a:lnTo>
                <a:lnTo>
                  <a:pt x="379" y="291"/>
                </a:lnTo>
                <a:lnTo>
                  <a:pt x="361" y="285"/>
                </a:lnTo>
                <a:lnTo>
                  <a:pt x="358" y="285"/>
                </a:lnTo>
                <a:lnTo>
                  <a:pt x="343" y="285"/>
                </a:lnTo>
                <a:lnTo>
                  <a:pt x="333" y="285"/>
                </a:lnTo>
                <a:lnTo>
                  <a:pt x="321" y="279"/>
                </a:lnTo>
                <a:lnTo>
                  <a:pt x="318" y="269"/>
                </a:lnTo>
                <a:lnTo>
                  <a:pt x="312" y="263"/>
                </a:lnTo>
                <a:lnTo>
                  <a:pt x="303" y="254"/>
                </a:lnTo>
                <a:lnTo>
                  <a:pt x="297" y="245"/>
                </a:lnTo>
                <a:lnTo>
                  <a:pt x="288" y="236"/>
                </a:lnTo>
                <a:lnTo>
                  <a:pt x="288" y="223"/>
                </a:lnTo>
                <a:lnTo>
                  <a:pt x="294" y="220"/>
                </a:lnTo>
                <a:lnTo>
                  <a:pt x="288" y="211"/>
                </a:lnTo>
                <a:lnTo>
                  <a:pt x="281" y="199"/>
                </a:lnTo>
                <a:lnTo>
                  <a:pt x="281" y="196"/>
                </a:lnTo>
                <a:lnTo>
                  <a:pt x="278" y="190"/>
                </a:lnTo>
                <a:lnTo>
                  <a:pt x="278" y="181"/>
                </a:lnTo>
                <a:lnTo>
                  <a:pt x="272" y="181"/>
                </a:lnTo>
                <a:lnTo>
                  <a:pt x="263" y="175"/>
                </a:lnTo>
                <a:lnTo>
                  <a:pt x="251" y="168"/>
                </a:lnTo>
                <a:lnTo>
                  <a:pt x="248" y="168"/>
                </a:lnTo>
                <a:lnTo>
                  <a:pt x="236" y="165"/>
                </a:lnTo>
                <a:lnTo>
                  <a:pt x="236" y="159"/>
                </a:lnTo>
                <a:lnTo>
                  <a:pt x="233" y="156"/>
                </a:lnTo>
                <a:lnTo>
                  <a:pt x="233" y="150"/>
                </a:lnTo>
                <a:lnTo>
                  <a:pt x="226" y="141"/>
                </a:lnTo>
                <a:lnTo>
                  <a:pt x="233" y="135"/>
                </a:lnTo>
                <a:lnTo>
                  <a:pt x="233" y="129"/>
                </a:lnTo>
                <a:lnTo>
                  <a:pt x="233" y="126"/>
                </a:lnTo>
                <a:lnTo>
                  <a:pt x="236" y="120"/>
                </a:lnTo>
                <a:lnTo>
                  <a:pt x="242" y="113"/>
                </a:lnTo>
                <a:lnTo>
                  <a:pt x="242" y="110"/>
                </a:lnTo>
                <a:lnTo>
                  <a:pt x="236" y="110"/>
                </a:lnTo>
                <a:lnTo>
                  <a:pt x="233" y="104"/>
                </a:lnTo>
                <a:lnTo>
                  <a:pt x="233" y="101"/>
                </a:lnTo>
                <a:lnTo>
                  <a:pt x="226" y="101"/>
                </a:lnTo>
                <a:lnTo>
                  <a:pt x="233" y="95"/>
                </a:lnTo>
                <a:lnTo>
                  <a:pt x="236" y="95"/>
                </a:lnTo>
                <a:lnTo>
                  <a:pt x="236" y="86"/>
                </a:lnTo>
                <a:lnTo>
                  <a:pt x="248" y="86"/>
                </a:lnTo>
                <a:lnTo>
                  <a:pt x="251" y="86"/>
                </a:lnTo>
                <a:lnTo>
                  <a:pt x="257" y="86"/>
                </a:lnTo>
                <a:lnTo>
                  <a:pt x="263" y="86"/>
                </a:lnTo>
                <a:lnTo>
                  <a:pt x="266" y="80"/>
                </a:lnTo>
                <a:lnTo>
                  <a:pt x="272" y="80"/>
                </a:lnTo>
                <a:lnTo>
                  <a:pt x="272" y="74"/>
                </a:lnTo>
                <a:lnTo>
                  <a:pt x="278" y="74"/>
                </a:lnTo>
                <a:lnTo>
                  <a:pt x="281" y="74"/>
                </a:lnTo>
                <a:lnTo>
                  <a:pt x="281" y="80"/>
                </a:lnTo>
                <a:lnTo>
                  <a:pt x="288" y="86"/>
                </a:lnTo>
                <a:lnTo>
                  <a:pt x="288" y="74"/>
                </a:lnTo>
                <a:lnTo>
                  <a:pt x="294" y="74"/>
                </a:lnTo>
                <a:lnTo>
                  <a:pt x="297" y="71"/>
                </a:lnTo>
                <a:lnTo>
                  <a:pt x="294" y="65"/>
                </a:lnTo>
                <a:lnTo>
                  <a:pt x="288" y="58"/>
                </a:lnTo>
                <a:lnTo>
                  <a:pt x="297" y="55"/>
                </a:lnTo>
                <a:lnTo>
                  <a:pt x="297" y="49"/>
                </a:lnTo>
                <a:lnTo>
                  <a:pt x="294" y="43"/>
                </a:lnTo>
                <a:lnTo>
                  <a:pt x="294" y="40"/>
                </a:lnTo>
                <a:lnTo>
                  <a:pt x="294" y="34"/>
                </a:lnTo>
                <a:lnTo>
                  <a:pt x="288" y="34"/>
                </a:lnTo>
                <a:lnTo>
                  <a:pt x="281" y="28"/>
                </a:lnTo>
                <a:lnTo>
                  <a:pt x="272" y="28"/>
                </a:lnTo>
                <a:lnTo>
                  <a:pt x="266" y="28"/>
                </a:lnTo>
                <a:lnTo>
                  <a:pt x="263" y="28"/>
                </a:lnTo>
                <a:lnTo>
                  <a:pt x="257" y="28"/>
                </a:lnTo>
                <a:lnTo>
                  <a:pt x="251" y="25"/>
                </a:lnTo>
                <a:lnTo>
                  <a:pt x="248" y="19"/>
                </a:lnTo>
                <a:lnTo>
                  <a:pt x="248" y="16"/>
                </a:lnTo>
                <a:lnTo>
                  <a:pt x="242" y="9"/>
                </a:lnTo>
                <a:lnTo>
                  <a:pt x="236" y="3"/>
                </a:lnTo>
                <a:lnTo>
                  <a:pt x="226" y="3"/>
                </a:lnTo>
                <a:lnTo>
                  <a:pt x="220" y="3"/>
                </a:lnTo>
                <a:lnTo>
                  <a:pt x="217" y="3"/>
                </a:lnTo>
                <a:lnTo>
                  <a:pt x="211" y="3"/>
                </a:lnTo>
                <a:lnTo>
                  <a:pt x="205" y="0"/>
                </a:lnTo>
                <a:lnTo>
                  <a:pt x="202" y="0"/>
                </a:lnTo>
                <a:lnTo>
                  <a:pt x="202" y="3"/>
                </a:lnTo>
                <a:lnTo>
                  <a:pt x="193" y="9"/>
                </a:lnTo>
                <a:lnTo>
                  <a:pt x="187" y="9"/>
                </a:lnTo>
                <a:lnTo>
                  <a:pt x="181" y="9"/>
                </a:lnTo>
                <a:lnTo>
                  <a:pt x="181" y="3"/>
                </a:lnTo>
                <a:lnTo>
                  <a:pt x="181" y="0"/>
                </a:lnTo>
                <a:lnTo>
                  <a:pt x="178" y="0"/>
                </a:lnTo>
                <a:lnTo>
                  <a:pt x="171" y="0"/>
                </a:lnTo>
                <a:lnTo>
                  <a:pt x="171" y="3"/>
                </a:lnTo>
                <a:lnTo>
                  <a:pt x="171" y="9"/>
                </a:lnTo>
                <a:lnTo>
                  <a:pt x="171" y="16"/>
                </a:lnTo>
                <a:lnTo>
                  <a:pt x="165" y="16"/>
                </a:lnTo>
                <a:lnTo>
                  <a:pt x="162" y="9"/>
                </a:lnTo>
                <a:lnTo>
                  <a:pt x="156" y="16"/>
                </a:lnTo>
                <a:lnTo>
                  <a:pt x="150" y="19"/>
                </a:lnTo>
                <a:lnTo>
                  <a:pt x="156" y="25"/>
                </a:lnTo>
                <a:lnTo>
                  <a:pt x="150" y="28"/>
                </a:lnTo>
                <a:lnTo>
                  <a:pt x="147" y="25"/>
                </a:lnTo>
                <a:lnTo>
                  <a:pt x="141" y="25"/>
                </a:lnTo>
                <a:lnTo>
                  <a:pt x="135" y="25"/>
                </a:lnTo>
                <a:lnTo>
                  <a:pt x="132" y="25"/>
                </a:lnTo>
                <a:lnTo>
                  <a:pt x="132" y="19"/>
                </a:lnTo>
                <a:lnTo>
                  <a:pt x="126" y="16"/>
                </a:lnTo>
                <a:lnTo>
                  <a:pt x="123" y="16"/>
                </a:lnTo>
                <a:lnTo>
                  <a:pt x="123" y="19"/>
                </a:lnTo>
                <a:lnTo>
                  <a:pt x="123" y="28"/>
                </a:lnTo>
                <a:lnTo>
                  <a:pt x="116" y="28"/>
                </a:lnTo>
                <a:lnTo>
                  <a:pt x="110" y="34"/>
                </a:lnTo>
                <a:lnTo>
                  <a:pt x="107" y="40"/>
                </a:lnTo>
                <a:lnTo>
                  <a:pt x="107" y="43"/>
                </a:lnTo>
                <a:lnTo>
                  <a:pt x="101" y="40"/>
                </a:lnTo>
                <a:lnTo>
                  <a:pt x="95" y="34"/>
                </a:lnTo>
                <a:lnTo>
                  <a:pt x="92" y="28"/>
                </a:lnTo>
                <a:lnTo>
                  <a:pt x="92" y="25"/>
                </a:lnTo>
                <a:lnTo>
                  <a:pt x="92" y="19"/>
                </a:lnTo>
                <a:lnTo>
                  <a:pt x="86" y="16"/>
                </a:lnTo>
                <a:lnTo>
                  <a:pt x="80" y="16"/>
                </a:lnTo>
                <a:lnTo>
                  <a:pt x="77" y="19"/>
                </a:lnTo>
                <a:lnTo>
                  <a:pt x="77" y="25"/>
                </a:lnTo>
                <a:lnTo>
                  <a:pt x="71" y="34"/>
                </a:lnTo>
                <a:lnTo>
                  <a:pt x="65" y="34"/>
                </a:lnTo>
                <a:lnTo>
                  <a:pt x="55" y="34"/>
                </a:lnTo>
                <a:lnTo>
                  <a:pt x="52" y="28"/>
                </a:lnTo>
                <a:lnTo>
                  <a:pt x="31" y="34"/>
                </a:lnTo>
                <a:lnTo>
                  <a:pt x="25" y="34"/>
                </a:lnTo>
                <a:lnTo>
                  <a:pt x="25" y="40"/>
                </a:lnTo>
                <a:lnTo>
                  <a:pt x="22" y="40"/>
                </a:lnTo>
                <a:lnTo>
                  <a:pt x="22" y="43"/>
                </a:lnTo>
                <a:lnTo>
                  <a:pt x="25" y="49"/>
                </a:lnTo>
                <a:lnTo>
                  <a:pt x="25" y="55"/>
                </a:lnTo>
                <a:lnTo>
                  <a:pt x="31" y="58"/>
                </a:lnTo>
                <a:lnTo>
                  <a:pt x="25" y="65"/>
                </a:lnTo>
                <a:lnTo>
                  <a:pt x="22" y="71"/>
                </a:lnTo>
                <a:lnTo>
                  <a:pt x="16" y="74"/>
                </a:lnTo>
                <a:lnTo>
                  <a:pt x="10" y="74"/>
                </a:lnTo>
                <a:lnTo>
                  <a:pt x="7" y="74"/>
                </a:lnTo>
                <a:lnTo>
                  <a:pt x="0" y="74"/>
                </a:lnTo>
                <a:lnTo>
                  <a:pt x="0" y="80"/>
                </a:lnTo>
                <a:lnTo>
                  <a:pt x="7" y="86"/>
                </a:lnTo>
                <a:lnTo>
                  <a:pt x="10" y="86"/>
                </a:lnTo>
                <a:lnTo>
                  <a:pt x="16" y="89"/>
                </a:lnTo>
                <a:lnTo>
                  <a:pt x="16" y="95"/>
                </a:lnTo>
                <a:lnTo>
                  <a:pt x="16" y="101"/>
                </a:lnTo>
                <a:lnTo>
                  <a:pt x="10" y="104"/>
                </a:lnTo>
                <a:lnTo>
                  <a:pt x="10" y="110"/>
                </a:lnTo>
                <a:lnTo>
                  <a:pt x="10" y="120"/>
                </a:lnTo>
                <a:lnTo>
                  <a:pt x="10" y="126"/>
                </a:lnTo>
                <a:lnTo>
                  <a:pt x="16" y="135"/>
                </a:lnTo>
                <a:lnTo>
                  <a:pt x="22" y="135"/>
                </a:lnTo>
                <a:lnTo>
                  <a:pt x="31" y="135"/>
                </a:lnTo>
                <a:lnTo>
                  <a:pt x="37" y="141"/>
                </a:lnTo>
                <a:lnTo>
                  <a:pt x="31" y="144"/>
                </a:lnTo>
                <a:lnTo>
                  <a:pt x="31" y="150"/>
                </a:lnTo>
                <a:lnTo>
                  <a:pt x="25" y="156"/>
                </a:lnTo>
                <a:lnTo>
                  <a:pt x="22" y="159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3" name="Google Shape;5753;p183"/>
          <p:cNvSpPr/>
          <p:nvPr/>
        </p:nvSpPr>
        <p:spPr>
          <a:xfrm>
            <a:off x="2045654" y="3255963"/>
            <a:ext cx="287338" cy="150813"/>
          </a:xfrm>
          <a:custGeom>
            <a:avLst/>
            <a:gdLst/>
            <a:ahLst/>
            <a:cxnLst/>
            <a:rect l="l" t="t" r="r" b="b"/>
            <a:pathLst>
              <a:path w="181" h="95" extrusionOk="0">
                <a:moveTo>
                  <a:pt x="31" y="80"/>
                </a:moveTo>
                <a:lnTo>
                  <a:pt x="25" y="74"/>
                </a:lnTo>
                <a:lnTo>
                  <a:pt x="25" y="71"/>
                </a:lnTo>
                <a:lnTo>
                  <a:pt x="31" y="71"/>
                </a:lnTo>
                <a:lnTo>
                  <a:pt x="25" y="65"/>
                </a:lnTo>
                <a:lnTo>
                  <a:pt x="25" y="58"/>
                </a:lnTo>
                <a:lnTo>
                  <a:pt x="31" y="58"/>
                </a:lnTo>
                <a:lnTo>
                  <a:pt x="34" y="58"/>
                </a:lnTo>
                <a:lnTo>
                  <a:pt x="34" y="55"/>
                </a:lnTo>
                <a:lnTo>
                  <a:pt x="31" y="43"/>
                </a:lnTo>
                <a:lnTo>
                  <a:pt x="25" y="43"/>
                </a:lnTo>
                <a:lnTo>
                  <a:pt x="25" y="49"/>
                </a:lnTo>
                <a:lnTo>
                  <a:pt x="19" y="49"/>
                </a:lnTo>
                <a:lnTo>
                  <a:pt x="16" y="58"/>
                </a:lnTo>
                <a:lnTo>
                  <a:pt x="3" y="65"/>
                </a:lnTo>
                <a:lnTo>
                  <a:pt x="0" y="55"/>
                </a:lnTo>
                <a:lnTo>
                  <a:pt x="3" y="43"/>
                </a:lnTo>
                <a:lnTo>
                  <a:pt x="16" y="34"/>
                </a:lnTo>
                <a:lnTo>
                  <a:pt x="16" y="31"/>
                </a:lnTo>
                <a:lnTo>
                  <a:pt x="19" y="25"/>
                </a:lnTo>
                <a:lnTo>
                  <a:pt x="31" y="25"/>
                </a:lnTo>
                <a:lnTo>
                  <a:pt x="40" y="19"/>
                </a:lnTo>
                <a:lnTo>
                  <a:pt x="43" y="10"/>
                </a:lnTo>
                <a:lnTo>
                  <a:pt x="43" y="3"/>
                </a:lnTo>
                <a:lnTo>
                  <a:pt x="49" y="0"/>
                </a:lnTo>
                <a:lnTo>
                  <a:pt x="55" y="3"/>
                </a:lnTo>
                <a:lnTo>
                  <a:pt x="61" y="10"/>
                </a:lnTo>
                <a:lnTo>
                  <a:pt x="65" y="0"/>
                </a:lnTo>
                <a:lnTo>
                  <a:pt x="71" y="3"/>
                </a:lnTo>
                <a:lnTo>
                  <a:pt x="71" y="0"/>
                </a:lnTo>
                <a:lnTo>
                  <a:pt x="74" y="3"/>
                </a:lnTo>
                <a:lnTo>
                  <a:pt x="74" y="0"/>
                </a:lnTo>
                <a:lnTo>
                  <a:pt x="86" y="3"/>
                </a:lnTo>
                <a:lnTo>
                  <a:pt x="89" y="3"/>
                </a:lnTo>
                <a:lnTo>
                  <a:pt x="95" y="3"/>
                </a:lnTo>
                <a:lnTo>
                  <a:pt x="101" y="3"/>
                </a:lnTo>
                <a:lnTo>
                  <a:pt x="104" y="3"/>
                </a:lnTo>
                <a:lnTo>
                  <a:pt x="110" y="3"/>
                </a:lnTo>
                <a:lnTo>
                  <a:pt x="116" y="3"/>
                </a:lnTo>
                <a:lnTo>
                  <a:pt x="126" y="3"/>
                </a:lnTo>
                <a:lnTo>
                  <a:pt x="126" y="10"/>
                </a:lnTo>
                <a:lnTo>
                  <a:pt x="132" y="10"/>
                </a:lnTo>
                <a:lnTo>
                  <a:pt x="135" y="10"/>
                </a:lnTo>
                <a:lnTo>
                  <a:pt x="135" y="16"/>
                </a:lnTo>
                <a:lnTo>
                  <a:pt x="144" y="19"/>
                </a:lnTo>
                <a:lnTo>
                  <a:pt x="144" y="25"/>
                </a:lnTo>
                <a:lnTo>
                  <a:pt x="141" y="31"/>
                </a:lnTo>
                <a:lnTo>
                  <a:pt x="141" y="34"/>
                </a:lnTo>
                <a:lnTo>
                  <a:pt x="144" y="34"/>
                </a:lnTo>
                <a:lnTo>
                  <a:pt x="144" y="40"/>
                </a:lnTo>
                <a:lnTo>
                  <a:pt x="150" y="40"/>
                </a:lnTo>
                <a:lnTo>
                  <a:pt x="156" y="43"/>
                </a:lnTo>
                <a:lnTo>
                  <a:pt x="159" y="49"/>
                </a:lnTo>
                <a:lnTo>
                  <a:pt x="181" y="49"/>
                </a:lnTo>
                <a:lnTo>
                  <a:pt x="174" y="49"/>
                </a:lnTo>
                <a:lnTo>
                  <a:pt x="174" y="55"/>
                </a:lnTo>
                <a:lnTo>
                  <a:pt x="174" y="58"/>
                </a:lnTo>
                <a:lnTo>
                  <a:pt x="174" y="65"/>
                </a:lnTo>
                <a:lnTo>
                  <a:pt x="171" y="65"/>
                </a:lnTo>
                <a:lnTo>
                  <a:pt x="165" y="58"/>
                </a:lnTo>
                <a:lnTo>
                  <a:pt x="159" y="65"/>
                </a:lnTo>
                <a:lnTo>
                  <a:pt x="156" y="71"/>
                </a:lnTo>
                <a:lnTo>
                  <a:pt x="159" y="74"/>
                </a:lnTo>
                <a:lnTo>
                  <a:pt x="156" y="80"/>
                </a:lnTo>
                <a:lnTo>
                  <a:pt x="150" y="74"/>
                </a:lnTo>
                <a:lnTo>
                  <a:pt x="144" y="74"/>
                </a:lnTo>
                <a:lnTo>
                  <a:pt x="141" y="74"/>
                </a:lnTo>
                <a:lnTo>
                  <a:pt x="135" y="74"/>
                </a:lnTo>
                <a:lnTo>
                  <a:pt x="135" y="71"/>
                </a:lnTo>
                <a:lnTo>
                  <a:pt x="132" y="65"/>
                </a:lnTo>
                <a:lnTo>
                  <a:pt x="126" y="65"/>
                </a:lnTo>
                <a:lnTo>
                  <a:pt x="126" y="71"/>
                </a:lnTo>
                <a:lnTo>
                  <a:pt x="126" y="80"/>
                </a:lnTo>
                <a:lnTo>
                  <a:pt x="119" y="80"/>
                </a:lnTo>
                <a:lnTo>
                  <a:pt x="116" y="86"/>
                </a:lnTo>
                <a:lnTo>
                  <a:pt x="110" y="89"/>
                </a:lnTo>
                <a:lnTo>
                  <a:pt x="110" y="95"/>
                </a:lnTo>
                <a:lnTo>
                  <a:pt x="104" y="89"/>
                </a:lnTo>
                <a:lnTo>
                  <a:pt x="101" y="86"/>
                </a:lnTo>
                <a:lnTo>
                  <a:pt x="95" y="80"/>
                </a:lnTo>
                <a:lnTo>
                  <a:pt x="95" y="74"/>
                </a:lnTo>
                <a:lnTo>
                  <a:pt x="95" y="71"/>
                </a:lnTo>
                <a:lnTo>
                  <a:pt x="89" y="65"/>
                </a:lnTo>
                <a:lnTo>
                  <a:pt x="86" y="65"/>
                </a:lnTo>
                <a:lnTo>
                  <a:pt x="80" y="71"/>
                </a:lnTo>
                <a:lnTo>
                  <a:pt x="80" y="74"/>
                </a:lnTo>
                <a:lnTo>
                  <a:pt x="74" y="86"/>
                </a:lnTo>
                <a:lnTo>
                  <a:pt x="71" y="86"/>
                </a:lnTo>
                <a:lnTo>
                  <a:pt x="61" y="86"/>
                </a:lnTo>
                <a:lnTo>
                  <a:pt x="55" y="80"/>
                </a:lnTo>
                <a:lnTo>
                  <a:pt x="34" y="86"/>
                </a:lnTo>
                <a:lnTo>
                  <a:pt x="31" y="8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4" name="Google Shape;5754;p183"/>
          <p:cNvSpPr/>
          <p:nvPr/>
        </p:nvSpPr>
        <p:spPr>
          <a:xfrm>
            <a:off x="2045654" y="3255963"/>
            <a:ext cx="287338" cy="150813"/>
          </a:xfrm>
          <a:custGeom>
            <a:avLst/>
            <a:gdLst/>
            <a:ahLst/>
            <a:cxnLst/>
            <a:rect l="l" t="t" r="r" b="b"/>
            <a:pathLst>
              <a:path w="181" h="95" extrusionOk="0">
                <a:moveTo>
                  <a:pt x="31" y="80"/>
                </a:moveTo>
                <a:lnTo>
                  <a:pt x="25" y="74"/>
                </a:lnTo>
                <a:lnTo>
                  <a:pt x="25" y="71"/>
                </a:lnTo>
                <a:lnTo>
                  <a:pt x="31" y="71"/>
                </a:lnTo>
                <a:lnTo>
                  <a:pt x="25" y="65"/>
                </a:lnTo>
                <a:lnTo>
                  <a:pt x="25" y="58"/>
                </a:lnTo>
                <a:lnTo>
                  <a:pt x="31" y="58"/>
                </a:lnTo>
                <a:lnTo>
                  <a:pt x="34" y="58"/>
                </a:lnTo>
                <a:lnTo>
                  <a:pt x="34" y="55"/>
                </a:lnTo>
                <a:lnTo>
                  <a:pt x="31" y="43"/>
                </a:lnTo>
                <a:lnTo>
                  <a:pt x="25" y="43"/>
                </a:lnTo>
                <a:lnTo>
                  <a:pt x="25" y="49"/>
                </a:lnTo>
                <a:lnTo>
                  <a:pt x="19" y="49"/>
                </a:lnTo>
                <a:lnTo>
                  <a:pt x="16" y="58"/>
                </a:lnTo>
                <a:lnTo>
                  <a:pt x="3" y="65"/>
                </a:lnTo>
                <a:lnTo>
                  <a:pt x="0" y="55"/>
                </a:lnTo>
                <a:lnTo>
                  <a:pt x="3" y="43"/>
                </a:lnTo>
                <a:lnTo>
                  <a:pt x="16" y="34"/>
                </a:lnTo>
                <a:lnTo>
                  <a:pt x="16" y="31"/>
                </a:lnTo>
                <a:lnTo>
                  <a:pt x="19" y="25"/>
                </a:lnTo>
                <a:lnTo>
                  <a:pt x="31" y="25"/>
                </a:lnTo>
                <a:lnTo>
                  <a:pt x="40" y="19"/>
                </a:lnTo>
                <a:lnTo>
                  <a:pt x="43" y="10"/>
                </a:lnTo>
                <a:lnTo>
                  <a:pt x="43" y="3"/>
                </a:lnTo>
                <a:lnTo>
                  <a:pt x="49" y="0"/>
                </a:lnTo>
                <a:lnTo>
                  <a:pt x="55" y="3"/>
                </a:lnTo>
                <a:lnTo>
                  <a:pt x="61" y="10"/>
                </a:lnTo>
                <a:lnTo>
                  <a:pt x="65" y="0"/>
                </a:lnTo>
                <a:lnTo>
                  <a:pt x="71" y="3"/>
                </a:lnTo>
                <a:lnTo>
                  <a:pt x="71" y="0"/>
                </a:lnTo>
                <a:lnTo>
                  <a:pt x="74" y="3"/>
                </a:lnTo>
                <a:lnTo>
                  <a:pt x="74" y="0"/>
                </a:lnTo>
                <a:lnTo>
                  <a:pt x="86" y="3"/>
                </a:lnTo>
                <a:lnTo>
                  <a:pt x="89" y="3"/>
                </a:lnTo>
                <a:lnTo>
                  <a:pt x="95" y="3"/>
                </a:lnTo>
                <a:lnTo>
                  <a:pt x="101" y="3"/>
                </a:lnTo>
                <a:lnTo>
                  <a:pt x="104" y="3"/>
                </a:lnTo>
                <a:lnTo>
                  <a:pt x="110" y="3"/>
                </a:lnTo>
                <a:lnTo>
                  <a:pt x="116" y="3"/>
                </a:lnTo>
                <a:lnTo>
                  <a:pt x="126" y="3"/>
                </a:lnTo>
                <a:lnTo>
                  <a:pt x="126" y="10"/>
                </a:lnTo>
                <a:lnTo>
                  <a:pt x="132" y="10"/>
                </a:lnTo>
                <a:lnTo>
                  <a:pt x="135" y="10"/>
                </a:lnTo>
                <a:lnTo>
                  <a:pt x="135" y="16"/>
                </a:lnTo>
                <a:lnTo>
                  <a:pt x="144" y="19"/>
                </a:lnTo>
                <a:lnTo>
                  <a:pt x="144" y="25"/>
                </a:lnTo>
                <a:lnTo>
                  <a:pt x="141" y="31"/>
                </a:lnTo>
                <a:lnTo>
                  <a:pt x="141" y="34"/>
                </a:lnTo>
                <a:lnTo>
                  <a:pt x="144" y="34"/>
                </a:lnTo>
                <a:lnTo>
                  <a:pt x="144" y="40"/>
                </a:lnTo>
                <a:lnTo>
                  <a:pt x="150" y="40"/>
                </a:lnTo>
                <a:lnTo>
                  <a:pt x="156" y="43"/>
                </a:lnTo>
                <a:lnTo>
                  <a:pt x="159" y="49"/>
                </a:lnTo>
                <a:lnTo>
                  <a:pt x="181" y="49"/>
                </a:lnTo>
                <a:lnTo>
                  <a:pt x="174" y="49"/>
                </a:lnTo>
                <a:lnTo>
                  <a:pt x="174" y="55"/>
                </a:lnTo>
                <a:lnTo>
                  <a:pt x="174" y="58"/>
                </a:lnTo>
                <a:lnTo>
                  <a:pt x="174" y="65"/>
                </a:lnTo>
                <a:lnTo>
                  <a:pt x="171" y="65"/>
                </a:lnTo>
                <a:lnTo>
                  <a:pt x="165" y="58"/>
                </a:lnTo>
                <a:lnTo>
                  <a:pt x="159" y="65"/>
                </a:lnTo>
                <a:lnTo>
                  <a:pt x="156" y="71"/>
                </a:lnTo>
                <a:lnTo>
                  <a:pt x="159" y="74"/>
                </a:lnTo>
                <a:lnTo>
                  <a:pt x="156" y="80"/>
                </a:lnTo>
                <a:lnTo>
                  <a:pt x="150" y="74"/>
                </a:lnTo>
                <a:lnTo>
                  <a:pt x="144" y="74"/>
                </a:lnTo>
                <a:lnTo>
                  <a:pt x="141" y="74"/>
                </a:lnTo>
                <a:lnTo>
                  <a:pt x="135" y="74"/>
                </a:lnTo>
                <a:lnTo>
                  <a:pt x="135" y="71"/>
                </a:lnTo>
                <a:lnTo>
                  <a:pt x="132" y="65"/>
                </a:lnTo>
                <a:lnTo>
                  <a:pt x="126" y="65"/>
                </a:lnTo>
                <a:lnTo>
                  <a:pt x="126" y="71"/>
                </a:lnTo>
                <a:lnTo>
                  <a:pt x="126" y="80"/>
                </a:lnTo>
                <a:lnTo>
                  <a:pt x="119" y="80"/>
                </a:lnTo>
                <a:lnTo>
                  <a:pt x="116" y="86"/>
                </a:lnTo>
                <a:lnTo>
                  <a:pt x="110" y="89"/>
                </a:lnTo>
                <a:lnTo>
                  <a:pt x="110" y="95"/>
                </a:lnTo>
                <a:lnTo>
                  <a:pt x="104" y="89"/>
                </a:lnTo>
                <a:lnTo>
                  <a:pt x="101" y="86"/>
                </a:lnTo>
                <a:lnTo>
                  <a:pt x="95" y="80"/>
                </a:lnTo>
                <a:lnTo>
                  <a:pt x="95" y="74"/>
                </a:lnTo>
                <a:lnTo>
                  <a:pt x="95" y="71"/>
                </a:lnTo>
                <a:lnTo>
                  <a:pt x="89" y="65"/>
                </a:lnTo>
                <a:lnTo>
                  <a:pt x="86" y="65"/>
                </a:lnTo>
                <a:lnTo>
                  <a:pt x="80" y="71"/>
                </a:lnTo>
                <a:lnTo>
                  <a:pt x="80" y="74"/>
                </a:lnTo>
                <a:lnTo>
                  <a:pt x="74" y="86"/>
                </a:lnTo>
                <a:lnTo>
                  <a:pt x="71" y="86"/>
                </a:lnTo>
                <a:lnTo>
                  <a:pt x="61" y="86"/>
                </a:lnTo>
                <a:lnTo>
                  <a:pt x="55" y="80"/>
                </a:lnTo>
                <a:lnTo>
                  <a:pt x="34" y="86"/>
                </a:lnTo>
                <a:lnTo>
                  <a:pt x="31" y="8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5" name="Google Shape;5755;p183"/>
          <p:cNvSpPr/>
          <p:nvPr/>
        </p:nvSpPr>
        <p:spPr>
          <a:xfrm>
            <a:off x="2269491" y="3189288"/>
            <a:ext cx="460375" cy="217488"/>
          </a:xfrm>
          <a:custGeom>
            <a:avLst/>
            <a:gdLst/>
            <a:ahLst/>
            <a:cxnLst/>
            <a:rect l="l" t="t" r="r" b="b"/>
            <a:pathLst>
              <a:path w="290" h="137" extrusionOk="0">
                <a:moveTo>
                  <a:pt x="256" y="116"/>
                </a:moveTo>
                <a:lnTo>
                  <a:pt x="256" y="122"/>
                </a:lnTo>
                <a:lnTo>
                  <a:pt x="250" y="122"/>
                </a:lnTo>
                <a:lnTo>
                  <a:pt x="250" y="125"/>
                </a:lnTo>
                <a:lnTo>
                  <a:pt x="244" y="125"/>
                </a:lnTo>
                <a:lnTo>
                  <a:pt x="244" y="122"/>
                </a:lnTo>
                <a:lnTo>
                  <a:pt x="241" y="122"/>
                </a:lnTo>
                <a:lnTo>
                  <a:pt x="235" y="122"/>
                </a:lnTo>
                <a:lnTo>
                  <a:pt x="229" y="122"/>
                </a:lnTo>
                <a:lnTo>
                  <a:pt x="226" y="122"/>
                </a:lnTo>
                <a:lnTo>
                  <a:pt x="220" y="122"/>
                </a:lnTo>
                <a:lnTo>
                  <a:pt x="214" y="122"/>
                </a:lnTo>
                <a:lnTo>
                  <a:pt x="211" y="122"/>
                </a:lnTo>
                <a:lnTo>
                  <a:pt x="211" y="125"/>
                </a:lnTo>
                <a:lnTo>
                  <a:pt x="205" y="131"/>
                </a:lnTo>
                <a:lnTo>
                  <a:pt x="198" y="131"/>
                </a:lnTo>
                <a:lnTo>
                  <a:pt x="195" y="131"/>
                </a:lnTo>
                <a:lnTo>
                  <a:pt x="189" y="137"/>
                </a:lnTo>
                <a:lnTo>
                  <a:pt x="186" y="137"/>
                </a:lnTo>
                <a:lnTo>
                  <a:pt x="180" y="131"/>
                </a:lnTo>
                <a:lnTo>
                  <a:pt x="174" y="131"/>
                </a:lnTo>
                <a:lnTo>
                  <a:pt x="171" y="131"/>
                </a:lnTo>
                <a:lnTo>
                  <a:pt x="165" y="125"/>
                </a:lnTo>
                <a:lnTo>
                  <a:pt x="165" y="131"/>
                </a:lnTo>
                <a:lnTo>
                  <a:pt x="156" y="125"/>
                </a:lnTo>
                <a:lnTo>
                  <a:pt x="150" y="125"/>
                </a:lnTo>
                <a:lnTo>
                  <a:pt x="143" y="122"/>
                </a:lnTo>
                <a:lnTo>
                  <a:pt x="134" y="122"/>
                </a:lnTo>
                <a:lnTo>
                  <a:pt x="128" y="122"/>
                </a:lnTo>
                <a:lnTo>
                  <a:pt x="125" y="122"/>
                </a:lnTo>
                <a:lnTo>
                  <a:pt x="119" y="122"/>
                </a:lnTo>
                <a:lnTo>
                  <a:pt x="116" y="116"/>
                </a:lnTo>
                <a:lnTo>
                  <a:pt x="110" y="110"/>
                </a:lnTo>
                <a:lnTo>
                  <a:pt x="110" y="107"/>
                </a:lnTo>
                <a:lnTo>
                  <a:pt x="104" y="100"/>
                </a:lnTo>
                <a:lnTo>
                  <a:pt x="101" y="97"/>
                </a:lnTo>
                <a:lnTo>
                  <a:pt x="88" y="97"/>
                </a:lnTo>
                <a:lnTo>
                  <a:pt x="85" y="97"/>
                </a:lnTo>
                <a:lnTo>
                  <a:pt x="79" y="97"/>
                </a:lnTo>
                <a:lnTo>
                  <a:pt x="73" y="97"/>
                </a:lnTo>
                <a:lnTo>
                  <a:pt x="70" y="91"/>
                </a:lnTo>
                <a:lnTo>
                  <a:pt x="64" y="91"/>
                </a:lnTo>
                <a:lnTo>
                  <a:pt x="64" y="97"/>
                </a:lnTo>
                <a:lnTo>
                  <a:pt x="55" y="100"/>
                </a:lnTo>
                <a:lnTo>
                  <a:pt x="49" y="100"/>
                </a:lnTo>
                <a:lnTo>
                  <a:pt x="46" y="100"/>
                </a:lnTo>
                <a:lnTo>
                  <a:pt x="46" y="97"/>
                </a:lnTo>
                <a:lnTo>
                  <a:pt x="46" y="91"/>
                </a:lnTo>
                <a:lnTo>
                  <a:pt x="40" y="91"/>
                </a:lnTo>
                <a:lnTo>
                  <a:pt x="18" y="91"/>
                </a:lnTo>
                <a:lnTo>
                  <a:pt x="15" y="85"/>
                </a:lnTo>
                <a:lnTo>
                  <a:pt x="9" y="82"/>
                </a:lnTo>
                <a:lnTo>
                  <a:pt x="3" y="82"/>
                </a:lnTo>
                <a:lnTo>
                  <a:pt x="3" y="76"/>
                </a:lnTo>
                <a:lnTo>
                  <a:pt x="0" y="76"/>
                </a:lnTo>
                <a:lnTo>
                  <a:pt x="0" y="70"/>
                </a:lnTo>
                <a:lnTo>
                  <a:pt x="3" y="67"/>
                </a:lnTo>
                <a:lnTo>
                  <a:pt x="3" y="61"/>
                </a:lnTo>
                <a:lnTo>
                  <a:pt x="9" y="55"/>
                </a:lnTo>
                <a:lnTo>
                  <a:pt x="15" y="55"/>
                </a:lnTo>
                <a:lnTo>
                  <a:pt x="18" y="61"/>
                </a:lnTo>
                <a:lnTo>
                  <a:pt x="24" y="67"/>
                </a:lnTo>
                <a:lnTo>
                  <a:pt x="30" y="67"/>
                </a:lnTo>
                <a:lnTo>
                  <a:pt x="33" y="70"/>
                </a:lnTo>
                <a:lnTo>
                  <a:pt x="40" y="67"/>
                </a:lnTo>
                <a:lnTo>
                  <a:pt x="46" y="67"/>
                </a:lnTo>
                <a:lnTo>
                  <a:pt x="49" y="55"/>
                </a:lnTo>
                <a:lnTo>
                  <a:pt x="58" y="61"/>
                </a:lnTo>
                <a:lnTo>
                  <a:pt x="58" y="67"/>
                </a:lnTo>
                <a:lnTo>
                  <a:pt x="64" y="67"/>
                </a:lnTo>
                <a:lnTo>
                  <a:pt x="70" y="67"/>
                </a:lnTo>
                <a:lnTo>
                  <a:pt x="73" y="61"/>
                </a:lnTo>
                <a:lnTo>
                  <a:pt x="79" y="67"/>
                </a:lnTo>
                <a:lnTo>
                  <a:pt x="85" y="67"/>
                </a:lnTo>
                <a:lnTo>
                  <a:pt x="88" y="67"/>
                </a:lnTo>
                <a:lnTo>
                  <a:pt x="95" y="61"/>
                </a:lnTo>
                <a:lnTo>
                  <a:pt x="101" y="61"/>
                </a:lnTo>
                <a:lnTo>
                  <a:pt x="110" y="61"/>
                </a:lnTo>
                <a:lnTo>
                  <a:pt x="116" y="61"/>
                </a:lnTo>
                <a:lnTo>
                  <a:pt x="119" y="67"/>
                </a:lnTo>
                <a:lnTo>
                  <a:pt x="119" y="61"/>
                </a:lnTo>
                <a:lnTo>
                  <a:pt x="125" y="61"/>
                </a:lnTo>
                <a:lnTo>
                  <a:pt x="134" y="67"/>
                </a:lnTo>
                <a:lnTo>
                  <a:pt x="134" y="70"/>
                </a:lnTo>
                <a:lnTo>
                  <a:pt x="134" y="76"/>
                </a:lnTo>
                <a:lnTo>
                  <a:pt x="140" y="82"/>
                </a:lnTo>
                <a:lnTo>
                  <a:pt x="140" y="76"/>
                </a:lnTo>
                <a:lnTo>
                  <a:pt x="143" y="76"/>
                </a:lnTo>
                <a:lnTo>
                  <a:pt x="143" y="70"/>
                </a:lnTo>
                <a:lnTo>
                  <a:pt x="143" y="67"/>
                </a:lnTo>
                <a:lnTo>
                  <a:pt x="140" y="61"/>
                </a:lnTo>
                <a:lnTo>
                  <a:pt x="140" y="55"/>
                </a:lnTo>
                <a:lnTo>
                  <a:pt x="140" y="52"/>
                </a:lnTo>
                <a:lnTo>
                  <a:pt x="134" y="45"/>
                </a:lnTo>
                <a:lnTo>
                  <a:pt x="134" y="39"/>
                </a:lnTo>
                <a:lnTo>
                  <a:pt x="134" y="30"/>
                </a:lnTo>
                <a:lnTo>
                  <a:pt x="150" y="30"/>
                </a:lnTo>
                <a:lnTo>
                  <a:pt x="156" y="27"/>
                </a:lnTo>
                <a:lnTo>
                  <a:pt x="159" y="21"/>
                </a:lnTo>
                <a:lnTo>
                  <a:pt x="159" y="15"/>
                </a:lnTo>
                <a:lnTo>
                  <a:pt x="165" y="15"/>
                </a:lnTo>
                <a:lnTo>
                  <a:pt x="171" y="15"/>
                </a:lnTo>
                <a:lnTo>
                  <a:pt x="174" y="15"/>
                </a:lnTo>
                <a:lnTo>
                  <a:pt x="174" y="12"/>
                </a:lnTo>
                <a:lnTo>
                  <a:pt x="180" y="12"/>
                </a:lnTo>
                <a:lnTo>
                  <a:pt x="186" y="15"/>
                </a:lnTo>
                <a:lnTo>
                  <a:pt x="195" y="15"/>
                </a:lnTo>
                <a:lnTo>
                  <a:pt x="205" y="15"/>
                </a:lnTo>
                <a:lnTo>
                  <a:pt x="211" y="12"/>
                </a:lnTo>
                <a:lnTo>
                  <a:pt x="211" y="6"/>
                </a:lnTo>
                <a:lnTo>
                  <a:pt x="211" y="0"/>
                </a:lnTo>
                <a:lnTo>
                  <a:pt x="214" y="0"/>
                </a:lnTo>
                <a:lnTo>
                  <a:pt x="226" y="0"/>
                </a:lnTo>
                <a:lnTo>
                  <a:pt x="229" y="0"/>
                </a:lnTo>
                <a:lnTo>
                  <a:pt x="235" y="0"/>
                </a:lnTo>
                <a:lnTo>
                  <a:pt x="241" y="6"/>
                </a:lnTo>
                <a:lnTo>
                  <a:pt x="244" y="6"/>
                </a:lnTo>
                <a:lnTo>
                  <a:pt x="256" y="6"/>
                </a:lnTo>
                <a:lnTo>
                  <a:pt x="260" y="12"/>
                </a:lnTo>
                <a:lnTo>
                  <a:pt x="266" y="12"/>
                </a:lnTo>
                <a:lnTo>
                  <a:pt x="266" y="15"/>
                </a:lnTo>
                <a:lnTo>
                  <a:pt x="269" y="21"/>
                </a:lnTo>
                <a:lnTo>
                  <a:pt x="275" y="21"/>
                </a:lnTo>
                <a:lnTo>
                  <a:pt x="281" y="21"/>
                </a:lnTo>
                <a:lnTo>
                  <a:pt x="284" y="21"/>
                </a:lnTo>
                <a:lnTo>
                  <a:pt x="290" y="27"/>
                </a:lnTo>
                <a:lnTo>
                  <a:pt x="284" y="30"/>
                </a:lnTo>
                <a:lnTo>
                  <a:pt x="290" y="39"/>
                </a:lnTo>
                <a:lnTo>
                  <a:pt x="284" y="39"/>
                </a:lnTo>
                <a:lnTo>
                  <a:pt x="290" y="52"/>
                </a:lnTo>
                <a:lnTo>
                  <a:pt x="290" y="61"/>
                </a:lnTo>
                <a:lnTo>
                  <a:pt x="284" y="67"/>
                </a:lnTo>
                <a:lnTo>
                  <a:pt x="284" y="70"/>
                </a:lnTo>
                <a:lnTo>
                  <a:pt x="281" y="70"/>
                </a:lnTo>
                <a:lnTo>
                  <a:pt x="281" y="67"/>
                </a:lnTo>
                <a:lnTo>
                  <a:pt x="275" y="67"/>
                </a:lnTo>
                <a:lnTo>
                  <a:pt x="269" y="67"/>
                </a:lnTo>
                <a:lnTo>
                  <a:pt x="269" y="70"/>
                </a:lnTo>
                <a:lnTo>
                  <a:pt x="275" y="76"/>
                </a:lnTo>
                <a:lnTo>
                  <a:pt x="275" y="82"/>
                </a:lnTo>
                <a:lnTo>
                  <a:pt x="275" y="85"/>
                </a:lnTo>
                <a:lnTo>
                  <a:pt x="269" y="85"/>
                </a:lnTo>
                <a:lnTo>
                  <a:pt x="269" y="97"/>
                </a:lnTo>
                <a:lnTo>
                  <a:pt x="266" y="107"/>
                </a:lnTo>
                <a:lnTo>
                  <a:pt x="260" y="107"/>
                </a:lnTo>
                <a:lnTo>
                  <a:pt x="256" y="116"/>
                </a:lnTo>
                <a:lnTo>
                  <a:pt x="256" y="122"/>
                </a:lnTo>
                <a:lnTo>
                  <a:pt x="256" y="116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6" name="Google Shape;5756;p183"/>
          <p:cNvSpPr/>
          <p:nvPr/>
        </p:nvSpPr>
        <p:spPr>
          <a:xfrm>
            <a:off x="2269491" y="3189288"/>
            <a:ext cx="460375" cy="217488"/>
          </a:xfrm>
          <a:custGeom>
            <a:avLst/>
            <a:gdLst/>
            <a:ahLst/>
            <a:cxnLst/>
            <a:rect l="l" t="t" r="r" b="b"/>
            <a:pathLst>
              <a:path w="290" h="137" extrusionOk="0">
                <a:moveTo>
                  <a:pt x="256" y="116"/>
                </a:moveTo>
                <a:lnTo>
                  <a:pt x="256" y="122"/>
                </a:lnTo>
                <a:lnTo>
                  <a:pt x="250" y="122"/>
                </a:lnTo>
                <a:lnTo>
                  <a:pt x="250" y="125"/>
                </a:lnTo>
                <a:lnTo>
                  <a:pt x="244" y="125"/>
                </a:lnTo>
                <a:lnTo>
                  <a:pt x="244" y="122"/>
                </a:lnTo>
                <a:lnTo>
                  <a:pt x="241" y="122"/>
                </a:lnTo>
                <a:lnTo>
                  <a:pt x="235" y="122"/>
                </a:lnTo>
                <a:lnTo>
                  <a:pt x="229" y="122"/>
                </a:lnTo>
                <a:lnTo>
                  <a:pt x="226" y="122"/>
                </a:lnTo>
                <a:lnTo>
                  <a:pt x="220" y="122"/>
                </a:lnTo>
                <a:lnTo>
                  <a:pt x="214" y="122"/>
                </a:lnTo>
                <a:lnTo>
                  <a:pt x="211" y="122"/>
                </a:lnTo>
                <a:lnTo>
                  <a:pt x="211" y="125"/>
                </a:lnTo>
                <a:lnTo>
                  <a:pt x="205" y="131"/>
                </a:lnTo>
                <a:lnTo>
                  <a:pt x="198" y="131"/>
                </a:lnTo>
                <a:lnTo>
                  <a:pt x="195" y="131"/>
                </a:lnTo>
                <a:lnTo>
                  <a:pt x="189" y="137"/>
                </a:lnTo>
                <a:lnTo>
                  <a:pt x="186" y="137"/>
                </a:lnTo>
                <a:lnTo>
                  <a:pt x="180" y="131"/>
                </a:lnTo>
                <a:lnTo>
                  <a:pt x="174" y="131"/>
                </a:lnTo>
                <a:lnTo>
                  <a:pt x="171" y="131"/>
                </a:lnTo>
                <a:lnTo>
                  <a:pt x="165" y="125"/>
                </a:lnTo>
                <a:lnTo>
                  <a:pt x="165" y="131"/>
                </a:lnTo>
                <a:lnTo>
                  <a:pt x="156" y="125"/>
                </a:lnTo>
                <a:lnTo>
                  <a:pt x="150" y="125"/>
                </a:lnTo>
                <a:lnTo>
                  <a:pt x="143" y="122"/>
                </a:lnTo>
                <a:lnTo>
                  <a:pt x="134" y="122"/>
                </a:lnTo>
                <a:lnTo>
                  <a:pt x="128" y="122"/>
                </a:lnTo>
                <a:lnTo>
                  <a:pt x="125" y="122"/>
                </a:lnTo>
                <a:lnTo>
                  <a:pt x="119" y="122"/>
                </a:lnTo>
                <a:lnTo>
                  <a:pt x="116" y="116"/>
                </a:lnTo>
                <a:lnTo>
                  <a:pt x="110" y="110"/>
                </a:lnTo>
                <a:lnTo>
                  <a:pt x="110" y="107"/>
                </a:lnTo>
                <a:lnTo>
                  <a:pt x="104" y="100"/>
                </a:lnTo>
                <a:lnTo>
                  <a:pt x="101" y="97"/>
                </a:lnTo>
                <a:lnTo>
                  <a:pt x="88" y="97"/>
                </a:lnTo>
                <a:lnTo>
                  <a:pt x="85" y="97"/>
                </a:lnTo>
                <a:lnTo>
                  <a:pt x="79" y="97"/>
                </a:lnTo>
                <a:lnTo>
                  <a:pt x="73" y="97"/>
                </a:lnTo>
                <a:lnTo>
                  <a:pt x="70" y="91"/>
                </a:lnTo>
                <a:lnTo>
                  <a:pt x="64" y="91"/>
                </a:lnTo>
                <a:lnTo>
                  <a:pt x="64" y="97"/>
                </a:lnTo>
                <a:lnTo>
                  <a:pt x="55" y="100"/>
                </a:lnTo>
                <a:lnTo>
                  <a:pt x="49" y="100"/>
                </a:lnTo>
                <a:lnTo>
                  <a:pt x="46" y="100"/>
                </a:lnTo>
                <a:lnTo>
                  <a:pt x="46" y="97"/>
                </a:lnTo>
                <a:lnTo>
                  <a:pt x="46" y="91"/>
                </a:lnTo>
                <a:lnTo>
                  <a:pt x="40" y="91"/>
                </a:lnTo>
                <a:lnTo>
                  <a:pt x="18" y="91"/>
                </a:lnTo>
                <a:lnTo>
                  <a:pt x="15" y="85"/>
                </a:lnTo>
                <a:lnTo>
                  <a:pt x="9" y="82"/>
                </a:lnTo>
                <a:lnTo>
                  <a:pt x="3" y="82"/>
                </a:lnTo>
                <a:lnTo>
                  <a:pt x="3" y="76"/>
                </a:lnTo>
                <a:lnTo>
                  <a:pt x="0" y="76"/>
                </a:lnTo>
                <a:lnTo>
                  <a:pt x="0" y="70"/>
                </a:lnTo>
                <a:lnTo>
                  <a:pt x="3" y="67"/>
                </a:lnTo>
                <a:lnTo>
                  <a:pt x="3" y="61"/>
                </a:lnTo>
                <a:lnTo>
                  <a:pt x="9" y="55"/>
                </a:lnTo>
                <a:lnTo>
                  <a:pt x="15" y="55"/>
                </a:lnTo>
                <a:lnTo>
                  <a:pt x="18" y="61"/>
                </a:lnTo>
                <a:lnTo>
                  <a:pt x="24" y="67"/>
                </a:lnTo>
                <a:lnTo>
                  <a:pt x="30" y="67"/>
                </a:lnTo>
                <a:lnTo>
                  <a:pt x="33" y="70"/>
                </a:lnTo>
                <a:lnTo>
                  <a:pt x="40" y="67"/>
                </a:lnTo>
                <a:lnTo>
                  <a:pt x="46" y="67"/>
                </a:lnTo>
                <a:lnTo>
                  <a:pt x="49" y="55"/>
                </a:lnTo>
                <a:lnTo>
                  <a:pt x="58" y="61"/>
                </a:lnTo>
                <a:lnTo>
                  <a:pt x="58" y="67"/>
                </a:lnTo>
                <a:lnTo>
                  <a:pt x="64" y="67"/>
                </a:lnTo>
                <a:lnTo>
                  <a:pt x="70" y="67"/>
                </a:lnTo>
                <a:lnTo>
                  <a:pt x="73" y="61"/>
                </a:lnTo>
                <a:lnTo>
                  <a:pt x="79" y="67"/>
                </a:lnTo>
                <a:lnTo>
                  <a:pt x="85" y="67"/>
                </a:lnTo>
                <a:lnTo>
                  <a:pt x="88" y="67"/>
                </a:lnTo>
                <a:lnTo>
                  <a:pt x="95" y="61"/>
                </a:lnTo>
                <a:lnTo>
                  <a:pt x="101" y="61"/>
                </a:lnTo>
                <a:lnTo>
                  <a:pt x="110" y="61"/>
                </a:lnTo>
                <a:lnTo>
                  <a:pt x="116" y="61"/>
                </a:lnTo>
                <a:lnTo>
                  <a:pt x="119" y="67"/>
                </a:lnTo>
                <a:lnTo>
                  <a:pt x="119" y="61"/>
                </a:lnTo>
                <a:lnTo>
                  <a:pt x="125" y="61"/>
                </a:lnTo>
                <a:lnTo>
                  <a:pt x="134" y="67"/>
                </a:lnTo>
                <a:lnTo>
                  <a:pt x="134" y="70"/>
                </a:lnTo>
                <a:lnTo>
                  <a:pt x="134" y="76"/>
                </a:lnTo>
                <a:lnTo>
                  <a:pt x="140" y="82"/>
                </a:lnTo>
                <a:lnTo>
                  <a:pt x="140" y="76"/>
                </a:lnTo>
                <a:lnTo>
                  <a:pt x="143" y="76"/>
                </a:lnTo>
                <a:lnTo>
                  <a:pt x="143" y="70"/>
                </a:lnTo>
                <a:lnTo>
                  <a:pt x="143" y="67"/>
                </a:lnTo>
                <a:lnTo>
                  <a:pt x="140" y="61"/>
                </a:lnTo>
                <a:lnTo>
                  <a:pt x="140" y="55"/>
                </a:lnTo>
                <a:lnTo>
                  <a:pt x="140" y="52"/>
                </a:lnTo>
                <a:lnTo>
                  <a:pt x="134" y="45"/>
                </a:lnTo>
                <a:lnTo>
                  <a:pt x="134" y="39"/>
                </a:lnTo>
                <a:lnTo>
                  <a:pt x="134" y="30"/>
                </a:lnTo>
                <a:lnTo>
                  <a:pt x="150" y="30"/>
                </a:lnTo>
                <a:lnTo>
                  <a:pt x="156" y="27"/>
                </a:lnTo>
                <a:lnTo>
                  <a:pt x="159" y="21"/>
                </a:lnTo>
                <a:lnTo>
                  <a:pt x="159" y="15"/>
                </a:lnTo>
                <a:lnTo>
                  <a:pt x="165" y="15"/>
                </a:lnTo>
                <a:lnTo>
                  <a:pt x="171" y="15"/>
                </a:lnTo>
                <a:lnTo>
                  <a:pt x="174" y="15"/>
                </a:lnTo>
                <a:lnTo>
                  <a:pt x="174" y="12"/>
                </a:lnTo>
                <a:lnTo>
                  <a:pt x="180" y="12"/>
                </a:lnTo>
                <a:lnTo>
                  <a:pt x="186" y="15"/>
                </a:lnTo>
                <a:lnTo>
                  <a:pt x="195" y="15"/>
                </a:lnTo>
                <a:lnTo>
                  <a:pt x="205" y="15"/>
                </a:lnTo>
                <a:lnTo>
                  <a:pt x="211" y="12"/>
                </a:lnTo>
                <a:lnTo>
                  <a:pt x="211" y="6"/>
                </a:lnTo>
                <a:lnTo>
                  <a:pt x="211" y="0"/>
                </a:lnTo>
                <a:lnTo>
                  <a:pt x="214" y="0"/>
                </a:lnTo>
                <a:lnTo>
                  <a:pt x="226" y="0"/>
                </a:lnTo>
                <a:lnTo>
                  <a:pt x="229" y="0"/>
                </a:lnTo>
                <a:lnTo>
                  <a:pt x="235" y="0"/>
                </a:lnTo>
                <a:lnTo>
                  <a:pt x="241" y="6"/>
                </a:lnTo>
                <a:lnTo>
                  <a:pt x="244" y="6"/>
                </a:lnTo>
                <a:lnTo>
                  <a:pt x="256" y="6"/>
                </a:lnTo>
                <a:lnTo>
                  <a:pt x="260" y="12"/>
                </a:lnTo>
                <a:lnTo>
                  <a:pt x="266" y="12"/>
                </a:lnTo>
                <a:lnTo>
                  <a:pt x="266" y="15"/>
                </a:lnTo>
                <a:lnTo>
                  <a:pt x="269" y="21"/>
                </a:lnTo>
                <a:lnTo>
                  <a:pt x="275" y="21"/>
                </a:lnTo>
                <a:lnTo>
                  <a:pt x="281" y="21"/>
                </a:lnTo>
                <a:lnTo>
                  <a:pt x="284" y="21"/>
                </a:lnTo>
                <a:lnTo>
                  <a:pt x="290" y="27"/>
                </a:lnTo>
                <a:lnTo>
                  <a:pt x="284" y="30"/>
                </a:lnTo>
                <a:lnTo>
                  <a:pt x="290" y="39"/>
                </a:lnTo>
                <a:lnTo>
                  <a:pt x="284" y="39"/>
                </a:lnTo>
                <a:lnTo>
                  <a:pt x="290" y="52"/>
                </a:lnTo>
                <a:lnTo>
                  <a:pt x="290" y="61"/>
                </a:lnTo>
                <a:lnTo>
                  <a:pt x="284" y="67"/>
                </a:lnTo>
                <a:lnTo>
                  <a:pt x="284" y="70"/>
                </a:lnTo>
                <a:lnTo>
                  <a:pt x="281" y="70"/>
                </a:lnTo>
                <a:lnTo>
                  <a:pt x="281" y="67"/>
                </a:lnTo>
                <a:lnTo>
                  <a:pt x="275" y="67"/>
                </a:lnTo>
                <a:lnTo>
                  <a:pt x="269" y="67"/>
                </a:lnTo>
                <a:lnTo>
                  <a:pt x="269" y="70"/>
                </a:lnTo>
                <a:lnTo>
                  <a:pt x="275" y="76"/>
                </a:lnTo>
                <a:lnTo>
                  <a:pt x="275" y="82"/>
                </a:lnTo>
                <a:lnTo>
                  <a:pt x="275" y="85"/>
                </a:lnTo>
                <a:lnTo>
                  <a:pt x="269" y="85"/>
                </a:lnTo>
                <a:lnTo>
                  <a:pt x="269" y="97"/>
                </a:lnTo>
                <a:lnTo>
                  <a:pt x="266" y="107"/>
                </a:lnTo>
                <a:lnTo>
                  <a:pt x="260" y="107"/>
                </a:lnTo>
                <a:lnTo>
                  <a:pt x="256" y="116"/>
                </a:lnTo>
                <a:lnTo>
                  <a:pt x="256" y="122"/>
                </a:lnTo>
                <a:lnTo>
                  <a:pt x="256" y="116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7" name="Google Shape;5757;p183"/>
          <p:cNvSpPr/>
          <p:nvPr/>
        </p:nvSpPr>
        <p:spPr>
          <a:xfrm>
            <a:off x="2109154" y="2644776"/>
            <a:ext cx="519113" cy="674688"/>
          </a:xfrm>
          <a:custGeom>
            <a:avLst/>
            <a:gdLst/>
            <a:ahLst/>
            <a:cxnLst/>
            <a:rect l="l" t="t" r="r" b="b"/>
            <a:pathLst>
              <a:path w="327" h="425" extrusionOk="0">
                <a:moveTo>
                  <a:pt x="0" y="239"/>
                </a:moveTo>
                <a:lnTo>
                  <a:pt x="0" y="245"/>
                </a:lnTo>
                <a:lnTo>
                  <a:pt x="6" y="251"/>
                </a:lnTo>
                <a:lnTo>
                  <a:pt x="9" y="254"/>
                </a:lnTo>
                <a:lnTo>
                  <a:pt x="9" y="260"/>
                </a:lnTo>
                <a:lnTo>
                  <a:pt x="9" y="266"/>
                </a:lnTo>
                <a:lnTo>
                  <a:pt x="9" y="269"/>
                </a:lnTo>
                <a:lnTo>
                  <a:pt x="9" y="275"/>
                </a:lnTo>
                <a:lnTo>
                  <a:pt x="6" y="275"/>
                </a:lnTo>
                <a:lnTo>
                  <a:pt x="9" y="285"/>
                </a:lnTo>
                <a:lnTo>
                  <a:pt x="15" y="294"/>
                </a:lnTo>
                <a:lnTo>
                  <a:pt x="21" y="300"/>
                </a:lnTo>
                <a:lnTo>
                  <a:pt x="31" y="306"/>
                </a:lnTo>
                <a:lnTo>
                  <a:pt x="40" y="306"/>
                </a:lnTo>
                <a:lnTo>
                  <a:pt x="46" y="309"/>
                </a:lnTo>
                <a:lnTo>
                  <a:pt x="52" y="309"/>
                </a:lnTo>
                <a:lnTo>
                  <a:pt x="55" y="309"/>
                </a:lnTo>
                <a:lnTo>
                  <a:pt x="61" y="315"/>
                </a:lnTo>
                <a:lnTo>
                  <a:pt x="52" y="324"/>
                </a:lnTo>
                <a:lnTo>
                  <a:pt x="46" y="330"/>
                </a:lnTo>
                <a:lnTo>
                  <a:pt x="40" y="340"/>
                </a:lnTo>
                <a:lnTo>
                  <a:pt x="40" y="346"/>
                </a:lnTo>
                <a:lnTo>
                  <a:pt x="37" y="349"/>
                </a:lnTo>
                <a:lnTo>
                  <a:pt x="37" y="355"/>
                </a:lnTo>
                <a:lnTo>
                  <a:pt x="37" y="364"/>
                </a:lnTo>
                <a:lnTo>
                  <a:pt x="37" y="370"/>
                </a:lnTo>
                <a:lnTo>
                  <a:pt x="31" y="376"/>
                </a:lnTo>
                <a:lnTo>
                  <a:pt x="31" y="385"/>
                </a:lnTo>
                <a:lnTo>
                  <a:pt x="31" y="385"/>
                </a:lnTo>
                <a:lnTo>
                  <a:pt x="37" y="388"/>
                </a:lnTo>
                <a:lnTo>
                  <a:pt x="37" y="385"/>
                </a:lnTo>
                <a:lnTo>
                  <a:pt x="46" y="388"/>
                </a:lnTo>
                <a:lnTo>
                  <a:pt x="52" y="388"/>
                </a:lnTo>
                <a:lnTo>
                  <a:pt x="55" y="388"/>
                </a:lnTo>
                <a:lnTo>
                  <a:pt x="61" y="388"/>
                </a:lnTo>
                <a:lnTo>
                  <a:pt x="64" y="388"/>
                </a:lnTo>
                <a:lnTo>
                  <a:pt x="70" y="388"/>
                </a:lnTo>
                <a:lnTo>
                  <a:pt x="76" y="388"/>
                </a:lnTo>
                <a:lnTo>
                  <a:pt x="86" y="388"/>
                </a:lnTo>
                <a:lnTo>
                  <a:pt x="86" y="395"/>
                </a:lnTo>
                <a:lnTo>
                  <a:pt x="92" y="395"/>
                </a:lnTo>
                <a:lnTo>
                  <a:pt x="95" y="395"/>
                </a:lnTo>
                <a:lnTo>
                  <a:pt x="95" y="401"/>
                </a:lnTo>
                <a:lnTo>
                  <a:pt x="107" y="404"/>
                </a:lnTo>
                <a:lnTo>
                  <a:pt x="110" y="401"/>
                </a:lnTo>
                <a:lnTo>
                  <a:pt x="116" y="401"/>
                </a:lnTo>
                <a:lnTo>
                  <a:pt x="122" y="404"/>
                </a:lnTo>
                <a:lnTo>
                  <a:pt x="125" y="410"/>
                </a:lnTo>
                <a:lnTo>
                  <a:pt x="131" y="410"/>
                </a:lnTo>
                <a:lnTo>
                  <a:pt x="138" y="416"/>
                </a:lnTo>
                <a:lnTo>
                  <a:pt x="141" y="410"/>
                </a:lnTo>
                <a:lnTo>
                  <a:pt x="147" y="410"/>
                </a:lnTo>
                <a:lnTo>
                  <a:pt x="153" y="401"/>
                </a:lnTo>
                <a:lnTo>
                  <a:pt x="162" y="404"/>
                </a:lnTo>
                <a:lnTo>
                  <a:pt x="162" y="410"/>
                </a:lnTo>
                <a:lnTo>
                  <a:pt x="165" y="410"/>
                </a:lnTo>
                <a:lnTo>
                  <a:pt x="171" y="410"/>
                </a:lnTo>
                <a:lnTo>
                  <a:pt x="177" y="404"/>
                </a:lnTo>
                <a:lnTo>
                  <a:pt x="180" y="410"/>
                </a:lnTo>
                <a:lnTo>
                  <a:pt x="186" y="410"/>
                </a:lnTo>
                <a:lnTo>
                  <a:pt x="193" y="410"/>
                </a:lnTo>
                <a:lnTo>
                  <a:pt x="196" y="404"/>
                </a:lnTo>
                <a:lnTo>
                  <a:pt x="202" y="404"/>
                </a:lnTo>
                <a:lnTo>
                  <a:pt x="211" y="404"/>
                </a:lnTo>
                <a:lnTo>
                  <a:pt x="217" y="404"/>
                </a:lnTo>
                <a:lnTo>
                  <a:pt x="223" y="410"/>
                </a:lnTo>
                <a:lnTo>
                  <a:pt x="223" y="404"/>
                </a:lnTo>
                <a:lnTo>
                  <a:pt x="226" y="404"/>
                </a:lnTo>
                <a:lnTo>
                  <a:pt x="235" y="410"/>
                </a:lnTo>
                <a:lnTo>
                  <a:pt x="235" y="416"/>
                </a:lnTo>
                <a:lnTo>
                  <a:pt x="235" y="419"/>
                </a:lnTo>
                <a:lnTo>
                  <a:pt x="241" y="425"/>
                </a:lnTo>
                <a:lnTo>
                  <a:pt x="241" y="419"/>
                </a:lnTo>
                <a:lnTo>
                  <a:pt x="248" y="419"/>
                </a:lnTo>
                <a:lnTo>
                  <a:pt x="248" y="416"/>
                </a:lnTo>
                <a:lnTo>
                  <a:pt x="248" y="410"/>
                </a:lnTo>
                <a:lnTo>
                  <a:pt x="241" y="404"/>
                </a:lnTo>
                <a:lnTo>
                  <a:pt x="241" y="401"/>
                </a:lnTo>
                <a:lnTo>
                  <a:pt x="241" y="395"/>
                </a:lnTo>
                <a:lnTo>
                  <a:pt x="235" y="388"/>
                </a:lnTo>
                <a:lnTo>
                  <a:pt x="235" y="385"/>
                </a:lnTo>
                <a:lnTo>
                  <a:pt x="235" y="376"/>
                </a:lnTo>
                <a:lnTo>
                  <a:pt x="254" y="376"/>
                </a:lnTo>
                <a:lnTo>
                  <a:pt x="257" y="370"/>
                </a:lnTo>
                <a:lnTo>
                  <a:pt x="263" y="364"/>
                </a:lnTo>
                <a:lnTo>
                  <a:pt x="263" y="361"/>
                </a:lnTo>
                <a:lnTo>
                  <a:pt x="266" y="361"/>
                </a:lnTo>
                <a:lnTo>
                  <a:pt x="272" y="361"/>
                </a:lnTo>
                <a:lnTo>
                  <a:pt x="278" y="361"/>
                </a:lnTo>
                <a:lnTo>
                  <a:pt x="278" y="355"/>
                </a:lnTo>
                <a:lnTo>
                  <a:pt x="278" y="349"/>
                </a:lnTo>
                <a:lnTo>
                  <a:pt x="272" y="346"/>
                </a:lnTo>
                <a:lnTo>
                  <a:pt x="266" y="340"/>
                </a:lnTo>
                <a:lnTo>
                  <a:pt x="263" y="336"/>
                </a:lnTo>
                <a:lnTo>
                  <a:pt x="257" y="336"/>
                </a:lnTo>
                <a:lnTo>
                  <a:pt x="254" y="330"/>
                </a:lnTo>
                <a:lnTo>
                  <a:pt x="248" y="321"/>
                </a:lnTo>
                <a:lnTo>
                  <a:pt x="241" y="309"/>
                </a:lnTo>
                <a:lnTo>
                  <a:pt x="235" y="306"/>
                </a:lnTo>
                <a:lnTo>
                  <a:pt x="235" y="300"/>
                </a:lnTo>
                <a:lnTo>
                  <a:pt x="235" y="291"/>
                </a:lnTo>
                <a:lnTo>
                  <a:pt x="232" y="285"/>
                </a:lnTo>
                <a:lnTo>
                  <a:pt x="226" y="278"/>
                </a:lnTo>
                <a:lnTo>
                  <a:pt x="226" y="269"/>
                </a:lnTo>
                <a:lnTo>
                  <a:pt x="223" y="269"/>
                </a:lnTo>
                <a:lnTo>
                  <a:pt x="217" y="260"/>
                </a:lnTo>
                <a:lnTo>
                  <a:pt x="217" y="251"/>
                </a:lnTo>
                <a:lnTo>
                  <a:pt x="223" y="254"/>
                </a:lnTo>
                <a:lnTo>
                  <a:pt x="223" y="260"/>
                </a:lnTo>
                <a:lnTo>
                  <a:pt x="232" y="254"/>
                </a:lnTo>
                <a:lnTo>
                  <a:pt x="235" y="260"/>
                </a:lnTo>
                <a:lnTo>
                  <a:pt x="248" y="260"/>
                </a:lnTo>
                <a:lnTo>
                  <a:pt x="257" y="254"/>
                </a:lnTo>
                <a:lnTo>
                  <a:pt x="263" y="254"/>
                </a:lnTo>
                <a:lnTo>
                  <a:pt x="266" y="251"/>
                </a:lnTo>
                <a:lnTo>
                  <a:pt x="272" y="251"/>
                </a:lnTo>
                <a:lnTo>
                  <a:pt x="287" y="239"/>
                </a:lnTo>
                <a:lnTo>
                  <a:pt x="293" y="236"/>
                </a:lnTo>
                <a:lnTo>
                  <a:pt x="296" y="230"/>
                </a:lnTo>
                <a:lnTo>
                  <a:pt x="309" y="226"/>
                </a:lnTo>
                <a:lnTo>
                  <a:pt x="312" y="230"/>
                </a:lnTo>
                <a:lnTo>
                  <a:pt x="312" y="236"/>
                </a:lnTo>
                <a:lnTo>
                  <a:pt x="318" y="236"/>
                </a:lnTo>
                <a:lnTo>
                  <a:pt x="324" y="230"/>
                </a:lnTo>
                <a:lnTo>
                  <a:pt x="324" y="226"/>
                </a:lnTo>
                <a:lnTo>
                  <a:pt x="324" y="211"/>
                </a:lnTo>
                <a:lnTo>
                  <a:pt x="327" y="205"/>
                </a:lnTo>
                <a:lnTo>
                  <a:pt x="324" y="205"/>
                </a:lnTo>
                <a:lnTo>
                  <a:pt x="324" y="199"/>
                </a:lnTo>
                <a:lnTo>
                  <a:pt x="324" y="196"/>
                </a:lnTo>
                <a:lnTo>
                  <a:pt x="324" y="181"/>
                </a:lnTo>
                <a:lnTo>
                  <a:pt x="324" y="174"/>
                </a:lnTo>
                <a:lnTo>
                  <a:pt x="318" y="165"/>
                </a:lnTo>
                <a:lnTo>
                  <a:pt x="318" y="159"/>
                </a:lnTo>
                <a:lnTo>
                  <a:pt x="318" y="156"/>
                </a:lnTo>
                <a:lnTo>
                  <a:pt x="324" y="150"/>
                </a:lnTo>
                <a:lnTo>
                  <a:pt x="318" y="150"/>
                </a:lnTo>
                <a:lnTo>
                  <a:pt x="312" y="144"/>
                </a:lnTo>
                <a:lnTo>
                  <a:pt x="312" y="141"/>
                </a:lnTo>
                <a:lnTo>
                  <a:pt x="309" y="135"/>
                </a:lnTo>
                <a:lnTo>
                  <a:pt x="302" y="126"/>
                </a:lnTo>
                <a:lnTo>
                  <a:pt x="309" y="119"/>
                </a:lnTo>
                <a:lnTo>
                  <a:pt x="312" y="113"/>
                </a:lnTo>
                <a:lnTo>
                  <a:pt x="312" y="110"/>
                </a:lnTo>
                <a:lnTo>
                  <a:pt x="312" y="104"/>
                </a:lnTo>
                <a:lnTo>
                  <a:pt x="312" y="98"/>
                </a:lnTo>
                <a:lnTo>
                  <a:pt x="312" y="95"/>
                </a:lnTo>
                <a:lnTo>
                  <a:pt x="312" y="80"/>
                </a:lnTo>
                <a:lnTo>
                  <a:pt x="296" y="80"/>
                </a:lnTo>
                <a:lnTo>
                  <a:pt x="296" y="71"/>
                </a:lnTo>
                <a:lnTo>
                  <a:pt x="296" y="58"/>
                </a:lnTo>
                <a:lnTo>
                  <a:pt x="287" y="58"/>
                </a:lnTo>
                <a:lnTo>
                  <a:pt x="281" y="58"/>
                </a:lnTo>
                <a:lnTo>
                  <a:pt x="281" y="55"/>
                </a:lnTo>
                <a:lnTo>
                  <a:pt x="278" y="49"/>
                </a:lnTo>
                <a:lnTo>
                  <a:pt x="278" y="46"/>
                </a:lnTo>
                <a:lnTo>
                  <a:pt x="272" y="46"/>
                </a:lnTo>
                <a:lnTo>
                  <a:pt x="266" y="49"/>
                </a:lnTo>
                <a:lnTo>
                  <a:pt x="263" y="49"/>
                </a:lnTo>
                <a:lnTo>
                  <a:pt x="257" y="49"/>
                </a:lnTo>
                <a:lnTo>
                  <a:pt x="248" y="55"/>
                </a:lnTo>
                <a:lnTo>
                  <a:pt x="235" y="58"/>
                </a:lnTo>
                <a:lnTo>
                  <a:pt x="232" y="55"/>
                </a:lnTo>
                <a:lnTo>
                  <a:pt x="232" y="58"/>
                </a:lnTo>
                <a:lnTo>
                  <a:pt x="226" y="58"/>
                </a:lnTo>
                <a:lnTo>
                  <a:pt x="217" y="58"/>
                </a:lnTo>
                <a:lnTo>
                  <a:pt x="211" y="58"/>
                </a:lnTo>
                <a:lnTo>
                  <a:pt x="202" y="55"/>
                </a:lnTo>
                <a:lnTo>
                  <a:pt x="208" y="55"/>
                </a:lnTo>
                <a:lnTo>
                  <a:pt x="208" y="49"/>
                </a:lnTo>
                <a:lnTo>
                  <a:pt x="211" y="49"/>
                </a:lnTo>
                <a:lnTo>
                  <a:pt x="211" y="46"/>
                </a:lnTo>
                <a:lnTo>
                  <a:pt x="211" y="40"/>
                </a:lnTo>
                <a:lnTo>
                  <a:pt x="208" y="40"/>
                </a:lnTo>
                <a:lnTo>
                  <a:pt x="202" y="40"/>
                </a:lnTo>
                <a:lnTo>
                  <a:pt x="196" y="46"/>
                </a:lnTo>
                <a:lnTo>
                  <a:pt x="193" y="34"/>
                </a:lnTo>
                <a:lnTo>
                  <a:pt x="186" y="34"/>
                </a:lnTo>
                <a:lnTo>
                  <a:pt x="180" y="34"/>
                </a:lnTo>
                <a:lnTo>
                  <a:pt x="180" y="31"/>
                </a:lnTo>
                <a:lnTo>
                  <a:pt x="177" y="31"/>
                </a:lnTo>
                <a:lnTo>
                  <a:pt x="171" y="31"/>
                </a:lnTo>
                <a:lnTo>
                  <a:pt x="171" y="25"/>
                </a:lnTo>
                <a:lnTo>
                  <a:pt x="177" y="19"/>
                </a:lnTo>
                <a:lnTo>
                  <a:pt x="171" y="16"/>
                </a:lnTo>
                <a:lnTo>
                  <a:pt x="165" y="9"/>
                </a:lnTo>
                <a:lnTo>
                  <a:pt x="162" y="3"/>
                </a:lnTo>
                <a:lnTo>
                  <a:pt x="153" y="3"/>
                </a:lnTo>
                <a:lnTo>
                  <a:pt x="147" y="0"/>
                </a:lnTo>
                <a:lnTo>
                  <a:pt x="141" y="0"/>
                </a:lnTo>
                <a:lnTo>
                  <a:pt x="141" y="9"/>
                </a:lnTo>
                <a:lnTo>
                  <a:pt x="141" y="16"/>
                </a:lnTo>
                <a:lnTo>
                  <a:pt x="147" y="19"/>
                </a:lnTo>
                <a:lnTo>
                  <a:pt x="147" y="25"/>
                </a:lnTo>
                <a:lnTo>
                  <a:pt x="138" y="31"/>
                </a:lnTo>
                <a:lnTo>
                  <a:pt x="131" y="31"/>
                </a:lnTo>
                <a:lnTo>
                  <a:pt x="131" y="34"/>
                </a:lnTo>
                <a:lnTo>
                  <a:pt x="138" y="34"/>
                </a:lnTo>
                <a:lnTo>
                  <a:pt x="138" y="40"/>
                </a:lnTo>
                <a:lnTo>
                  <a:pt x="138" y="46"/>
                </a:lnTo>
                <a:lnTo>
                  <a:pt x="147" y="49"/>
                </a:lnTo>
                <a:lnTo>
                  <a:pt x="141" y="55"/>
                </a:lnTo>
                <a:lnTo>
                  <a:pt x="147" y="58"/>
                </a:lnTo>
                <a:lnTo>
                  <a:pt x="156" y="64"/>
                </a:lnTo>
                <a:lnTo>
                  <a:pt x="156" y="74"/>
                </a:lnTo>
                <a:lnTo>
                  <a:pt x="153" y="64"/>
                </a:lnTo>
                <a:lnTo>
                  <a:pt x="147" y="58"/>
                </a:lnTo>
                <a:lnTo>
                  <a:pt x="138" y="58"/>
                </a:lnTo>
                <a:lnTo>
                  <a:pt x="125" y="58"/>
                </a:lnTo>
                <a:lnTo>
                  <a:pt x="125" y="64"/>
                </a:lnTo>
                <a:lnTo>
                  <a:pt x="125" y="74"/>
                </a:lnTo>
                <a:lnTo>
                  <a:pt x="125" y="80"/>
                </a:lnTo>
                <a:lnTo>
                  <a:pt x="122" y="86"/>
                </a:lnTo>
                <a:lnTo>
                  <a:pt x="122" y="89"/>
                </a:lnTo>
                <a:lnTo>
                  <a:pt x="116" y="80"/>
                </a:lnTo>
                <a:lnTo>
                  <a:pt x="116" y="74"/>
                </a:lnTo>
                <a:lnTo>
                  <a:pt x="116" y="71"/>
                </a:lnTo>
                <a:lnTo>
                  <a:pt x="110" y="71"/>
                </a:lnTo>
                <a:lnTo>
                  <a:pt x="110" y="74"/>
                </a:lnTo>
                <a:lnTo>
                  <a:pt x="107" y="74"/>
                </a:lnTo>
                <a:lnTo>
                  <a:pt x="107" y="71"/>
                </a:lnTo>
                <a:lnTo>
                  <a:pt x="110" y="64"/>
                </a:lnTo>
                <a:lnTo>
                  <a:pt x="101" y="58"/>
                </a:lnTo>
                <a:lnTo>
                  <a:pt x="92" y="58"/>
                </a:lnTo>
                <a:lnTo>
                  <a:pt x="79" y="58"/>
                </a:lnTo>
                <a:lnTo>
                  <a:pt x="76" y="58"/>
                </a:lnTo>
                <a:lnTo>
                  <a:pt x="76" y="64"/>
                </a:lnTo>
                <a:lnTo>
                  <a:pt x="70" y="71"/>
                </a:lnTo>
                <a:lnTo>
                  <a:pt x="70" y="74"/>
                </a:lnTo>
                <a:lnTo>
                  <a:pt x="76" y="74"/>
                </a:lnTo>
                <a:lnTo>
                  <a:pt x="76" y="80"/>
                </a:lnTo>
                <a:lnTo>
                  <a:pt x="79" y="86"/>
                </a:lnTo>
                <a:lnTo>
                  <a:pt x="76" y="89"/>
                </a:lnTo>
                <a:lnTo>
                  <a:pt x="76" y="95"/>
                </a:lnTo>
                <a:lnTo>
                  <a:pt x="76" y="98"/>
                </a:lnTo>
                <a:lnTo>
                  <a:pt x="76" y="104"/>
                </a:lnTo>
                <a:lnTo>
                  <a:pt x="70" y="104"/>
                </a:lnTo>
                <a:lnTo>
                  <a:pt x="70" y="110"/>
                </a:lnTo>
                <a:lnTo>
                  <a:pt x="70" y="119"/>
                </a:lnTo>
                <a:lnTo>
                  <a:pt x="70" y="126"/>
                </a:lnTo>
                <a:lnTo>
                  <a:pt x="64" y="129"/>
                </a:lnTo>
                <a:lnTo>
                  <a:pt x="70" y="135"/>
                </a:lnTo>
                <a:lnTo>
                  <a:pt x="70" y="141"/>
                </a:lnTo>
                <a:lnTo>
                  <a:pt x="64" y="156"/>
                </a:lnTo>
                <a:lnTo>
                  <a:pt x="61" y="156"/>
                </a:lnTo>
                <a:lnTo>
                  <a:pt x="55" y="156"/>
                </a:lnTo>
                <a:lnTo>
                  <a:pt x="52" y="156"/>
                </a:lnTo>
                <a:lnTo>
                  <a:pt x="46" y="156"/>
                </a:lnTo>
                <a:lnTo>
                  <a:pt x="40" y="150"/>
                </a:lnTo>
                <a:lnTo>
                  <a:pt x="25" y="156"/>
                </a:lnTo>
                <a:lnTo>
                  <a:pt x="15" y="159"/>
                </a:lnTo>
                <a:lnTo>
                  <a:pt x="15" y="165"/>
                </a:lnTo>
                <a:lnTo>
                  <a:pt x="15" y="168"/>
                </a:lnTo>
                <a:lnTo>
                  <a:pt x="15" y="181"/>
                </a:lnTo>
                <a:lnTo>
                  <a:pt x="15" y="184"/>
                </a:lnTo>
                <a:lnTo>
                  <a:pt x="6" y="190"/>
                </a:lnTo>
                <a:lnTo>
                  <a:pt x="6" y="196"/>
                </a:lnTo>
                <a:lnTo>
                  <a:pt x="6" y="199"/>
                </a:lnTo>
                <a:lnTo>
                  <a:pt x="6" y="205"/>
                </a:lnTo>
                <a:lnTo>
                  <a:pt x="0" y="214"/>
                </a:lnTo>
                <a:lnTo>
                  <a:pt x="6" y="214"/>
                </a:lnTo>
                <a:lnTo>
                  <a:pt x="6" y="220"/>
                </a:lnTo>
                <a:lnTo>
                  <a:pt x="6" y="226"/>
                </a:lnTo>
                <a:lnTo>
                  <a:pt x="0" y="226"/>
                </a:lnTo>
                <a:lnTo>
                  <a:pt x="0" y="230"/>
                </a:lnTo>
                <a:lnTo>
                  <a:pt x="0" y="236"/>
                </a:lnTo>
                <a:lnTo>
                  <a:pt x="0" y="239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8" name="Google Shape;5758;p183"/>
          <p:cNvSpPr/>
          <p:nvPr/>
        </p:nvSpPr>
        <p:spPr>
          <a:xfrm>
            <a:off x="2109154" y="2644776"/>
            <a:ext cx="519113" cy="674688"/>
          </a:xfrm>
          <a:custGeom>
            <a:avLst/>
            <a:gdLst/>
            <a:ahLst/>
            <a:cxnLst/>
            <a:rect l="l" t="t" r="r" b="b"/>
            <a:pathLst>
              <a:path w="327" h="425" extrusionOk="0">
                <a:moveTo>
                  <a:pt x="0" y="239"/>
                </a:moveTo>
                <a:lnTo>
                  <a:pt x="0" y="245"/>
                </a:lnTo>
                <a:lnTo>
                  <a:pt x="6" y="251"/>
                </a:lnTo>
                <a:lnTo>
                  <a:pt x="9" y="254"/>
                </a:lnTo>
                <a:lnTo>
                  <a:pt x="9" y="260"/>
                </a:lnTo>
                <a:lnTo>
                  <a:pt x="9" y="266"/>
                </a:lnTo>
                <a:lnTo>
                  <a:pt x="9" y="269"/>
                </a:lnTo>
                <a:lnTo>
                  <a:pt x="9" y="275"/>
                </a:lnTo>
                <a:lnTo>
                  <a:pt x="6" y="275"/>
                </a:lnTo>
                <a:lnTo>
                  <a:pt x="9" y="285"/>
                </a:lnTo>
                <a:lnTo>
                  <a:pt x="15" y="294"/>
                </a:lnTo>
                <a:lnTo>
                  <a:pt x="21" y="300"/>
                </a:lnTo>
                <a:lnTo>
                  <a:pt x="31" y="306"/>
                </a:lnTo>
                <a:lnTo>
                  <a:pt x="40" y="306"/>
                </a:lnTo>
                <a:lnTo>
                  <a:pt x="46" y="309"/>
                </a:lnTo>
                <a:lnTo>
                  <a:pt x="52" y="309"/>
                </a:lnTo>
                <a:lnTo>
                  <a:pt x="55" y="309"/>
                </a:lnTo>
                <a:lnTo>
                  <a:pt x="61" y="315"/>
                </a:lnTo>
                <a:lnTo>
                  <a:pt x="52" y="324"/>
                </a:lnTo>
                <a:lnTo>
                  <a:pt x="46" y="330"/>
                </a:lnTo>
                <a:lnTo>
                  <a:pt x="40" y="340"/>
                </a:lnTo>
                <a:lnTo>
                  <a:pt x="40" y="346"/>
                </a:lnTo>
                <a:lnTo>
                  <a:pt x="37" y="349"/>
                </a:lnTo>
                <a:lnTo>
                  <a:pt x="37" y="355"/>
                </a:lnTo>
                <a:lnTo>
                  <a:pt x="37" y="364"/>
                </a:lnTo>
                <a:lnTo>
                  <a:pt x="37" y="370"/>
                </a:lnTo>
                <a:lnTo>
                  <a:pt x="31" y="376"/>
                </a:lnTo>
                <a:lnTo>
                  <a:pt x="31" y="385"/>
                </a:lnTo>
                <a:lnTo>
                  <a:pt x="31" y="385"/>
                </a:lnTo>
                <a:lnTo>
                  <a:pt x="37" y="388"/>
                </a:lnTo>
                <a:lnTo>
                  <a:pt x="37" y="385"/>
                </a:lnTo>
                <a:lnTo>
                  <a:pt x="46" y="388"/>
                </a:lnTo>
                <a:lnTo>
                  <a:pt x="52" y="388"/>
                </a:lnTo>
                <a:lnTo>
                  <a:pt x="55" y="388"/>
                </a:lnTo>
                <a:lnTo>
                  <a:pt x="61" y="388"/>
                </a:lnTo>
                <a:lnTo>
                  <a:pt x="64" y="388"/>
                </a:lnTo>
                <a:lnTo>
                  <a:pt x="70" y="388"/>
                </a:lnTo>
                <a:lnTo>
                  <a:pt x="76" y="388"/>
                </a:lnTo>
                <a:lnTo>
                  <a:pt x="86" y="388"/>
                </a:lnTo>
                <a:lnTo>
                  <a:pt x="86" y="395"/>
                </a:lnTo>
                <a:lnTo>
                  <a:pt x="92" y="395"/>
                </a:lnTo>
                <a:lnTo>
                  <a:pt x="95" y="395"/>
                </a:lnTo>
                <a:lnTo>
                  <a:pt x="95" y="401"/>
                </a:lnTo>
                <a:lnTo>
                  <a:pt x="107" y="404"/>
                </a:lnTo>
                <a:lnTo>
                  <a:pt x="110" y="401"/>
                </a:lnTo>
                <a:lnTo>
                  <a:pt x="116" y="401"/>
                </a:lnTo>
                <a:lnTo>
                  <a:pt x="122" y="404"/>
                </a:lnTo>
                <a:lnTo>
                  <a:pt x="125" y="410"/>
                </a:lnTo>
                <a:lnTo>
                  <a:pt x="131" y="410"/>
                </a:lnTo>
                <a:lnTo>
                  <a:pt x="138" y="416"/>
                </a:lnTo>
                <a:lnTo>
                  <a:pt x="141" y="410"/>
                </a:lnTo>
                <a:lnTo>
                  <a:pt x="147" y="410"/>
                </a:lnTo>
                <a:lnTo>
                  <a:pt x="153" y="401"/>
                </a:lnTo>
                <a:lnTo>
                  <a:pt x="162" y="404"/>
                </a:lnTo>
                <a:lnTo>
                  <a:pt x="162" y="410"/>
                </a:lnTo>
                <a:lnTo>
                  <a:pt x="165" y="410"/>
                </a:lnTo>
                <a:lnTo>
                  <a:pt x="171" y="410"/>
                </a:lnTo>
                <a:lnTo>
                  <a:pt x="177" y="404"/>
                </a:lnTo>
                <a:lnTo>
                  <a:pt x="180" y="410"/>
                </a:lnTo>
                <a:lnTo>
                  <a:pt x="186" y="410"/>
                </a:lnTo>
                <a:lnTo>
                  <a:pt x="193" y="410"/>
                </a:lnTo>
                <a:lnTo>
                  <a:pt x="196" y="404"/>
                </a:lnTo>
                <a:lnTo>
                  <a:pt x="202" y="404"/>
                </a:lnTo>
                <a:lnTo>
                  <a:pt x="211" y="404"/>
                </a:lnTo>
                <a:lnTo>
                  <a:pt x="217" y="404"/>
                </a:lnTo>
                <a:lnTo>
                  <a:pt x="223" y="410"/>
                </a:lnTo>
                <a:lnTo>
                  <a:pt x="223" y="404"/>
                </a:lnTo>
                <a:lnTo>
                  <a:pt x="226" y="404"/>
                </a:lnTo>
                <a:lnTo>
                  <a:pt x="235" y="410"/>
                </a:lnTo>
                <a:lnTo>
                  <a:pt x="235" y="416"/>
                </a:lnTo>
                <a:lnTo>
                  <a:pt x="235" y="419"/>
                </a:lnTo>
                <a:lnTo>
                  <a:pt x="241" y="425"/>
                </a:lnTo>
                <a:lnTo>
                  <a:pt x="241" y="419"/>
                </a:lnTo>
                <a:lnTo>
                  <a:pt x="248" y="419"/>
                </a:lnTo>
                <a:lnTo>
                  <a:pt x="248" y="416"/>
                </a:lnTo>
                <a:lnTo>
                  <a:pt x="248" y="410"/>
                </a:lnTo>
                <a:lnTo>
                  <a:pt x="241" y="404"/>
                </a:lnTo>
                <a:lnTo>
                  <a:pt x="241" y="401"/>
                </a:lnTo>
                <a:lnTo>
                  <a:pt x="241" y="395"/>
                </a:lnTo>
                <a:lnTo>
                  <a:pt x="235" y="388"/>
                </a:lnTo>
                <a:lnTo>
                  <a:pt x="235" y="385"/>
                </a:lnTo>
                <a:lnTo>
                  <a:pt x="235" y="376"/>
                </a:lnTo>
                <a:lnTo>
                  <a:pt x="254" y="376"/>
                </a:lnTo>
                <a:lnTo>
                  <a:pt x="257" y="370"/>
                </a:lnTo>
                <a:lnTo>
                  <a:pt x="263" y="364"/>
                </a:lnTo>
                <a:lnTo>
                  <a:pt x="263" y="361"/>
                </a:lnTo>
                <a:lnTo>
                  <a:pt x="266" y="361"/>
                </a:lnTo>
                <a:lnTo>
                  <a:pt x="272" y="361"/>
                </a:lnTo>
                <a:lnTo>
                  <a:pt x="278" y="361"/>
                </a:lnTo>
                <a:lnTo>
                  <a:pt x="278" y="355"/>
                </a:lnTo>
                <a:lnTo>
                  <a:pt x="278" y="349"/>
                </a:lnTo>
                <a:lnTo>
                  <a:pt x="272" y="346"/>
                </a:lnTo>
                <a:lnTo>
                  <a:pt x="266" y="340"/>
                </a:lnTo>
                <a:lnTo>
                  <a:pt x="263" y="336"/>
                </a:lnTo>
                <a:lnTo>
                  <a:pt x="257" y="336"/>
                </a:lnTo>
                <a:lnTo>
                  <a:pt x="254" y="330"/>
                </a:lnTo>
                <a:lnTo>
                  <a:pt x="248" y="321"/>
                </a:lnTo>
                <a:lnTo>
                  <a:pt x="241" y="309"/>
                </a:lnTo>
                <a:lnTo>
                  <a:pt x="235" y="306"/>
                </a:lnTo>
                <a:lnTo>
                  <a:pt x="235" y="300"/>
                </a:lnTo>
                <a:lnTo>
                  <a:pt x="235" y="291"/>
                </a:lnTo>
                <a:lnTo>
                  <a:pt x="232" y="285"/>
                </a:lnTo>
                <a:lnTo>
                  <a:pt x="226" y="278"/>
                </a:lnTo>
                <a:lnTo>
                  <a:pt x="226" y="269"/>
                </a:lnTo>
                <a:lnTo>
                  <a:pt x="223" y="269"/>
                </a:lnTo>
                <a:lnTo>
                  <a:pt x="217" y="260"/>
                </a:lnTo>
                <a:lnTo>
                  <a:pt x="217" y="251"/>
                </a:lnTo>
                <a:lnTo>
                  <a:pt x="223" y="254"/>
                </a:lnTo>
                <a:lnTo>
                  <a:pt x="223" y="260"/>
                </a:lnTo>
                <a:lnTo>
                  <a:pt x="232" y="254"/>
                </a:lnTo>
                <a:lnTo>
                  <a:pt x="235" y="260"/>
                </a:lnTo>
                <a:lnTo>
                  <a:pt x="248" y="260"/>
                </a:lnTo>
                <a:lnTo>
                  <a:pt x="257" y="254"/>
                </a:lnTo>
                <a:lnTo>
                  <a:pt x="263" y="254"/>
                </a:lnTo>
                <a:lnTo>
                  <a:pt x="266" y="251"/>
                </a:lnTo>
                <a:lnTo>
                  <a:pt x="272" y="251"/>
                </a:lnTo>
                <a:lnTo>
                  <a:pt x="287" y="239"/>
                </a:lnTo>
                <a:lnTo>
                  <a:pt x="293" y="236"/>
                </a:lnTo>
                <a:lnTo>
                  <a:pt x="296" y="230"/>
                </a:lnTo>
                <a:lnTo>
                  <a:pt x="309" y="226"/>
                </a:lnTo>
                <a:lnTo>
                  <a:pt x="312" y="230"/>
                </a:lnTo>
                <a:lnTo>
                  <a:pt x="312" y="236"/>
                </a:lnTo>
                <a:lnTo>
                  <a:pt x="318" y="236"/>
                </a:lnTo>
                <a:lnTo>
                  <a:pt x="324" y="230"/>
                </a:lnTo>
                <a:lnTo>
                  <a:pt x="324" y="226"/>
                </a:lnTo>
                <a:lnTo>
                  <a:pt x="324" y="211"/>
                </a:lnTo>
                <a:lnTo>
                  <a:pt x="327" y="205"/>
                </a:lnTo>
                <a:lnTo>
                  <a:pt x="324" y="205"/>
                </a:lnTo>
                <a:lnTo>
                  <a:pt x="324" y="199"/>
                </a:lnTo>
                <a:lnTo>
                  <a:pt x="324" y="196"/>
                </a:lnTo>
                <a:lnTo>
                  <a:pt x="324" y="181"/>
                </a:lnTo>
                <a:lnTo>
                  <a:pt x="324" y="174"/>
                </a:lnTo>
                <a:lnTo>
                  <a:pt x="318" y="165"/>
                </a:lnTo>
                <a:lnTo>
                  <a:pt x="318" y="159"/>
                </a:lnTo>
                <a:lnTo>
                  <a:pt x="318" y="156"/>
                </a:lnTo>
                <a:lnTo>
                  <a:pt x="324" y="150"/>
                </a:lnTo>
                <a:lnTo>
                  <a:pt x="318" y="150"/>
                </a:lnTo>
                <a:lnTo>
                  <a:pt x="312" y="144"/>
                </a:lnTo>
                <a:lnTo>
                  <a:pt x="312" y="141"/>
                </a:lnTo>
                <a:lnTo>
                  <a:pt x="309" y="135"/>
                </a:lnTo>
                <a:lnTo>
                  <a:pt x="302" y="126"/>
                </a:lnTo>
                <a:lnTo>
                  <a:pt x="309" y="119"/>
                </a:lnTo>
                <a:lnTo>
                  <a:pt x="312" y="113"/>
                </a:lnTo>
                <a:lnTo>
                  <a:pt x="312" y="110"/>
                </a:lnTo>
                <a:lnTo>
                  <a:pt x="312" y="104"/>
                </a:lnTo>
                <a:lnTo>
                  <a:pt x="312" y="98"/>
                </a:lnTo>
                <a:lnTo>
                  <a:pt x="312" y="95"/>
                </a:lnTo>
                <a:lnTo>
                  <a:pt x="312" y="80"/>
                </a:lnTo>
                <a:lnTo>
                  <a:pt x="296" y="80"/>
                </a:lnTo>
                <a:lnTo>
                  <a:pt x="296" y="71"/>
                </a:lnTo>
                <a:lnTo>
                  <a:pt x="296" y="58"/>
                </a:lnTo>
                <a:lnTo>
                  <a:pt x="287" y="58"/>
                </a:lnTo>
                <a:lnTo>
                  <a:pt x="281" y="58"/>
                </a:lnTo>
                <a:lnTo>
                  <a:pt x="281" y="55"/>
                </a:lnTo>
                <a:lnTo>
                  <a:pt x="278" y="49"/>
                </a:lnTo>
                <a:lnTo>
                  <a:pt x="278" y="46"/>
                </a:lnTo>
                <a:lnTo>
                  <a:pt x="272" y="46"/>
                </a:lnTo>
                <a:lnTo>
                  <a:pt x="266" y="49"/>
                </a:lnTo>
                <a:lnTo>
                  <a:pt x="263" y="49"/>
                </a:lnTo>
                <a:lnTo>
                  <a:pt x="257" y="49"/>
                </a:lnTo>
                <a:lnTo>
                  <a:pt x="248" y="55"/>
                </a:lnTo>
                <a:lnTo>
                  <a:pt x="235" y="58"/>
                </a:lnTo>
                <a:lnTo>
                  <a:pt x="232" y="55"/>
                </a:lnTo>
                <a:lnTo>
                  <a:pt x="232" y="58"/>
                </a:lnTo>
                <a:lnTo>
                  <a:pt x="226" y="58"/>
                </a:lnTo>
                <a:lnTo>
                  <a:pt x="217" y="58"/>
                </a:lnTo>
                <a:lnTo>
                  <a:pt x="211" y="58"/>
                </a:lnTo>
                <a:lnTo>
                  <a:pt x="202" y="55"/>
                </a:lnTo>
                <a:lnTo>
                  <a:pt x="208" y="55"/>
                </a:lnTo>
                <a:lnTo>
                  <a:pt x="208" y="49"/>
                </a:lnTo>
                <a:lnTo>
                  <a:pt x="211" y="49"/>
                </a:lnTo>
                <a:lnTo>
                  <a:pt x="211" y="46"/>
                </a:lnTo>
                <a:lnTo>
                  <a:pt x="211" y="40"/>
                </a:lnTo>
                <a:lnTo>
                  <a:pt x="208" y="40"/>
                </a:lnTo>
                <a:lnTo>
                  <a:pt x="202" y="40"/>
                </a:lnTo>
                <a:lnTo>
                  <a:pt x="196" y="46"/>
                </a:lnTo>
                <a:lnTo>
                  <a:pt x="193" y="34"/>
                </a:lnTo>
                <a:lnTo>
                  <a:pt x="186" y="34"/>
                </a:lnTo>
                <a:lnTo>
                  <a:pt x="180" y="34"/>
                </a:lnTo>
                <a:lnTo>
                  <a:pt x="180" y="31"/>
                </a:lnTo>
                <a:lnTo>
                  <a:pt x="177" y="31"/>
                </a:lnTo>
                <a:lnTo>
                  <a:pt x="171" y="31"/>
                </a:lnTo>
                <a:lnTo>
                  <a:pt x="171" y="25"/>
                </a:lnTo>
                <a:lnTo>
                  <a:pt x="177" y="19"/>
                </a:lnTo>
                <a:lnTo>
                  <a:pt x="171" y="16"/>
                </a:lnTo>
                <a:lnTo>
                  <a:pt x="165" y="9"/>
                </a:lnTo>
                <a:lnTo>
                  <a:pt x="162" y="3"/>
                </a:lnTo>
                <a:lnTo>
                  <a:pt x="153" y="3"/>
                </a:lnTo>
                <a:lnTo>
                  <a:pt x="147" y="0"/>
                </a:lnTo>
                <a:lnTo>
                  <a:pt x="141" y="0"/>
                </a:lnTo>
                <a:lnTo>
                  <a:pt x="141" y="9"/>
                </a:lnTo>
                <a:lnTo>
                  <a:pt x="141" y="16"/>
                </a:lnTo>
                <a:lnTo>
                  <a:pt x="147" y="19"/>
                </a:lnTo>
                <a:lnTo>
                  <a:pt x="147" y="25"/>
                </a:lnTo>
                <a:lnTo>
                  <a:pt x="138" y="31"/>
                </a:lnTo>
                <a:lnTo>
                  <a:pt x="131" y="31"/>
                </a:lnTo>
                <a:lnTo>
                  <a:pt x="131" y="34"/>
                </a:lnTo>
                <a:lnTo>
                  <a:pt x="138" y="34"/>
                </a:lnTo>
                <a:lnTo>
                  <a:pt x="138" y="40"/>
                </a:lnTo>
                <a:lnTo>
                  <a:pt x="138" y="46"/>
                </a:lnTo>
                <a:lnTo>
                  <a:pt x="147" y="49"/>
                </a:lnTo>
                <a:lnTo>
                  <a:pt x="141" y="55"/>
                </a:lnTo>
                <a:lnTo>
                  <a:pt x="147" y="58"/>
                </a:lnTo>
                <a:lnTo>
                  <a:pt x="156" y="64"/>
                </a:lnTo>
                <a:lnTo>
                  <a:pt x="156" y="74"/>
                </a:lnTo>
                <a:lnTo>
                  <a:pt x="153" y="64"/>
                </a:lnTo>
                <a:lnTo>
                  <a:pt x="147" y="58"/>
                </a:lnTo>
                <a:lnTo>
                  <a:pt x="138" y="58"/>
                </a:lnTo>
                <a:lnTo>
                  <a:pt x="125" y="58"/>
                </a:lnTo>
                <a:lnTo>
                  <a:pt x="125" y="64"/>
                </a:lnTo>
                <a:lnTo>
                  <a:pt x="125" y="74"/>
                </a:lnTo>
                <a:lnTo>
                  <a:pt x="125" y="80"/>
                </a:lnTo>
                <a:lnTo>
                  <a:pt x="122" y="86"/>
                </a:lnTo>
                <a:lnTo>
                  <a:pt x="122" y="89"/>
                </a:lnTo>
                <a:lnTo>
                  <a:pt x="116" y="80"/>
                </a:lnTo>
                <a:lnTo>
                  <a:pt x="116" y="74"/>
                </a:lnTo>
                <a:lnTo>
                  <a:pt x="116" y="71"/>
                </a:lnTo>
                <a:lnTo>
                  <a:pt x="110" y="71"/>
                </a:lnTo>
                <a:lnTo>
                  <a:pt x="110" y="74"/>
                </a:lnTo>
                <a:lnTo>
                  <a:pt x="107" y="74"/>
                </a:lnTo>
                <a:lnTo>
                  <a:pt x="107" y="71"/>
                </a:lnTo>
                <a:lnTo>
                  <a:pt x="110" y="64"/>
                </a:lnTo>
                <a:lnTo>
                  <a:pt x="101" y="58"/>
                </a:lnTo>
                <a:lnTo>
                  <a:pt x="92" y="58"/>
                </a:lnTo>
                <a:lnTo>
                  <a:pt x="79" y="58"/>
                </a:lnTo>
                <a:lnTo>
                  <a:pt x="76" y="58"/>
                </a:lnTo>
                <a:lnTo>
                  <a:pt x="76" y="64"/>
                </a:lnTo>
                <a:lnTo>
                  <a:pt x="70" y="71"/>
                </a:lnTo>
                <a:lnTo>
                  <a:pt x="70" y="74"/>
                </a:lnTo>
                <a:lnTo>
                  <a:pt x="76" y="74"/>
                </a:lnTo>
                <a:lnTo>
                  <a:pt x="76" y="80"/>
                </a:lnTo>
                <a:lnTo>
                  <a:pt x="79" y="86"/>
                </a:lnTo>
                <a:lnTo>
                  <a:pt x="76" y="89"/>
                </a:lnTo>
                <a:lnTo>
                  <a:pt x="76" y="95"/>
                </a:lnTo>
                <a:lnTo>
                  <a:pt x="76" y="98"/>
                </a:lnTo>
                <a:lnTo>
                  <a:pt x="76" y="104"/>
                </a:lnTo>
                <a:lnTo>
                  <a:pt x="70" y="104"/>
                </a:lnTo>
                <a:lnTo>
                  <a:pt x="70" y="110"/>
                </a:lnTo>
                <a:lnTo>
                  <a:pt x="70" y="119"/>
                </a:lnTo>
                <a:lnTo>
                  <a:pt x="70" y="126"/>
                </a:lnTo>
                <a:lnTo>
                  <a:pt x="64" y="129"/>
                </a:lnTo>
                <a:lnTo>
                  <a:pt x="70" y="135"/>
                </a:lnTo>
                <a:lnTo>
                  <a:pt x="70" y="141"/>
                </a:lnTo>
                <a:lnTo>
                  <a:pt x="64" y="156"/>
                </a:lnTo>
                <a:lnTo>
                  <a:pt x="61" y="156"/>
                </a:lnTo>
                <a:lnTo>
                  <a:pt x="55" y="156"/>
                </a:lnTo>
                <a:lnTo>
                  <a:pt x="52" y="156"/>
                </a:lnTo>
                <a:lnTo>
                  <a:pt x="46" y="156"/>
                </a:lnTo>
                <a:lnTo>
                  <a:pt x="40" y="150"/>
                </a:lnTo>
                <a:lnTo>
                  <a:pt x="25" y="156"/>
                </a:lnTo>
                <a:lnTo>
                  <a:pt x="15" y="159"/>
                </a:lnTo>
                <a:lnTo>
                  <a:pt x="15" y="165"/>
                </a:lnTo>
                <a:lnTo>
                  <a:pt x="15" y="168"/>
                </a:lnTo>
                <a:lnTo>
                  <a:pt x="15" y="181"/>
                </a:lnTo>
                <a:lnTo>
                  <a:pt x="15" y="184"/>
                </a:lnTo>
                <a:lnTo>
                  <a:pt x="6" y="190"/>
                </a:lnTo>
                <a:lnTo>
                  <a:pt x="6" y="196"/>
                </a:lnTo>
                <a:lnTo>
                  <a:pt x="6" y="199"/>
                </a:lnTo>
                <a:lnTo>
                  <a:pt x="6" y="205"/>
                </a:lnTo>
                <a:lnTo>
                  <a:pt x="0" y="214"/>
                </a:lnTo>
                <a:lnTo>
                  <a:pt x="6" y="214"/>
                </a:lnTo>
                <a:lnTo>
                  <a:pt x="6" y="220"/>
                </a:lnTo>
                <a:lnTo>
                  <a:pt x="6" y="226"/>
                </a:lnTo>
                <a:lnTo>
                  <a:pt x="0" y="226"/>
                </a:lnTo>
                <a:lnTo>
                  <a:pt x="0" y="230"/>
                </a:lnTo>
                <a:lnTo>
                  <a:pt x="0" y="236"/>
                </a:lnTo>
                <a:lnTo>
                  <a:pt x="0" y="239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9" name="Google Shape;5759;p183"/>
          <p:cNvSpPr/>
          <p:nvPr/>
        </p:nvSpPr>
        <p:spPr>
          <a:xfrm>
            <a:off x="2312354" y="2474913"/>
            <a:ext cx="141288" cy="184150"/>
          </a:xfrm>
          <a:custGeom>
            <a:avLst/>
            <a:gdLst/>
            <a:ahLst/>
            <a:cxnLst/>
            <a:rect l="l" t="t" r="r" b="b"/>
            <a:pathLst>
              <a:path w="89" h="116" extrusionOk="0">
                <a:moveTo>
                  <a:pt x="16" y="107"/>
                </a:moveTo>
                <a:lnTo>
                  <a:pt x="19" y="107"/>
                </a:lnTo>
                <a:lnTo>
                  <a:pt x="25" y="113"/>
                </a:lnTo>
                <a:lnTo>
                  <a:pt x="34" y="113"/>
                </a:lnTo>
                <a:lnTo>
                  <a:pt x="37" y="113"/>
                </a:lnTo>
                <a:lnTo>
                  <a:pt x="34" y="116"/>
                </a:lnTo>
                <a:lnTo>
                  <a:pt x="40" y="113"/>
                </a:lnTo>
                <a:lnTo>
                  <a:pt x="46" y="113"/>
                </a:lnTo>
                <a:lnTo>
                  <a:pt x="40" y="107"/>
                </a:lnTo>
                <a:lnTo>
                  <a:pt x="34" y="101"/>
                </a:lnTo>
                <a:lnTo>
                  <a:pt x="40" y="98"/>
                </a:lnTo>
                <a:lnTo>
                  <a:pt x="46" y="98"/>
                </a:lnTo>
                <a:lnTo>
                  <a:pt x="40" y="92"/>
                </a:lnTo>
                <a:lnTo>
                  <a:pt x="40" y="86"/>
                </a:lnTo>
                <a:lnTo>
                  <a:pt x="46" y="86"/>
                </a:lnTo>
                <a:lnTo>
                  <a:pt x="46" y="83"/>
                </a:lnTo>
                <a:lnTo>
                  <a:pt x="46" y="77"/>
                </a:lnTo>
                <a:lnTo>
                  <a:pt x="49" y="77"/>
                </a:lnTo>
                <a:lnTo>
                  <a:pt x="55" y="74"/>
                </a:lnTo>
                <a:lnTo>
                  <a:pt x="61" y="74"/>
                </a:lnTo>
                <a:lnTo>
                  <a:pt x="61" y="67"/>
                </a:lnTo>
                <a:lnTo>
                  <a:pt x="71" y="61"/>
                </a:lnTo>
                <a:lnTo>
                  <a:pt x="74" y="52"/>
                </a:lnTo>
                <a:lnTo>
                  <a:pt x="71" y="46"/>
                </a:lnTo>
                <a:lnTo>
                  <a:pt x="74" y="43"/>
                </a:lnTo>
                <a:lnTo>
                  <a:pt x="80" y="43"/>
                </a:lnTo>
                <a:lnTo>
                  <a:pt x="80" y="46"/>
                </a:lnTo>
                <a:lnTo>
                  <a:pt x="86" y="46"/>
                </a:lnTo>
                <a:lnTo>
                  <a:pt x="89" y="43"/>
                </a:lnTo>
                <a:lnTo>
                  <a:pt x="89" y="37"/>
                </a:lnTo>
                <a:lnTo>
                  <a:pt x="89" y="31"/>
                </a:lnTo>
                <a:lnTo>
                  <a:pt x="86" y="28"/>
                </a:lnTo>
                <a:lnTo>
                  <a:pt x="80" y="28"/>
                </a:lnTo>
                <a:lnTo>
                  <a:pt x="74" y="28"/>
                </a:lnTo>
                <a:lnTo>
                  <a:pt x="74" y="22"/>
                </a:lnTo>
                <a:lnTo>
                  <a:pt x="71" y="22"/>
                </a:lnTo>
                <a:lnTo>
                  <a:pt x="71" y="16"/>
                </a:lnTo>
                <a:lnTo>
                  <a:pt x="74" y="12"/>
                </a:lnTo>
                <a:lnTo>
                  <a:pt x="80" y="12"/>
                </a:lnTo>
                <a:lnTo>
                  <a:pt x="74" y="6"/>
                </a:lnTo>
                <a:lnTo>
                  <a:pt x="74" y="0"/>
                </a:lnTo>
                <a:lnTo>
                  <a:pt x="71" y="0"/>
                </a:lnTo>
                <a:lnTo>
                  <a:pt x="65" y="0"/>
                </a:lnTo>
                <a:lnTo>
                  <a:pt x="65" y="6"/>
                </a:lnTo>
                <a:lnTo>
                  <a:pt x="55" y="6"/>
                </a:lnTo>
                <a:lnTo>
                  <a:pt x="49" y="6"/>
                </a:lnTo>
                <a:lnTo>
                  <a:pt x="46" y="12"/>
                </a:lnTo>
                <a:lnTo>
                  <a:pt x="49" y="16"/>
                </a:lnTo>
                <a:lnTo>
                  <a:pt x="49" y="22"/>
                </a:lnTo>
                <a:lnTo>
                  <a:pt x="49" y="28"/>
                </a:lnTo>
                <a:lnTo>
                  <a:pt x="49" y="22"/>
                </a:lnTo>
                <a:lnTo>
                  <a:pt x="46" y="16"/>
                </a:lnTo>
                <a:lnTo>
                  <a:pt x="40" y="22"/>
                </a:lnTo>
                <a:lnTo>
                  <a:pt x="40" y="16"/>
                </a:lnTo>
                <a:lnTo>
                  <a:pt x="40" y="12"/>
                </a:lnTo>
                <a:lnTo>
                  <a:pt x="34" y="12"/>
                </a:lnTo>
                <a:lnTo>
                  <a:pt x="31" y="16"/>
                </a:lnTo>
                <a:lnTo>
                  <a:pt x="31" y="22"/>
                </a:lnTo>
                <a:lnTo>
                  <a:pt x="25" y="22"/>
                </a:lnTo>
                <a:lnTo>
                  <a:pt x="25" y="28"/>
                </a:lnTo>
                <a:lnTo>
                  <a:pt x="25" y="22"/>
                </a:lnTo>
                <a:lnTo>
                  <a:pt x="19" y="16"/>
                </a:lnTo>
                <a:lnTo>
                  <a:pt x="16" y="16"/>
                </a:lnTo>
                <a:lnTo>
                  <a:pt x="16" y="12"/>
                </a:lnTo>
                <a:lnTo>
                  <a:pt x="10" y="12"/>
                </a:lnTo>
                <a:lnTo>
                  <a:pt x="10" y="16"/>
                </a:lnTo>
                <a:lnTo>
                  <a:pt x="3" y="22"/>
                </a:lnTo>
                <a:lnTo>
                  <a:pt x="3" y="28"/>
                </a:lnTo>
                <a:lnTo>
                  <a:pt x="3" y="37"/>
                </a:lnTo>
                <a:lnTo>
                  <a:pt x="3" y="43"/>
                </a:lnTo>
                <a:lnTo>
                  <a:pt x="3" y="46"/>
                </a:lnTo>
                <a:lnTo>
                  <a:pt x="3" y="52"/>
                </a:lnTo>
                <a:lnTo>
                  <a:pt x="3" y="58"/>
                </a:lnTo>
                <a:lnTo>
                  <a:pt x="3" y="61"/>
                </a:lnTo>
                <a:lnTo>
                  <a:pt x="0" y="67"/>
                </a:lnTo>
                <a:lnTo>
                  <a:pt x="3" y="74"/>
                </a:lnTo>
                <a:lnTo>
                  <a:pt x="10" y="74"/>
                </a:lnTo>
                <a:lnTo>
                  <a:pt x="10" y="77"/>
                </a:lnTo>
                <a:lnTo>
                  <a:pt x="16" y="83"/>
                </a:lnTo>
                <a:lnTo>
                  <a:pt x="16" y="86"/>
                </a:lnTo>
                <a:lnTo>
                  <a:pt x="16" y="92"/>
                </a:lnTo>
                <a:lnTo>
                  <a:pt x="16" y="101"/>
                </a:lnTo>
                <a:lnTo>
                  <a:pt x="16" y="107"/>
                </a:lnTo>
                <a:lnTo>
                  <a:pt x="16" y="113"/>
                </a:lnTo>
                <a:lnTo>
                  <a:pt x="16" y="107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0" name="Google Shape;5760;p183"/>
          <p:cNvSpPr/>
          <p:nvPr/>
        </p:nvSpPr>
        <p:spPr>
          <a:xfrm>
            <a:off x="2312354" y="2474913"/>
            <a:ext cx="141288" cy="184150"/>
          </a:xfrm>
          <a:custGeom>
            <a:avLst/>
            <a:gdLst/>
            <a:ahLst/>
            <a:cxnLst/>
            <a:rect l="l" t="t" r="r" b="b"/>
            <a:pathLst>
              <a:path w="89" h="116" extrusionOk="0">
                <a:moveTo>
                  <a:pt x="16" y="107"/>
                </a:moveTo>
                <a:lnTo>
                  <a:pt x="19" y="107"/>
                </a:lnTo>
                <a:lnTo>
                  <a:pt x="25" y="113"/>
                </a:lnTo>
                <a:lnTo>
                  <a:pt x="34" y="113"/>
                </a:lnTo>
                <a:lnTo>
                  <a:pt x="37" y="113"/>
                </a:lnTo>
                <a:lnTo>
                  <a:pt x="34" y="116"/>
                </a:lnTo>
                <a:lnTo>
                  <a:pt x="40" y="113"/>
                </a:lnTo>
                <a:lnTo>
                  <a:pt x="46" y="113"/>
                </a:lnTo>
                <a:lnTo>
                  <a:pt x="40" y="107"/>
                </a:lnTo>
                <a:lnTo>
                  <a:pt x="34" y="101"/>
                </a:lnTo>
                <a:lnTo>
                  <a:pt x="40" y="98"/>
                </a:lnTo>
                <a:lnTo>
                  <a:pt x="46" y="98"/>
                </a:lnTo>
                <a:lnTo>
                  <a:pt x="40" y="92"/>
                </a:lnTo>
                <a:lnTo>
                  <a:pt x="40" y="86"/>
                </a:lnTo>
                <a:lnTo>
                  <a:pt x="46" y="86"/>
                </a:lnTo>
                <a:lnTo>
                  <a:pt x="46" y="83"/>
                </a:lnTo>
                <a:lnTo>
                  <a:pt x="46" y="77"/>
                </a:lnTo>
                <a:lnTo>
                  <a:pt x="49" y="77"/>
                </a:lnTo>
                <a:lnTo>
                  <a:pt x="55" y="74"/>
                </a:lnTo>
                <a:lnTo>
                  <a:pt x="61" y="74"/>
                </a:lnTo>
                <a:lnTo>
                  <a:pt x="61" y="67"/>
                </a:lnTo>
                <a:lnTo>
                  <a:pt x="71" y="61"/>
                </a:lnTo>
                <a:lnTo>
                  <a:pt x="74" y="52"/>
                </a:lnTo>
                <a:lnTo>
                  <a:pt x="71" y="46"/>
                </a:lnTo>
                <a:lnTo>
                  <a:pt x="74" y="43"/>
                </a:lnTo>
                <a:lnTo>
                  <a:pt x="80" y="43"/>
                </a:lnTo>
                <a:lnTo>
                  <a:pt x="80" y="46"/>
                </a:lnTo>
                <a:lnTo>
                  <a:pt x="86" y="46"/>
                </a:lnTo>
                <a:lnTo>
                  <a:pt x="89" y="43"/>
                </a:lnTo>
                <a:lnTo>
                  <a:pt x="89" y="37"/>
                </a:lnTo>
                <a:lnTo>
                  <a:pt x="89" y="31"/>
                </a:lnTo>
                <a:lnTo>
                  <a:pt x="86" y="28"/>
                </a:lnTo>
                <a:lnTo>
                  <a:pt x="80" y="28"/>
                </a:lnTo>
                <a:lnTo>
                  <a:pt x="74" y="28"/>
                </a:lnTo>
                <a:lnTo>
                  <a:pt x="74" y="22"/>
                </a:lnTo>
                <a:lnTo>
                  <a:pt x="71" y="22"/>
                </a:lnTo>
                <a:lnTo>
                  <a:pt x="71" y="16"/>
                </a:lnTo>
                <a:lnTo>
                  <a:pt x="74" y="12"/>
                </a:lnTo>
                <a:lnTo>
                  <a:pt x="80" y="12"/>
                </a:lnTo>
                <a:lnTo>
                  <a:pt x="74" y="6"/>
                </a:lnTo>
                <a:lnTo>
                  <a:pt x="74" y="0"/>
                </a:lnTo>
                <a:lnTo>
                  <a:pt x="71" y="0"/>
                </a:lnTo>
                <a:lnTo>
                  <a:pt x="65" y="0"/>
                </a:lnTo>
                <a:lnTo>
                  <a:pt x="65" y="6"/>
                </a:lnTo>
                <a:lnTo>
                  <a:pt x="55" y="6"/>
                </a:lnTo>
                <a:lnTo>
                  <a:pt x="49" y="6"/>
                </a:lnTo>
                <a:lnTo>
                  <a:pt x="46" y="12"/>
                </a:lnTo>
                <a:lnTo>
                  <a:pt x="49" y="16"/>
                </a:lnTo>
                <a:lnTo>
                  <a:pt x="49" y="22"/>
                </a:lnTo>
                <a:lnTo>
                  <a:pt x="49" y="28"/>
                </a:lnTo>
                <a:lnTo>
                  <a:pt x="49" y="22"/>
                </a:lnTo>
                <a:lnTo>
                  <a:pt x="46" y="16"/>
                </a:lnTo>
                <a:lnTo>
                  <a:pt x="40" y="22"/>
                </a:lnTo>
                <a:lnTo>
                  <a:pt x="40" y="16"/>
                </a:lnTo>
                <a:lnTo>
                  <a:pt x="40" y="12"/>
                </a:lnTo>
                <a:lnTo>
                  <a:pt x="34" y="12"/>
                </a:lnTo>
                <a:lnTo>
                  <a:pt x="31" y="16"/>
                </a:lnTo>
                <a:lnTo>
                  <a:pt x="31" y="22"/>
                </a:lnTo>
                <a:lnTo>
                  <a:pt x="25" y="22"/>
                </a:lnTo>
                <a:lnTo>
                  <a:pt x="25" y="28"/>
                </a:lnTo>
                <a:lnTo>
                  <a:pt x="25" y="22"/>
                </a:lnTo>
                <a:lnTo>
                  <a:pt x="19" y="16"/>
                </a:lnTo>
                <a:lnTo>
                  <a:pt x="16" y="16"/>
                </a:lnTo>
                <a:lnTo>
                  <a:pt x="16" y="12"/>
                </a:lnTo>
                <a:lnTo>
                  <a:pt x="10" y="12"/>
                </a:lnTo>
                <a:lnTo>
                  <a:pt x="10" y="16"/>
                </a:lnTo>
                <a:lnTo>
                  <a:pt x="3" y="22"/>
                </a:lnTo>
                <a:lnTo>
                  <a:pt x="3" y="28"/>
                </a:lnTo>
                <a:lnTo>
                  <a:pt x="3" y="37"/>
                </a:lnTo>
                <a:lnTo>
                  <a:pt x="3" y="43"/>
                </a:lnTo>
                <a:lnTo>
                  <a:pt x="3" y="46"/>
                </a:lnTo>
                <a:lnTo>
                  <a:pt x="3" y="52"/>
                </a:lnTo>
                <a:lnTo>
                  <a:pt x="3" y="58"/>
                </a:lnTo>
                <a:lnTo>
                  <a:pt x="3" y="61"/>
                </a:lnTo>
                <a:lnTo>
                  <a:pt x="0" y="67"/>
                </a:lnTo>
                <a:lnTo>
                  <a:pt x="3" y="74"/>
                </a:lnTo>
                <a:lnTo>
                  <a:pt x="10" y="74"/>
                </a:lnTo>
                <a:lnTo>
                  <a:pt x="10" y="77"/>
                </a:lnTo>
                <a:lnTo>
                  <a:pt x="16" y="83"/>
                </a:lnTo>
                <a:lnTo>
                  <a:pt x="16" y="86"/>
                </a:lnTo>
                <a:lnTo>
                  <a:pt x="16" y="92"/>
                </a:lnTo>
                <a:lnTo>
                  <a:pt x="16" y="101"/>
                </a:lnTo>
                <a:lnTo>
                  <a:pt x="16" y="107"/>
                </a:lnTo>
                <a:lnTo>
                  <a:pt x="16" y="113"/>
                </a:lnTo>
                <a:lnTo>
                  <a:pt x="16" y="107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1" name="Google Shape;5761;p183"/>
          <p:cNvSpPr/>
          <p:nvPr/>
        </p:nvSpPr>
        <p:spPr>
          <a:xfrm>
            <a:off x="1934529" y="2892426"/>
            <a:ext cx="184150" cy="188913"/>
          </a:xfrm>
          <a:custGeom>
            <a:avLst/>
            <a:gdLst/>
            <a:ahLst/>
            <a:cxnLst/>
            <a:rect l="l" t="t" r="r" b="b"/>
            <a:pathLst>
              <a:path w="116" h="119" extrusionOk="0">
                <a:moveTo>
                  <a:pt x="116" y="31"/>
                </a:moveTo>
                <a:lnTo>
                  <a:pt x="104" y="18"/>
                </a:lnTo>
                <a:lnTo>
                  <a:pt x="101" y="15"/>
                </a:lnTo>
                <a:lnTo>
                  <a:pt x="95" y="9"/>
                </a:lnTo>
                <a:lnTo>
                  <a:pt x="92" y="9"/>
                </a:lnTo>
                <a:lnTo>
                  <a:pt x="86" y="15"/>
                </a:lnTo>
                <a:lnTo>
                  <a:pt x="80" y="15"/>
                </a:lnTo>
                <a:lnTo>
                  <a:pt x="80" y="9"/>
                </a:lnTo>
                <a:lnTo>
                  <a:pt x="64" y="3"/>
                </a:lnTo>
                <a:lnTo>
                  <a:pt x="61" y="3"/>
                </a:lnTo>
                <a:lnTo>
                  <a:pt x="55" y="9"/>
                </a:lnTo>
                <a:lnTo>
                  <a:pt x="55" y="15"/>
                </a:lnTo>
                <a:lnTo>
                  <a:pt x="46" y="15"/>
                </a:lnTo>
                <a:lnTo>
                  <a:pt x="40" y="15"/>
                </a:lnTo>
                <a:lnTo>
                  <a:pt x="37" y="15"/>
                </a:lnTo>
                <a:lnTo>
                  <a:pt x="37" y="9"/>
                </a:lnTo>
                <a:lnTo>
                  <a:pt x="31" y="3"/>
                </a:lnTo>
                <a:lnTo>
                  <a:pt x="25" y="3"/>
                </a:lnTo>
                <a:lnTo>
                  <a:pt x="25" y="0"/>
                </a:lnTo>
                <a:lnTo>
                  <a:pt x="21" y="0"/>
                </a:lnTo>
                <a:lnTo>
                  <a:pt x="15" y="3"/>
                </a:lnTo>
                <a:lnTo>
                  <a:pt x="9" y="0"/>
                </a:lnTo>
                <a:lnTo>
                  <a:pt x="9" y="3"/>
                </a:lnTo>
                <a:lnTo>
                  <a:pt x="0" y="9"/>
                </a:lnTo>
                <a:lnTo>
                  <a:pt x="0" y="15"/>
                </a:lnTo>
                <a:lnTo>
                  <a:pt x="0" y="18"/>
                </a:lnTo>
                <a:lnTo>
                  <a:pt x="0" y="25"/>
                </a:lnTo>
                <a:lnTo>
                  <a:pt x="6" y="31"/>
                </a:lnTo>
                <a:lnTo>
                  <a:pt x="6" y="34"/>
                </a:lnTo>
                <a:lnTo>
                  <a:pt x="9" y="34"/>
                </a:lnTo>
                <a:lnTo>
                  <a:pt x="15" y="34"/>
                </a:lnTo>
                <a:lnTo>
                  <a:pt x="15" y="40"/>
                </a:lnTo>
                <a:lnTo>
                  <a:pt x="15" y="43"/>
                </a:lnTo>
                <a:lnTo>
                  <a:pt x="21" y="43"/>
                </a:lnTo>
                <a:lnTo>
                  <a:pt x="25" y="43"/>
                </a:lnTo>
                <a:lnTo>
                  <a:pt x="25" y="49"/>
                </a:lnTo>
                <a:lnTo>
                  <a:pt x="31" y="58"/>
                </a:lnTo>
                <a:lnTo>
                  <a:pt x="37" y="58"/>
                </a:lnTo>
                <a:lnTo>
                  <a:pt x="40" y="58"/>
                </a:lnTo>
                <a:lnTo>
                  <a:pt x="46" y="58"/>
                </a:lnTo>
                <a:lnTo>
                  <a:pt x="46" y="70"/>
                </a:lnTo>
                <a:lnTo>
                  <a:pt x="46" y="74"/>
                </a:lnTo>
                <a:lnTo>
                  <a:pt x="40" y="80"/>
                </a:lnTo>
                <a:lnTo>
                  <a:pt x="46" y="86"/>
                </a:lnTo>
                <a:lnTo>
                  <a:pt x="49" y="86"/>
                </a:lnTo>
                <a:lnTo>
                  <a:pt x="55" y="86"/>
                </a:lnTo>
                <a:lnTo>
                  <a:pt x="55" y="80"/>
                </a:lnTo>
                <a:lnTo>
                  <a:pt x="61" y="80"/>
                </a:lnTo>
                <a:lnTo>
                  <a:pt x="61" y="86"/>
                </a:lnTo>
                <a:lnTo>
                  <a:pt x="64" y="89"/>
                </a:lnTo>
                <a:lnTo>
                  <a:pt x="64" y="95"/>
                </a:lnTo>
                <a:lnTo>
                  <a:pt x="70" y="101"/>
                </a:lnTo>
                <a:lnTo>
                  <a:pt x="70" y="104"/>
                </a:lnTo>
                <a:lnTo>
                  <a:pt x="76" y="104"/>
                </a:lnTo>
                <a:lnTo>
                  <a:pt x="80" y="110"/>
                </a:lnTo>
                <a:lnTo>
                  <a:pt x="86" y="113"/>
                </a:lnTo>
                <a:lnTo>
                  <a:pt x="86" y="119"/>
                </a:lnTo>
                <a:lnTo>
                  <a:pt x="92" y="113"/>
                </a:lnTo>
                <a:lnTo>
                  <a:pt x="95" y="113"/>
                </a:lnTo>
                <a:lnTo>
                  <a:pt x="98" y="113"/>
                </a:lnTo>
                <a:lnTo>
                  <a:pt x="98" y="104"/>
                </a:lnTo>
                <a:lnTo>
                  <a:pt x="95" y="101"/>
                </a:lnTo>
                <a:lnTo>
                  <a:pt x="95" y="95"/>
                </a:lnTo>
                <a:lnTo>
                  <a:pt x="95" y="89"/>
                </a:lnTo>
                <a:lnTo>
                  <a:pt x="101" y="86"/>
                </a:lnTo>
                <a:lnTo>
                  <a:pt x="107" y="80"/>
                </a:lnTo>
                <a:lnTo>
                  <a:pt x="110" y="80"/>
                </a:lnTo>
                <a:lnTo>
                  <a:pt x="110" y="74"/>
                </a:lnTo>
                <a:lnTo>
                  <a:pt x="110" y="70"/>
                </a:lnTo>
                <a:lnTo>
                  <a:pt x="116" y="70"/>
                </a:lnTo>
                <a:lnTo>
                  <a:pt x="116" y="64"/>
                </a:lnTo>
                <a:lnTo>
                  <a:pt x="116" y="58"/>
                </a:lnTo>
                <a:lnTo>
                  <a:pt x="110" y="58"/>
                </a:lnTo>
                <a:lnTo>
                  <a:pt x="116" y="49"/>
                </a:lnTo>
                <a:lnTo>
                  <a:pt x="116" y="43"/>
                </a:lnTo>
                <a:lnTo>
                  <a:pt x="116" y="40"/>
                </a:lnTo>
                <a:lnTo>
                  <a:pt x="116" y="34"/>
                </a:lnTo>
                <a:lnTo>
                  <a:pt x="116" y="3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2" name="Google Shape;5762;p183"/>
          <p:cNvSpPr/>
          <p:nvPr/>
        </p:nvSpPr>
        <p:spPr>
          <a:xfrm>
            <a:off x="1934529" y="2892426"/>
            <a:ext cx="184150" cy="188913"/>
          </a:xfrm>
          <a:custGeom>
            <a:avLst/>
            <a:gdLst/>
            <a:ahLst/>
            <a:cxnLst/>
            <a:rect l="l" t="t" r="r" b="b"/>
            <a:pathLst>
              <a:path w="116" h="119" extrusionOk="0">
                <a:moveTo>
                  <a:pt x="116" y="31"/>
                </a:moveTo>
                <a:lnTo>
                  <a:pt x="104" y="18"/>
                </a:lnTo>
                <a:lnTo>
                  <a:pt x="101" y="15"/>
                </a:lnTo>
                <a:lnTo>
                  <a:pt x="95" y="9"/>
                </a:lnTo>
                <a:lnTo>
                  <a:pt x="92" y="9"/>
                </a:lnTo>
                <a:lnTo>
                  <a:pt x="86" y="15"/>
                </a:lnTo>
                <a:lnTo>
                  <a:pt x="80" y="15"/>
                </a:lnTo>
                <a:lnTo>
                  <a:pt x="80" y="9"/>
                </a:lnTo>
                <a:lnTo>
                  <a:pt x="64" y="3"/>
                </a:lnTo>
                <a:lnTo>
                  <a:pt x="61" y="3"/>
                </a:lnTo>
                <a:lnTo>
                  <a:pt x="55" y="9"/>
                </a:lnTo>
                <a:lnTo>
                  <a:pt x="55" y="15"/>
                </a:lnTo>
                <a:lnTo>
                  <a:pt x="46" y="15"/>
                </a:lnTo>
                <a:lnTo>
                  <a:pt x="40" y="15"/>
                </a:lnTo>
                <a:lnTo>
                  <a:pt x="37" y="15"/>
                </a:lnTo>
                <a:lnTo>
                  <a:pt x="37" y="9"/>
                </a:lnTo>
                <a:lnTo>
                  <a:pt x="31" y="3"/>
                </a:lnTo>
                <a:lnTo>
                  <a:pt x="25" y="3"/>
                </a:lnTo>
                <a:lnTo>
                  <a:pt x="25" y="0"/>
                </a:lnTo>
                <a:lnTo>
                  <a:pt x="21" y="0"/>
                </a:lnTo>
                <a:lnTo>
                  <a:pt x="15" y="3"/>
                </a:lnTo>
                <a:lnTo>
                  <a:pt x="9" y="0"/>
                </a:lnTo>
                <a:lnTo>
                  <a:pt x="9" y="3"/>
                </a:lnTo>
                <a:lnTo>
                  <a:pt x="0" y="9"/>
                </a:lnTo>
                <a:lnTo>
                  <a:pt x="0" y="15"/>
                </a:lnTo>
                <a:lnTo>
                  <a:pt x="0" y="18"/>
                </a:lnTo>
                <a:lnTo>
                  <a:pt x="0" y="25"/>
                </a:lnTo>
                <a:lnTo>
                  <a:pt x="6" y="31"/>
                </a:lnTo>
                <a:lnTo>
                  <a:pt x="6" y="34"/>
                </a:lnTo>
                <a:lnTo>
                  <a:pt x="9" y="34"/>
                </a:lnTo>
                <a:lnTo>
                  <a:pt x="15" y="34"/>
                </a:lnTo>
                <a:lnTo>
                  <a:pt x="15" y="40"/>
                </a:lnTo>
                <a:lnTo>
                  <a:pt x="15" y="43"/>
                </a:lnTo>
                <a:lnTo>
                  <a:pt x="21" y="43"/>
                </a:lnTo>
                <a:lnTo>
                  <a:pt x="25" y="43"/>
                </a:lnTo>
                <a:lnTo>
                  <a:pt x="25" y="49"/>
                </a:lnTo>
                <a:lnTo>
                  <a:pt x="31" y="58"/>
                </a:lnTo>
                <a:lnTo>
                  <a:pt x="37" y="58"/>
                </a:lnTo>
                <a:lnTo>
                  <a:pt x="40" y="58"/>
                </a:lnTo>
                <a:lnTo>
                  <a:pt x="46" y="58"/>
                </a:lnTo>
                <a:lnTo>
                  <a:pt x="46" y="70"/>
                </a:lnTo>
                <a:lnTo>
                  <a:pt x="46" y="74"/>
                </a:lnTo>
                <a:lnTo>
                  <a:pt x="40" y="80"/>
                </a:lnTo>
                <a:lnTo>
                  <a:pt x="46" y="86"/>
                </a:lnTo>
                <a:lnTo>
                  <a:pt x="49" y="86"/>
                </a:lnTo>
                <a:lnTo>
                  <a:pt x="55" y="86"/>
                </a:lnTo>
                <a:lnTo>
                  <a:pt x="55" y="80"/>
                </a:lnTo>
                <a:lnTo>
                  <a:pt x="61" y="80"/>
                </a:lnTo>
                <a:lnTo>
                  <a:pt x="61" y="86"/>
                </a:lnTo>
                <a:lnTo>
                  <a:pt x="64" y="89"/>
                </a:lnTo>
                <a:lnTo>
                  <a:pt x="64" y="95"/>
                </a:lnTo>
                <a:lnTo>
                  <a:pt x="70" y="101"/>
                </a:lnTo>
                <a:lnTo>
                  <a:pt x="70" y="104"/>
                </a:lnTo>
                <a:lnTo>
                  <a:pt x="76" y="104"/>
                </a:lnTo>
                <a:lnTo>
                  <a:pt x="80" y="110"/>
                </a:lnTo>
                <a:lnTo>
                  <a:pt x="86" y="113"/>
                </a:lnTo>
                <a:lnTo>
                  <a:pt x="86" y="119"/>
                </a:lnTo>
                <a:lnTo>
                  <a:pt x="92" y="113"/>
                </a:lnTo>
                <a:lnTo>
                  <a:pt x="95" y="113"/>
                </a:lnTo>
                <a:lnTo>
                  <a:pt x="98" y="113"/>
                </a:lnTo>
                <a:lnTo>
                  <a:pt x="98" y="104"/>
                </a:lnTo>
                <a:lnTo>
                  <a:pt x="95" y="101"/>
                </a:lnTo>
                <a:lnTo>
                  <a:pt x="95" y="95"/>
                </a:lnTo>
                <a:lnTo>
                  <a:pt x="95" y="89"/>
                </a:lnTo>
                <a:lnTo>
                  <a:pt x="101" y="86"/>
                </a:lnTo>
                <a:lnTo>
                  <a:pt x="107" y="80"/>
                </a:lnTo>
                <a:lnTo>
                  <a:pt x="110" y="80"/>
                </a:lnTo>
                <a:lnTo>
                  <a:pt x="110" y="74"/>
                </a:lnTo>
                <a:lnTo>
                  <a:pt x="110" y="70"/>
                </a:lnTo>
                <a:lnTo>
                  <a:pt x="116" y="70"/>
                </a:lnTo>
                <a:lnTo>
                  <a:pt x="116" y="64"/>
                </a:lnTo>
                <a:lnTo>
                  <a:pt x="116" y="58"/>
                </a:lnTo>
                <a:lnTo>
                  <a:pt x="110" y="58"/>
                </a:lnTo>
                <a:lnTo>
                  <a:pt x="116" y="49"/>
                </a:lnTo>
                <a:lnTo>
                  <a:pt x="116" y="43"/>
                </a:lnTo>
                <a:lnTo>
                  <a:pt x="116" y="40"/>
                </a:lnTo>
                <a:lnTo>
                  <a:pt x="116" y="34"/>
                </a:lnTo>
                <a:lnTo>
                  <a:pt x="116" y="3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3" name="Google Shape;5763;p183"/>
          <p:cNvSpPr/>
          <p:nvPr/>
        </p:nvSpPr>
        <p:spPr>
          <a:xfrm>
            <a:off x="2085341" y="3019426"/>
            <a:ext cx="38100" cy="61913"/>
          </a:xfrm>
          <a:custGeom>
            <a:avLst/>
            <a:gdLst/>
            <a:ahLst/>
            <a:cxnLst/>
            <a:rect l="l" t="t" r="r" b="b"/>
            <a:pathLst>
              <a:path w="24" h="39" extrusionOk="0">
                <a:moveTo>
                  <a:pt x="0" y="33"/>
                </a:moveTo>
                <a:lnTo>
                  <a:pt x="3" y="24"/>
                </a:lnTo>
                <a:lnTo>
                  <a:pt x="0" y="21"/>
                </a:lnTo>
                <a:lnTo>
                  <a:pt x="0" y="15"/>
                </a:lnTo>
                <a:lnTo>
                  <a:pt x="0" y="9"/>
                </a:lnTo>
                <a:lnTo>
                  <a:pt x="6" y="6"/>
                </a:lnTo>
                <a:lnTo>
                  <a:pt x="9" y="0"/>
                </a:lnTo>
                <a:lnTo>
                  <a:pt x="15" y="6"/>
                </a:lnTo>
                <a:lnTo>
                  <a:pt x="15" y="9"/>
                </a:lnTo>
                <a:lnTo>
                  <a:pt x="21" y="15"/>
                </a:lnTo>
                <a:lnTo>
                  <a:pt x="24" y="21"/>
                </a:lnTo>
                <a:lnTo>
                  <a:pt x="24" y="24"/>
                </a:lnTo>
                <a:lnTo>
                  <a:pt x="24" y="30"/>
                </a:lnTo>
                <a:lnTo>
                  <a:pt x="24" y="33"/>
                </a:lnTo>
                <a:lnTo>
                  <a:pt x="24" y="39"/>
                </a:lnTo>
                <a:lnTo>
                  <a:pt x="21" y="39"/>
                </a:lnTo>
                <a:lnTo>
                  <a:pt x="0" y="33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4" name="Google Shape;5764;p183"/>
          <p:cNvSpPr/>
          <p:nvPr/>
        </p:nvSpPr>
        <p:spPr>
          <a:xfrm>
            <a:off x="2085341" y="3019426"/>
            <a:ext cx="38100" cy="61913"/>
          </a:xfrm>
          <a:custGeom>
            <a:avLst/>
            <a:gdLst/>
            <a:ahLst/>
            <a:cxnLst/>
            <a:rect l="l" t="t" r="r" b="b"/>
            <a:pathLst>
              <a:path w="24" h="39" extrusionOk="0">
                <a:moveTo>
                  <a:pt x="0" y="33"/>
                </a:moveTo>
                <a:lnTo>
                  <a:pt x="3" y="24"/>
                </a:lnTo>
                <a:lnTo>
                  <a:pt x="0" y="21"/>
                </a:lnTo>
                <a:lnTo>
                  <a:pt x="0" y="15"/>
                </a:lnTo>
                <a:lnTo>
                  <a:pt x="0" y="9"/>
                </a:lnTo>
                <a:lnTo>
                  <a:pt x="6" y="6"/>
                </a:lnTo>
                <a:lnTo>
                  <a:pt x="9" y="0"/>
                </a:lnTo>
                <a:lnTo>
                  <a:pt x="15" y="6"/>
                </a:lnTo>
                <a:lnTo>
                  <a:pt x="15" y="9"/>
                </a:lnTo>
                <a:lnTo>
                  <a:pt x="21" y="15"/>
                </a:lnTo>
                <a:lnTo>
                  <a:pt x="24" y="21"/>
                </a:lnTo>
                <a:lnTo>
                  <a:pt x="24" y="24"/>
                </a:lnTo>
                <a:lnTo>
                  <a:pt x="24" y="30"/>
                </a:lnTo>
                <a:lnTo>
                  <a:pt x="24" y="33"/>
                </a:lnTo>
                <a:lnTo>
                  <a:pt x="24" y="39"/>
                </a:lnTo>
                <a:lnTo>
                  <a:pt x="21" y="39"/>
                </a:lnTo>
                <a:lnTo>
                  <a:pt x="0" y="33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5" name="Google Shape;5765;p183"/>
          <p:cNvSpPr/>
          <p:nvPr/>
        </p:nvSpPr>
        <p:spPr>
          <a:xfrm>
            <a:off x="2021841" y="2746376"/>
            <a:ext cx="212725" cy="200025"/>
          </a:xfrm>
          <a:custGeom>
            <a:avLst/>
            <a:gdLst/>
            <a:ahLst/>
            <a:cxnLst/>
            <a:rect l="l" t="t" r="r" b="b"/>
            <a:pathLst>
              <a:path w="134" h="126" extrusionOk="0">
                <a:moveTo>
                  <a:pt x="125" y="22"/>
                </a:moveTo>
                <a:lnTo>
                  <a:pt x="119" y="22"/>
                </a:lnTo>
                <a:lnTo>
                  <a:pt x="119" y="0"/>
                </a:lnTo>
                <a:lnTo>
                  <a:pt x="116" y="0"/>
                </a:lnTo>
                <a:lnTo>
                  <a:pt x="110" y="0"/>
                </a:lnTo>
                <a:lnTo>
                  <a:pt x="107" y="7"/>
                </a:lnTo>
                <a:lnTo>
                  <a:pt x="95" y="13"/>
                </a:lnTo>
                <a:lnTo>
                  <a:pt x="95" y="7"/>
                </a:lnTo>
                <a:lnTo>
                  <a:pt x="95" y="0"/>
                </a:lnTo>
                <a:lnTo>
                  <a:pt x="89" y="7"/>
                </a:lnTo>
                <a:lnTo>
                  <a:pt x="86" y="7"/>
                </a:lnTo>
                <a:lnTo>
                  <a:pt x="80" y="7"/>
                </a:lnTo>
                <a:lnTo>
                  <a:pt x="70" y="13"/>
                </a:lnTo>
                <a:lnTo>
                  <a:pt x="64" y="16"/>
                </a:lnTo>
                <a:lnTo>
                  <a:pt x="64" y="22"/>
                </a:lnTo>
                <a:lnTo>
                  <a:pt x="64" y="25"/>
                </a:lnTo>
                <a:lnTo>
                  <a:pt x="64" y="31"/>
                </a:lnTo>
                <a:lnTo>
                  <a:pt x="64" y="37"/>
                </a:lnTo>
                <a:lnTo>
                  <a:pt x="64" y="46"/>
                </a:lnTo>
                <a:lnTo>
                  <a:pt x="55" y="55"/>
                </a:lnTo>
                <a:lnTo>
                  <a:pt x="49" y="55"/>
                </a:lnTo>
                <a:lnTo>
                  <a:pt x="46" y="55"/>
                </a:lnTo>
                <a:lnTo>
                  <a:pt x="46" y="46"/>
                </a:lnTo>
                <a:lnTo>
                  <a:pt x="49" y="40"/>
                </a:lnTo>
                <a:lnTo>
                  <a:pt x="46" y="40"/>
                </a:lnTo>
                <a:lnTo>
                  <a:pt x="49" y="37"/>
                </a:lnTo>
                <a:lnTo>
                  <a:pt x="55" y="31"/>
                </a:lnTo>
                <a:lnTo>
                  <a:pt x="55" y="25"/>
                </a:lnTo>
                <a:lnTo>
                  <a:pt x="49" y="22"/>
                </a:lnTo>
                <a:lnTo>
                  <a:pt x="40" y="22"/>
                </a:lnTo>
                <a:lnTo>
                  <a:pt x="40" y="16"/>
                </a:lnTo>
                <a:lnTo>
                  <a:pt x="40" y="22"/>
                </a:lnTo>
                <a:lnTo>
                  <a:pt x="34" y="31"/>
                </a:lnTo>
                <a:lnTo>
                  <a:pt x="34" y="40"/>
                </a:lnTo>
                <a:lnTo>
                  <a:pt x="31" y="46"/>
                </a:lnTo>
                <a:lnTo>
                  <a:pt x="31" y="52"/>
                </a:lnTo>
                <a:lnTo>
                  <a:pt x="25" y="52"/>
                </a:lnTo>
                <a:lnTo>
                  <a:pt x="25" y="55"/>
                </a:lnTo>
                <a:lnTo>
                  <a:pt x="18" y="62"/>
                </a:lnTo>
                <a:lnTo>
                  <a:pt x="9" y="62"/>
                </a:lnTo>
                <a:lnTo>
                  <a:pt x="9" y="71"/>
                </a:lnTo>
                <a:lnTo>
                  <a:pt x="15" y="71"/>
                </a:lnTo>
                <a:lnTo>
                  <a:pt x="15" y="77"/>
                </a:lnTo>
                <a:lnTo>
                  <a:pt x="6" y="83"/>
                </a:lnTo>
                <a:lnTo>
                  <a:pt x="6" y="71"/>
                </a:lnTo>
                <a:lnTo>
                  <a:pt x="0" y="71"/>
                </a:lnTo>
                <a:lnTo>
                  <a:pt x="0" y="77"/>
                </a:lnTo>
                <a:lnTo>
                  <a:pt x="0" y="83"/>
                </a:lnTo>
                <a:lnTo>
                  <a:pt x="0" y="92"/>
                </a:lnTo>
                <a:lnTo>
                  <a:pt x="6" y="92"/>
                </a:lnTo>
                <a:lnTo>
                  <a:pt x="9" y="95"/>
                </a:lnTo>
                <a:lnTo>
                  <a:pt x="25" y="101"/>
                </a:lnTo>
                <a:lnTo>
                  <a:pt x="25" y="107"/>
                </a:lnTo>
                <a:lnTo>
                  <a:pt x="31" y="107"/>
                </a:lnTo>
                <a:lnTo>
                  <a:pt x="34" y="101"/>
                </a:lnTo>
                <a:lnTo>
                  <a:pt x="40" y="101"/>
                </a:lnTo>
                <a:lnTo>
                  <a:pt x="46" y="107"/>
                </a:lnTo>
                <a:lnTo>
                  <a:pt x="49" y="110"/>
                </a:lnTo>
                <a:lnTo>
                  <a:pt x="61" y="123"/>
                </a:lnTo>
                <a:lnTo>
                  <a:pt x="61" y="126"/>
                </a:lnTo>
                <a:lnTo>
                  <a:pt x="70" y="123"/>
                </a:lnTo>
                <a:lnTo>
                  <a:pt x="70" y="117"/>
                </a:lnTo>
                <a:lnTo>
                  <a:pt x="70" y="107"/>
                </a:lnTo>
                <a:lnTo>
                  <a:pt x="70" y="101"/>
                </a:lnTo>
                <a:lnTo>
                  <a:pt x="70" y="95"/>
                </a:lnTo>
                <a:lnTo>
                  <a:pt x="80" y="92"/>
                </a:lnTo>
                <a:lnTo>
                  <a:pt x="95" y="86"/>
                </a:lnTo>
                <a:lnTo>
                  <a:pt x="101" y="92"/>
                </a:lnTo>
                <a:lnTo>
                  <a:pt x="107" y="92"/>
                </a:lnTo>
                <a:lnTo>
                  <a:pt x="110" y="92"/>
                </a:lnTo>
                <a:lnTo>
                  <a:pt x="116" y="92"/>
                </a:lnTo>
                <a:lnTo>
                  <a:pt x="119" y="92"/>
                </a:lnTo>
                <a:lnTo>
                  <a:pt x="125" y="77"/>
                </a:lnTo>
                <a:lnTo>
                  <a:pt x="125" y="71"/>
                </a:lnTo>
                <a:lnTo>
                  <a:pt x="119" y="68"/>
                </a:lnTo>
                <a:lnTo>
                  <a:pt x="125" y="62"/>
                </a:lnTo>
                <a:lnTo>
                  <a:pt x="125" y="55"/>
                </a:lnTo>
                <a:lnTo>
                  <a:pt x="125" y="46"/>
                </a:lnTo>
                <a:lnTo>
                  <a:pt x="125" y="40"/>
                </a:lnTo>
                <a:lnTo>
                  <a:pt x="131" y="40"/>
                </a:lnTo>
                <a:lnTo>
                  <a:pt x="131" y="37"/>
                </a:lnTo>
                <a:lnTo>
                  <a:pt x="131" y="31"/>
                </a:lnTo>
                <a:lnTo>
                  <a:pt x="131" y="25"/>
                </a:lnTo>
                <a:lnTo>
                  <a:pt x="134" y="22"/>
                </a:lnTo>
                <a:lnTo>
                  <a:pt x="131" y="16"/>
                </a:lnTo>
                <a:lnTo>
                  <a:pt x="125" y="22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6" name="Google Shape;5766;p183"/>
          <p:cNvSpPr/>
          <p:nvPr/>
        </p:nvSpPr>
        <p:spPr>
          <a:xfrm>
            <a:off x="2021841" y="2746376"/>
            <a:ext cx="212725" cy="200025"/>
          </a:xfrm>
          <a:custGeom>
            <a:avLst/>
            <a:gdLst/>
            <a:ahLst/>
            <a:cxnLst/>
            <a:rect l="l" t="t" r="r" b="b"/>
            <a:pathLst>
              <a:path w="134" h="126" extrusionOk="0">
                <a:moveTo>
                  <a:pt x="125" y="22"/>
                </a:moveTo>
                <a:lnTo>
                  <a:pt x="119" y="22"/>
                </a:lnTo>
                <a:lnTo>
                  <a:pt x="119" y="0"/>
                </a:lnTo>
                <a:lnTo>
                  <a:pt x="116" y="0"/>
                </a:lnTo>
                <a:lnTo>
                  <a:pt x="110" y="0"/>
                </a:lnTo>
                <a:lnTo>
                  <a:pt x="107" y="7"/>
                </a:lnTo>
                <a:lnTo>
                  <a:pt x="95" y="13"/>
                </a:lnTo>
                <a:lnTo>
                  <a:pt x="95" y="7"/>
                </a:lnTo>
                <a:lnTo>
                  <a:pt x="95" y="0"/>
                </a:lnTo>
                <a:lnTo>
                  <a:pt x="89" y="7"/>
                </a:lnTo>
                <a:lnTo>
                  <a:pt x="86" y="7"/>
                </a:lnTo>
                <a:lnTo>
                  <a:pt x="80" y="7"/>
                </a:lnTo>
                <a:lnTo>
                  <a:pt x="70" y="13"/>
                </a:lnTo>
                <a:lnTo>
                  <a:pt x="64" y="16"/>
                </a:lnTo>
                <a:lnTo>
                  <a:pt x="64" y="22"/>
                </a:lnTo>
                <a:lnTo>
                  <a:pt x="64" y="25"/>
                </a:lnTo>
                <a:lnTo>
                  <a:pt x="64" y="31"/>
                </a:lnTo>
                <a:lnTo>
                  <a:pt x="64" y="37"/>
                </a:lnTo>
                <a:lnTo>
                  <a:pt x="64" y="46"/>
                </a:lnTo>
                <a:lnTo>
                  <a:pt x="55" y="55"/>
                </a:lnTo>
                <a:lnTo>
                  <a:pt x="49" y="55"/>
                </a:lnTo>
                <a:lnTo>
                  <a:pt x="46" y="55"/>
                </a:lnTo>
                <a:lnTo>
                  <a:pt x="46" y="46"/>
                </a:lnTo>
                <a:lnTo>
                  <a:pt x="49" y="40"/>
                </a:lnTo>
                <a:lnTo>
                  <a:pt x="46" y="40"/>
                </a:lnTo>
                <a:lnTo>
                  <a:pt x="49" y="37"/>
                </a:lnTo>
                <a:lnTo>
                  <a:pt x="55" y="31"/>
                </a:lnTo>
                <a:lnTo>
                  <a:pt x="55" y="25"/>
                </a:lnTo>
                <a:lnTo>
                  <a:pt x="49" y="22"/>
                </a:lnTo>
                <a:lnTo>
                  <a:pt x="40" y="22"/>
                </a:lnTo>
                <a:lnTo>
                  <a:pt x="40" y="16"/>
                </a:lnTo>
                <a:lnTo>
                  <a:pt x="40" y="22"/>
                </a:lnTo>
                <a:lnTo>
                  <a:pt x="34" y="31"/>
                </a:lnTo>
                <a:lnTo>
                  <a:pt x="34" y="40"/>
                </a:lnTo>
                <a:lnTo>
                  <a:pt x="31" y="46"/>
                </a:lnTo>
                <a:lnTo>
                  <a:pt x="31" y="52"/>
                </a:lnTo>
                <a:lnTo>
                  <a:pt x="25" y="52"/>
                </a:lnTo>
                <a:lnTo>
                  <a:pt x="25" y="55"/>
                </a:lnTo>
                <a:lnTo>
                  <a:pt x="18" y="62"/>
                </a:lnTo>
                <a:lnTo>
                  <a:pt x="9" y="62"/>
                </a:lnTo>
                <a:lnTo>
                  <a:pt x="9" y="71"/>
                </a:lnTo>
                <a:lnTo>
                  <a:pt x="15" y="71"/>
                </a:lnTo>
                <a:lnTo>
                  <a:pt x="15" y="77"/>
                </a:lnTo>
                <a:lnTo>
                  <a:pt x="6" y="83"/>
                </a:lnTo>
                <a:lnTo>
                  <a:pt x="6" y="71"/>
                </a:lnTo>
                <a:lnTo>
                  <a:pt x="0" y="71"/>
                </a:lnTo>
                <a:lnTo>
                  <a:pt x="0" y="77"/>
                </a:lnTo>
                <a:lnTo>
                  <a:pt x="0" y="83"/>
                </a:lnTo>
                <a:lnTo>
                  <a:pt x="0" y="92"/>
                </a:lnTo>
                <a:lnTo>
                  <a:pt x="6" y="92"/>
                </a:lnTo>
                <a:lnTo>
                  <a:pt x="9" y="95"/>
                </a:lnTo>
                <a:lnTo>
                  <a:pt x="25" y="101"/>
                </a:lnTo>
                <a:lnTo>
                  <a:pt x="25" y="107"/>
                </a:lnTo>
                <a:lnTo>
                  <a:pt x="31" y="107"/>
                </a:lnTo>
                <a:lnTo>
                  <a:pt x="34" y="101"/>
                </a:lnTo>
                <a:lnTo>
                  <a:pt x="40" y="101"/>
                </a:lnTo>
                <a:lnTo>
                  <a:pt x="46" y="107"/>
                </a:lnTo>
                <a:lnTo>
                  <a:pt x="49" y="110"/>
                </a:lnTo>
                <a:lnTo>
                  <a:pt x="61" y="123"/>
                </a:lnTo>
                <a:lnTo>
                  <a:pt x="61" y="126"/>
                </a:lnTo>
                <a:lnTo>
                  <a:pt x="70" y="123"/>
                </a:lnTo>
                <a:lnTo>
                  <a:pt x="70" y="117"/>
                </a:lnTo>
                <a:lnTo>
                  <a:pt x="70" y="107"/>
                </a:lnTo>
                <a:lnTo>
                  <a:pt x="70" y="101"/>
                </a:lnTo>
                <a:lnTo>
                  <a:pt x="70" y="95"/>
                </a:lnTo>
                <a:lnTo>
                  <a:pt x="80" y="92"/>
                </a:lnTo>
                <a:lnTo>
                  <a:pt x="95" y="86"/>
                </a:lnTo>
                <a:lnTo>
                  <a:pt x="101" y="92"/>
                </a:lnTo>
                <a:lnTo>
                  <a:pt x="107" y="92"/>
                </a:lnTo>
                <a:lnTo>
                  <a:pt x="110" y="92"/>
                </a:lnTo>
                <a:lnTo>
                  <a:pt x="116" y="92"/>
                </a:lnTo>
                <a:lnTo>
                  <a:pt x="119" y="92"/>
                </a:lnTo>
                <a:lnTo>
                  <a:pt x="125" y="77"/>
                </a:lnTo>
                <a:lnTo>
                  <a:pt x="125" y="71"/>
                </a:lnTo>
                <a:lnTo>
                  <a:pt x="119" y="68"/>
                </a:lnTo>
                <a:lnTo>
                  <a:pt x="125" y="62"/>
                </a:lnTo>
                <a:lnTo>
                  <a:pt x="125" y="55"/>
                </a:lnTo>
                <a:lnTo>
                  <a:pt x="125" y="46"/>
                </a:lnTo>
                <a:lnTo>
                  <a:pt x="125" y="40"/>
                </a:lnTo>
                <a:lnTo>
                  <a:pt x="131" y="40"/>
                </a:lnTo>
                <a:lnTo>
                  <a:pt x="131" y="37"/>
                </a:lnTo>
                <a:lnTo>
                  <a:pt x="131" y="31"/>
                </a:lnTo>
                <a:lnTo>
                  <a:pt x="131" y="25"/>
                </a:lnTo>
                <a:lnTo>
                  <a:pt x="134" y="22"/>
                </a:lnTo>
                <a:lnTo>
                  <a:pt x="131" y="16"/>
                </a:lnTo>
                <a:lnTo>
                  <a:pt x="125" y="22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7" name="Google Shape;5767;p183"/>
          <p:cNvSpPr/>
          <p:nvPr/>
        </p:nvSpPr>
        <p:spPr>
          <a:xfrm>
            <a:off x="2342516" y="2411413"/>
            <a:ext cx="130175" cy="77788"/>
          </a:xfrm>
          <a:custGeom>
            <a:avLst/>
            <a:gdLst/>
            <a:ahLst/>
            <a:cxnLst/>
            <a:rect l="l" t="t" r="r" b="b"/>
            <a:pathLst>
              <a:path w="82" h="49" extrusionOk="0">
                <a:moveTo>
                  <a:pt x="6" y="49"/>
                </a:moveTo>
                <a:lnTo>
                  <a:pt x="6" y="43"/>
                </a:lnTo>
                <a:lnTo>
                  <a:pt x="6" y="40"/>
                </a:lnTo>
                <a:lnTo>
                  <a:pt x="12" y="34"/>
                </a:lnTo>
                <a:lnTo>
                  <a:pt x="15" y="34"/>
                </a:lnTo>
                <a:lnTo>
                  <a:pt x="21" y="34"/>
                </a:lnTo>
                <a:lnTo>
                  <a:pt x="27" y="34"/>
                </a:lnTo>
                <a:lnTo>
                  <a:pt x="30" y="34"/>
                </a:lnTo>
                <a:lnTo>
                  <a:pt x="36" y="34"/>
                </a:lnTo>
                <a:lnTo>
                  <a:pt x="42" y="28"/>
                </a:lnTo>
                <a:lnTo>
                  <a:pt x="46" y="28"/>
                </a:lnTo>
                <a:lnTo>
                  <a:pt x="58" y="28"/>
                </a:lnTo>
                <a:lnTo>
                  <a:pt x="61" y="34"/>
                </a:lnTo>
                <a:lnTo>
                  <a:pt x="67" y="40"/>
                </a:lnTo>
                <a:lnTo>
                  <a:pt x="67" y="34"/>
                </a:lnTo>
                <a:lnTo>
                  <a:pt x="70" y="28"/>
                </a:lnTo>
                <a:lnTo>
                  <a:pt x="76" y="25"/>
                </a:lnTo>
                <a:lnTo>
                  <a:pt x="76" y="16"/>
                </a:lnTo>
                <a:lnTo>
                  <a:pt x="70" y="16"/>
                </a:lnTo>
                <a:lnTo>
                  <a:pt x="70" y="10"/>
                </a:lnTo>
                <a:lnTo>
                  <a:pt x="76" y="4"/>
                </a:lnTo>
                <a:lnTo>
                  <a:pt x="82" y="0"/>
                </a:lnTo>
                <a:lnTo>
                  <a:pt x="76" y="0"/>
                </a:lnTo>
                <a:lnTo>
                  <a:pt x="70" y="4"/>
                </a:lnTo>
                <a:lnTo>
                  <a:pt x="67" y="4"/>
                </a:lnTo>
                <a:lnTo>
                  <a:pt x="61" y="4"/>
                </a:lnTo>
                <a:lnTo>
                  <a:pt x="58" y="10"/>
                </a:lnTo>
                <a:lnTo>
                  <a:pt x="52" y="10"/>
                </a:lnTo>
                <a:lnTo>
                  <a:pt x="46" y="16"/>
                </a:lnTo>
                <a:lnTo>
                  <a:pt x="42" y="19"/>
                </a:lnTo>
                <a:lnTo>
                  <a:pt x="42" y="25"/>
                </a:lnTo>
                <a:lnTo>
                  <a:pt x="36" y="28"/>
                </a:lnTo>
                <a:lnTo>
                  <a:pt x="30" y="28"/>
                </a:lnTo>
                <a:lnTo>
                  <a:pt x="27" y="28"/>
                </a:lnTo>
                <a:lnTo>
                  <a:pt x="12" y="28"/>
                </a:lnTo>
                <a:lnTo>
                  <a:pt x="6" y="28"/>
                </a:lnTo>
                <a:lnTo>
                  <a:pt x="0" y="34"/>
                </a:lnTo>
                <a:lnTo>
                  <a:pt x="0" y="40"/>
                </a:lnTo>
                <a:lnTo>
                  <a:pt x="6" y="49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8" name="Google Shape;5768;p183"/>
          <p:cNvSpPr/>
          <p:nvPr/>
        </p:nvSpPr>
        <p:spPr>
          <a:xfrm>
            <a:off x="2342516" y="2411413"/>
            <a:ext cx="130175" cy="77788"/>
          </a:xfrm>
          <a:custGeom>
            <a:avLst/>
            <a:gdLst/>
            <a:ahLst/>
            <a:cxnLst/>
            <a:rect l="l" t="t" r="r" b="b"/>
            <a:pathLst>
              <a:path w="82" h="49" extrusionOk="0">
                <a:moveTo>
                  <a:pt x="6" y="49"/>
                </a:moveTo>
                <a:lnTo>
                  <a:pt x="6" y="43"/>
                </a:lnTo>
                <a:lnTo>
                  <a:pt x="6" y="40"/>
                </a:lnTo>
                <a:lnTo>
                  <a:pt x="12" y="34"/>
                </a:lnTo>
                <a:lnTo>
                  <a:pt x="15" y="34"/>
                </a:lnTo>
                <a:lnTo>
                  <a:pt x="21" y="34"/>
                </a:lnTo>
                <a:lnTo>
                  <a:pt x="27" y="34"/>
                </a:lnTo>
                <a:lnTo>
                  <a:pt x="30" y="34"/>
                </a:lnTo>
                <a:lnTo>
                  <a:pt x="36" y="34"/>
                </a:lnTo>
                <a:lnTo>
                  <a:pt x="42" y="28"/>
                </a:lnTo>
                <a:lnTo>
                  <a:pt x="46" y="28"/>
                </a:lnTo>
                <a:lnTo>
                  <a:pt x="58" y="28"/>
                </a:lnTo>
                <a:lnTo>
                  <a:pt x="61" y="34"/>
                </a:lnTo>
                <a:lnTo>
                  <a:pt x="67" y="40"/>
                </a:lnTo>
                <a:lnTo>
                  <a:pt x="67" y="34"/>
                </a:lnTo>
                <a:lnTo>
                  <a:pt x="70" y="28"/>
                </a:lnTo>
                <a:lnTo>
                  <a:pt x="76" y="25"/>
                </a:lnTo>
                <a:lnTo>
                  <a:pt x="76" y="16"/>
                </a:lnTo>
                <a:lnTo>
                  <a:pt x="70" y="16"/>
                </a:lnTo>
                <a:lnTo>
                  <a:pt x="70" y="10"/>
                </a:lnTo>
                <a:lnTo>
                  <a:pt x="76" y="4"/>
                </a:lnTo>
                <a:lnTo>
                  <a:pt x="82" y="0"/>
                </a:lnTo>
                <a:lnTo>
                  <a:pt x="76" y="0"/>
                </a:lnTo>
                <a:lnTo>
                  <a:pt x="70" y="4"/>
                </a:lnTo>
                <a:lnTo>
                  <a:pt x="67" y="4"/>
                </a:lnTo>
                <a:lnTo>
                  <a:pt x="61" y="4"/>
                </a:lnTo>
                <a:lnTo>
                  <a:pt x="58" y="10"/>
                </a:lnTo>
                <a:lnTo>
                  <a:pt x="52" y="10"/>
                </a:lnTo>
                <a:lnTo>
                  <a:pt x="46" y="16"/>
                </a:lnTo>
                <a:lnTo>
                  <a:pt x="42" y="19"/>
                </a:lnTo>
                <a:lnTo>
                  <a:pt x="42" y="25"/>
                </a:lnTo>
                <a:lnTo>
                  <a:pt x="36" y="28"/>
                </a:lnTo>
                <a:lnTo>
                  <a:pt x="30" y="28"/>
                </a:lnTo>
                <a:lnTo>
                  <a:pt x="27" y="28"/>
                </a:lnTo>
                <a:lnTo>
                  <a:pt x="12" y="28"/>
                </a:lnTo>
                <a:lnTo>
                  <a:pt x="6" y="28"/>
                </a:lnTo>
                <a:lnTo>
                  <a:pt x="0" y="34"/>
                </a:lnTo>
                <a:lnTo>
                  <a:pt x="0" y="40"/>
                </a:lnTo>
                <a:lnTo>
                  <a:pt x="6" y="49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9" name="Google Shape;5769;p183"/>
          <p:cNvSpPr/>
          <p:nvPr/>
        </p:nvSpPr>
        <p:spPr>
          <a:xfrm>
            <a:off x="2399666" y="2601913"/>
            <a:ext cx="39688" cy="38100"/>
          </a:xfrm>
          <a:custGeom>
            <a:avLst/>
            <a:gdLst/>
            <a:ahLst/>
            <a:cxnLst/>
            <a:rect l="l" t="t" r="r" b="b"/>
            <a:pathLst>
              <a:path w="25" h="24" extrusionOk="0">
                <a:moveTo>
                  <a:pt x="25" y="24"/>
                </a:moveTo>
                <a:lnTo>
                  <a:pt x="22" y="24"/>
                </a:lnTo>
                <a:lnTo>
                  <a:pt x="10" y="24"/>
                </a:lnTo>
                <a:lnTo>
                  <a:pt x="10" y="21"/>
                </a:lnTo>
                <a:lnTo>
                  <a:pt x="0" y="21"/>
                </a:lnTo>
                <a:lnTo>
                  <a:pt x="0" y="9"/>
                </a:lnTo>
                <a:lnTo>
                  <a:pt x="0" y="6"/>
                </a:lnTo>
                <a:lnTo>
                  <a:pt x="6" y="6"/>
                </a:lnTo>
                <a:lnTo>
                  <a:pt x="6" y="0"/>
                </a:lnTo>
                <a:lnTo>
                  <a:pt x="10" y="6"/>
                </a:lnTo>
                <a:lnTo>
                  <a:pt x="16" y="0"/>
                </a:lnTo>
                <a:lnTo>
                  <a:pt x="22" y="6"/>
                </a:lnTo>
                <a:lnTo>
                  <a:pt x="25" y="6"/>
                </a:lnTo>
                <a:lnTo>
                  <a:pt x="25" y="9"/>
                </a:lnTo>
                <a:lnTo>
                  <a:pt x="25" y="15"/>
                </a:lnTo>
                <a:lnTo>
                  <a:pt x="25" y="21"/>
                </a:lnTo>
                <a:lnTo>
                  <a:pt x="25" y="24"/>
                </a:lnTo>
                <a:lnTo>
                  <a:pt x="22" y="24"/>
                </a:lnTo>
                <a:lnTo>
                  <a:pt x="25" y="24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0" name="Google Shape;5770;p183"/>
          <p:cNvSpPr/>
          <p:nvPr/>
        </p:nvSpPr>
        <p:spPr>
          <a:xfrm>
            <a:off x="2399666" y="2601913"/>
            <a:ext cx="39688" cy="38100"/>
          </a:xfrm>
          <a:custGeom>
            <a:avLst/>
            <a:gdLst/>
            <a:ahLst/>
            <a:cxnLst/>
            <a:rect l="l" t="t" r="r" b="b"/>
            <a:pathLst>
              <a:path w="25" h="24" extrusionOk="0">
                <a:moveTo>
                  <a:pt x="25" y="24"/>
                </a:moveTo>
                <a:lnTo>
                  <a:pt x="22" y="24"/>
                </a:lnTo>
                <a:lnTo>
                  <a:pt x="10" y="24"/>
                </a:lnTo>
                <a:lnTo>
                  <a:pt x="10" y="21"/>
                </a:lnTo>
                <a:lnTo>
                  <a:pt x="0" y="21"/>
                </a:lnTo>
                <a:lnTo>
                  <a:pt x="0" y="9"/>
                </a:lnTo>
                <a:lnTo>
                  <a:pt x="0" y="6"/>
                </a:lnTo>
                <a:lnTo>
                  <a:pt x="6" y="6"/>
                </a:lnTo>
                <a:lnTo>
                  <a:pt x="6" y="0"/>
                </a:lnTo>
                <a:lnTo>
                  <a:pt x="10" y="6"/>
                </a:lnTo>
                <a:lnTo>
                  <a:pt x="16" y="0"/>
                </a:lnTo>
                <a:lnTo>
                  <a:pt x="22" y="6"/>
                </a:lnTo>
                <a:lnTo>
                  <a:pt x="25" y="6"/>
                </a:lnTo>
                <a:lnTo>
                  <a:pt x="25" y="9"/>
                </a:lnTo>
                <a:lnTo>
                  <a:pt x="25" y="15"/>
                </a:lnTo>
                <a:lnTo>
                  <a:pt x="25" y="21"/>
                </a:lnTo>
                <a:lnTo>
                  <a:pt x="25" y="24"/>
                </a:lnTo>
                <a:lnTo>
                  <a:pt x="22" y="24"/>
                </a:lnTo>
                <a:lnTo>
                  <a:pt x="25" y="24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1" name="Google Shape;5771;p183"/>
          <p:cNvSpPr/>
          <p:nvPr/>
        </p:nvSpPr>
        <p:spPr>
          <a:xfrm>
            <a:off x="2453641" y="2562226"/>
            <a:ext cx="77788" cy="92075"/>
          </a:xfrm>
          <a:custGeom>
            <a:avLst/>
            <a:gdLst/>
            <a:ahLst/>
            <a:cxnLst/>
            <a:rect l="l" t="t" r="r" b="b"/>
            <a:pathLst>
              <a:path w="49" h="58" extrusionOk="0">
                <a:moveTo>
                  <a:pt x="24" y="58"/>
                </a:moveTo>
                <a:lnTo>
                  <a:pt x="15" y="55"/>
                </a:lnTo>
                <a:lnTo>
                  <a:pt x="18" y="55"/>
                </a:lnTo>
                <a:lnTo>
                  <a:pt x="18" y="49"/>
                </a:lnTo>
                <a:lnTo>
                  <a:pt x="15" y="49"/>
                </a:lnTo>
                <a:lnTo>
                  <a:pt x="3" y="49"/>
                </a:lnTo>
                <a:lnTo>
                  <a:pt x="0" y="43"/>
                </a:lnTo>
                <a:lnTo>
                  <a:pt x="0" y="40"/>
                </a:lnTo>
                <a:lnTo>
                  <a:pt x="3" y="34"/>
                </a:lnTo>
                <a:lnTo>
                  <a:pt x="0" y="31"/>
                </a:lnTo>
                <a:lnTo>
                  <a:pt x="0" y="25"/>
                </a:lnTo>
                <a:lnTo>
                  <a:pt x="3" y="19"/>
                </a:lnTo>
                <a:lnTo>
                  <a:pt x="9" y="19"/>
                </a:lnTo>
                <a:lnTo>
                  <a:pt x="15" y="16"/>
                </a:lnTo>
                <a:lnTo>
                  <a:pt x="15" y="9"/>
                </a:lnTo>
                <a:lnTo>
                  <a:pt x="18" y="9"/>
                </a:lnTo>
                <a:lnTo>
                  <a:pt x="18" y="16"/>
                </a:lnTo>
                <a:lnTo>
                  <a:pt x="15" y="19"/>
                </a:lnTo>
                <a:lnTo>
                  <a:pt x="18" y="25"/>
                </a:lnTo>
                <a:lnTo>
                  <a:pt x="24" y="25"/>
                </a:lnTo>
                <a:lnTo>
                  <a:pt x="24" y="19"/>
                </a:lnTo>
                <a:lnTo>
                  <a:pt x="24" y="16"/>
                </a:lnTo>
                <a:lnTo>
                  <a:pt x="31" y="16"/>
                </a:lnTo>
                <a:lnTo>
                  <a:pt x="34" y="16"/>
                </a:lnTo>
                <a:lnTo>
                  <a:pt x="40" y="9"/>
                </a:lnTo>
                <a:lnTo>
                  <a:pt x="34" y="3"/>
                </a:lnTo>
                <a:lnTo>
                  <a:pt x="31" y="3"/>
                </a:lnTo>
                <a:lnTo>
                  <a:pt x="34" y="0"/>
                </a:lnTo>
                <a:lnTo>
                  <a:pt x="40" y="0"/>
                </a:lnTo>
                <a:lnTo>
                  <a:pt x="49" y="0"/>
                </a:lnTo>
                <a:lnTo>
                  <a:pt x="46" y="3"/>
                </a:lnTo>
                <a:lnTo>
                  <a:pt x="49" y="3"/>
                </a:lnTo>
                <a:lnTo>
                  <a:pt x="46" y="9"/>
                </a:lnTo>
                <a:lnTo>
                  <a:pt x="49" y="19"/>
                </a:lnTo>
                <a:lnTo>
                  <a:pt x="46" y="25"/>
                </a:lnTo>
                <a:lnTo>
                  <a:pt x="34" y="34"/>
                </a:lnTo>
                <a:lnTo>
                  <a:pt x="40" y="40"/>
                </a:lnTo>
                <a:lnTo>
                  <a:pt x="34" y="49"/>
                </a:lnTo>
                <a:lnTo>
                  <a:pt x="31" y="49"/>
                </a:lnTo>
                <a:lnTo>
                  <a:pt x="24" y="55"/>
                </a:lnTo>
                <a:lnTo>
                  <a:pt x="31" y="58"/>
                </a:lnTo>
                <a:lnTo>
                  <a:pt x="24" y="58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2" name="Google Shape;5772;p183"/>
          <p:cNvSpPr/>
          <p:nvPr/>
        </p:nvSpPr>
        <p:spPr>
          <a:xfrm>
            <a:off x="2453641" y="2562226"/>
            <a:ext cx="77788" cy="92075"/>
          </a:xfrm>
          <a:custGeom>
            <a:avLst/>
            <a:gdLst/>
            <a:ahLst/>
            <a:cxnLst/>
            <a:rect l="l" t="t" r="r" b="b"/>
            <a:pathLst>
              <a:path w="49" h="58" extrusionOk="0">
                <a:moveTo>
                  <a:pt x="24" y="58"/>
                </a:moveTo>
                <a:lnTo>
                  <a:pt x="15" y="55"/>
                </a:lnTo>
                <a:lnTo>
                  <a:pt x="18" y="55"/>
                </a:lnTo>
                <a:lnTo>
                  <a:pt x="18" y="49"/>
                </a:lnTo>
                <a:lnTo>
                  <a:pt x="15" y="49"/>
                </a:lnTo>
                <a:lnTo>
                  <a:pt x="3" y="49"/>
                </a:lnTo>
                <a:lnTo>
                  <a:pt x="0" y="43"/>
                </a:lnTo>
                <a:lnTo>
                  <a:pt x="0" y="40"/>
                </a:lnTo>
                <a:lnTo>
                  <a:pt x="3" y="34"/>
                </a:lnTo>
                <a:lnTo>
                  <a:pt x="0" y="31"/>
                </a:lnTo>
                <a:lnTo>
                  <a:pt x="0" y="25"/>
                </a:lnTo>
                <a:lnTo>
                  <a:pt x="3" y="19"/>
                </a:lnTo>
                <a:lnTo>
                  <a:pt x="9" y="19"/>
                </a:lnTo>
                <a:lnTo>
                  <a:pt x="15" y="16"/>
                </a:lnTo>
                <a:lnTo>
                  <a:pt x="15" y="9"/>
                </a:lnTo>
                <a:lnTo>
                  <a:pt x="18" y="9"/>
                </a:lnTo>
                <a:lnTo>
                  <a:pt x="18" y="16"/>
                </a:lnTo>
                <a:lnTo>
                  <a:pt x="15" y="19"/>
                </a:lnTo>
                <a:lnTo>
                  <a:pt x="18" y="25"/>
                </a:lnTo>
                <a:lnTo>
                  <a:pt x="24" y="25"/>
                </a:lnTo>
                <a:lnTo>
                  <a:pt x="24" y="19"/>
                </a:lnTo>
                <a:lnTo>
                  <a:pt x="24" y="16"/>
                </a:lnTo>
                <a:lnTo>
                  <a:pt x="31" y="16"/>
                </a:lnTo>
                <a:lnTo>
                  <a:pt x="34" y="16"/>
                </a:lnTo>
                <a:lnTo>
                  <a:pt x="40" y="9"/>
                </a:lnTo>
                <a:lnTo>
                  <a:pt x="34" y="3"/>
                </a:lnTo>
                <a:lnTo>
                  <a:pt x="31" y="3"/>
                </a:lnTo>
                <a:lnTo>
                  <a:pt x="34" y="0"/>
                </a:lnTo>
                <a:lnTo>
                  <a:pt x="40" y="0"/>
                </a:lnTo>
                <a:lnTo>
                  <a:pt x="49" y="0"/>
                </a:lnTo>
                <a:lnTo>
                  <a:pt x="46" y="3"/>
                </a:lnTo>
                <a:lnTo>
                  <a:pt x="49" y="3"/>
                </a:lnTo>
                <a:lnTo>
                  <a:pt x="46" y="9"/>
                </a:lnTo>
                <a:lnTo>
                  <a:pt x="49" y="19"/>
                </a:lnTo>
                <a:lnTo>
                  <a:pt x="46" y="25"/>
                </a:lnTo>
                <a:lnTo>
                  <a:pt x="34" y="34"/>
                </a:lnTo>
                <a:lnTo>
                  <a:pt x="40" y="40"/>
                </a:lnTo>
                <a:lnTo>
                  <a:pt x="34" y="49"/>
                </a:lnTo>
                <a:lnTo>
                  <a:pt x="31" y="49"/>
                </a:lnTo>
                <a:lnTo>
                  <a:pt x="24" y="55"/>
                </a:lnTo>
                <a:lnTo>
                  <a:pt x="31" y="58"/>
                </a:lnTo>
                <a:lnTo>
                  <a:pt x="24" y="58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3" name="Google Shape;5773;p183"/>
          <p:cNvSpPr/>
          <p:nvPr/>
        </p:nvSpPr>
        <p:spPr>
          <a:xfrm>
            <a:off x="2444116" y="2663826"/>
            <a:ext cx="33338" cy="25400"/>
          </a:xfrm>
          <a:custGeom>
            <a:avLst/>
            <a:gdLst/>
            <a:ahLst/>
            <a:cxnLst/>
            <a:rect l="l" t="t" r="r" b="b"/>
            <a:pathLst>
              <a:path w="21" h="16" extrusionOk="0">
                <a:moveTo>
                  <a:pt x="15" y="16"/>
                </a:moveTo>
                <a:lnTo>
                  <a:pt x="9" y="16"/>
                </a:lnTo>
                <a:lnTo>
                  <a:pt x="6" y="10"/>
                </a:lnTo>
                <a:lnTo>
                  <a:pt x="0" y="7"/>
                </a:lnTo>
                <a:lnTo>
                  <a:pt x="0" y="0"/>
                </a:lnTo>
                <a:lnTo>
                  <a:pt x="6" y="0"/>
                </a:lnTo>
                <a:lnTo>
                  <a:pt x="9" y="0"/>
                </a:lnTo>
                <a:lnTo>
                  <a:pt x="9" y="7"/>
                </a:lnTo>
                <a:lnTo>
                  <a:pt x="15" y="7"/>
                </a:lnTo>
                <a:lnTo>
                  <a:pt x="21" y="10"/>
                </a:lnTo>
                <a:lnTo>
                  <a:pt x="21" y="16"/>
                </a:lnTo>
                <a:lnTo>
                  <a:pt x="15" y="16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4" name="Google Shape;5774;p183"/>
          <p:cNvSpPr/>
          <p:nvPr/>
        </p:nvSpPr>
        <p:spPr>
          <a:xfrm>
            <a:off x="2444116" y="2663826"/>
            <a:ext cx="33338" cy="25400"/>
          </a:xfrm>
          <a:custGeom>
            <a:avLst/>
            <a:gdLst/>
            <a:ahLst/>
            <a:cxnLst/>
            <a:rect l="l" t="t" r="r" b="b"/>
            <a:pathLst>
              <a:path w="21" h="16" extrusionOk="0">
                <a:moveTo>
                  <a:pt x="15" y="16"/>
                </a:moveTo>
                <a:lnTo>
                  <a:pt x="9" y="16"/>
                </a:lnTo>
                <a:lnTo>
                  <a:pt x="6" y="10"/>
                </a:lnTo>
                <a:lnTo>
                  <a:pt x="0" y="7"/>
                </a:lnTo>
                <a:lnTo>
                  <a:pt x="0" y="0"/>
                </a:lnTo>
                <a:lnTo>
                  <a:pt x="6" y="0"/>
                </a:lnTo>
                <a:lnTo>
                  <a:pt x="9" y="0"/>
                </a:lnTo>
                <a:lnTo>
                  <a:pt x="9" y="7"/>
                </a:lnTo>
                <a:lnTo>
                  <a:pt x="15" y="7"/>
                </a:lnTo>
                <a:lnTo>
                  <a:pt x="21" y="10"/>
                </a:lnTo>
                <a:lnTo>
                  <a:pt x="21" y="16"/>
                </a:lnTo>
                <a:lnTo>
                  <a:pt x="15" y="16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5" name="Google Shape;5775;p183"/>
          <p:cNvSpPr/>
          <p:nvPr/>
        </p:nvSpPr>
        <p:spPr>
          <a:xfrm>
            <a:off x="2482216" y="2663826"/>
            <a:ext cx="20638" cy="25400"/>
          </a:xfrm>
          <a:custGeom>
            <a:avLst/>
            <a:gdLst/>
            <a:ahLst/>
            <a:cxnLst/>
            <a:rect l="l" t="t" r="r" b="b"/>
            <a:pathLst>
              <a:path w="13" h="16" extrusionOk="0">
                <a:moveTo>
                  <a:pt x="0" y="10"/>
                </a:moveTo>
                <a:lnTo>
                  <a:pt x="0" y="7"/>
                </a:lnTo>
                <a:lnTo>
                  <a:pt x="0" y="0"/>
                </a:lnTo>
                <a:lnTo>
                  <a:pt x="6" y="7"/>
                </a:lnTo>
                <a:lnTo>
                  <a:pt x="13" y="7"/>
                </a:lnTo>
                <a:lnTo>
                  <a:pt x="13" y="10"/>
                </a:lnTo>
                <a:lnTo>
                  <a:pt x="6" y="10"/>
                </a:lnTo>
                <a:lnTo>
                  <a:pt x="6" y="16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6" name="Google Shape;5776;p183"/>
          <p:cNvSpPr/>
          <p:nvPr/>
        </p:nvSpPr>
        <p:spPr>
          <a:xfrm>
            <a:off x="2482216" y="2663826"/>
            <a:ext cx="20638" cy="25400"/>
          </a:xfrm>
          <a:custGeom>
            <a:avLst/>
            <a:gdLst/>
            <a:ahLst/>
            <a:cxnLst/>
            <a:rect l="l" t="t" r="r" b="b"/>
            <a:pathLst>
              <a:path w="13" h="16" extrusionOk="0">
                <a:moveTo>
                  <a:pt x="0" y="10"/>
                </a:moveTo>
                <a:lnTo>
                  <a:pt x="0" y="7"/>
                </a:lnTo>
                <a:lnTo>
                  <a:pt x="0" y="0"/>
                </a:lnTo>
                <a:lnTo>
                  <a:pt x="6" y="7"/>
                </a:lnTo>
                <a:lnTo>
                  <a:pt x="13" y="7"/>
                </a:lnTo>
                <a:lnTo>
                  <a:pt x="13" y="10"/>
                </a:lnTo>
                <a:lnTo>
                  <a:pt x="6" y="10"/>
                </a:lnTo>
                <a:lnTo>
                  <a:pt x="6" y="16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7" name="Google Shape;5777;p183"/>
          <p:cNvSpPr/>
          <p:nvPr/>
        </p:nvSpPr>
        <p:spPr>
          <a:xfrm>
            <a:off x="2453641" y="3003551"/>
            <a:ext cx="611188" cy="296863"/>
          </a:xfrm>
          <a:custGeom>
            <a:avLst/>
            <a:gdLst/>
            <a:ahLst/>
            <a:cxnLst/>
            <a:rect l="l" t="t" r="r" b="b"/>
            <a:pathLst>
              <a:path w="385" h="187" extrusionOk="0">
                <a:moveTo>
                  <a:pt x="370" y="147"/>
                </a:moveTo>
                <a:lnTo>
                  <a:pt x="373" y="138"/>
                </a:lnTo>
                <a:lnTo>
                  <a:pt x="370" y="135"/>
                </a:lnTo>
                <a:lnTo>
                  <a:pt x="373" y="129"/>
                </a:lnTo>
                <a:lnTo>
                  <a:pt x="376" y="126"/>
                </a:lnTo>
                <a:lnTo>
                  <a:pt x="379" y="126"/>
                </a:lnTo>
                <a:lnTo>
                  <a:pt x="379" y="120"/>
                </a:lnTo>
                <a:lnTo>
                  <a:pt x="382" y="114"/>
                </a:lnTo>
                <a:lnTo>
                  <a:pt x="385" y="110"/>
                </a:lnTo>
                <a:lnTo>
                  <a:pt x="385" y="104"/>
                </a:lnTo>
                <a:lnTo>
                  <a:pt x="376" y="104"/>
                </a:lnTo>
                <a:lnTo>
                  <a:pt x="373" y="104"/>
                </a:lnTo>
                <a:lnTo>
                  <a:pt x="367" y="104"/>
                </a:lnTo>
                <a:lnTo>
                  <a:pt x="360" y="98"/>
                </a:lnTo>
                <a:lnTo>
                  <a:pt x="357" y="95"/>
                </a:lnTo>
                <a:lnTo>
                  <a:pt x="351" y="89"/>
                </a:lnTo>
                <a:lnTo>
                  <a:pt x="345" y="89"/>
                </a:lnTo>
                <a:lnTo>
                  <a:pt x="342" y="77"/>
                </a:lnTo>
                <a:lnTo>
                  <a:pt x="336" y="83"/>
                </a:lnTo>
                <a:lnTo>
                  <a:pt x="333" y="89"/>
                </a:lnTo>
                <a:lnTo>
                  <a:pt x="318" y="95"/>
                </a:lnTo>
                <a:lnTo>
                  <a:pt x="318" y="89"/>
                </a:lnTo>
                <a:lnTo>
                  <a:pt x="315" y="77"/>
                </a:lnTo>
                <a:lnTo>
                  <a:pt x="312" y="80"/>
                </a:lnTo>
                <a:lnTo>
                  <a:pt x="305" y="83"/>
                </a:lnTo>
                <a:lnTo>
                  <a:pt x="302" y="80"/>
                </a:lnTo>
                <a:lnTo>
                  <a:pt x="290" y="83"/>
                </a:lnTo>
                <a:lnTo>
                  <a:pt x="290" y="89"/>
                </a:lnTo>
                <a:lnTo>
                  <a:pt x="287" y="95"/>
                </a:lnTo>
                <a:lnTo>
                  <a:pt x="287" y="83"/>
                </a:lnTo>
                <a:lnTo>
                  <a:pt x="281" y="80"/>
                </a:lnTo>
                <a:lnTo>
                  <a:pt x="275" y="83"/>
                </a:lnTo>
                <a:lnTo>
                  <a:pt x="272" y="83"/>
                </a:lnTo>
                <a:lnTo>
                  <a:pt x="266" y="89"/>
                </a:lnTo>
                <a:lnTo>
                  <a:pt x="263" y="83"/>
                </a:lnTo>
                <a:lnTo>
                  <a:pt x="250" y="83"/>
                </a:lnTo>
                <a:lnTo>
                  <a:pt x="247" y="80"/>
                </a:lnTo>
                <a:lnTo>
                  <a:pt x="241" y="74"/>
                </a:lnTo>
                <a:lnTo>
                  <a:pt x="235" y="68"/>
                </a:lnTo>
                <a:lnTo>
                  <a:pt x="226" y="68"/>
                </a:lnTo>
                <a:lnTo>
                  <a:pt x="217" y="65"/>
                </a:lnTo>
                <a:lnTo>
                  <a:pt x="211" y="59"/>
                </a:lnTo>
                <a:lnTo>
                  <a:pt x="202" y="43"/>
                </a:lnTo>
                <a:lnTo>
                  <a:pt x="195" y="49"/>
                </a:lnTo>
                <a:lnTo>
                  <a:pt x="192" y="43"/>
                </a:lnTo>
                <a:lnTo>
                  <a:pt x="180" y="43"/>
                </a:lnTo>
                <a:lnTo>
                  <a:pt x="177" y="43"/>
                </a:lnTo>
                <a:lnTo>
                  <a:pt x="180" y="49"/>
                </a:lnTo>
                <a:lnTo>
                  <a:pt x="177" y="49"/>
                </a:lnTo>
                <a:lnTo>
                  <a:pt x="171" y="52"/>
                </a:lnTo>
                <a:lnTo>
                  <a:pt x="171" y="59"/>
                </a:lnTo>
                <a:lnTo>
                  <a:pt x="165" y="49"/>
                </a:lnTo>
                <a:lnTo>
                  <a:pt x="162" y="43"/>
                </a:lnTo>
                <a:lnTo>
                  <a:pt x="150" y="43"/>
                </a:lnTo>
                <a:lnTo>
                  <a:pt x="156" y="40"/>
                </a:lnTo>
                <a:lnTo>
                  <a:pt x="162" y="34"/>
                </a:lnTo>
                <a:lnTo>
                  <a:pt x="156" y="28"/>
                </a:lnTo>
                <a:lnTo>
                  <a:pt x="147" y="28"/>
                </a:lnTo>
                <a:lnTo>
                  <a:pt x="134" y="25"/>
                </a:lnTo>
                <a:lnTo>
                  <a:pt x="131" y="25"/>
                </a:lnTo>
                <a:lnTo>
                  <a:pt x="125" y="19"/>
                </a:lnTo>
                <a:lnTo>
                  <a:pt x="119" y="19"/>
                </a:lnTo>
                <a:lnTo>
                  <a:pt x="119" y="13"/>
                </a:lnTo>
                <a:lnTo>
                  <a:pt x="119" y="10"/>
                </a:lnTo>
                <a:lnTo>
                  <a:pt x="119" y="0"/>
                </a:lnTo>
                <a:lnTo>
                  <a:pt x="116" y="0"/>
                </a:lnTo>
                <a:lnTo>
                  <a:pt x="107" y="0"/>
                </a:lnTo>
                <a:lnTo>
                  <a:pt x="107" y="4"/>
                </a:lnTo>
                <a:lnTo>
                  <a:pt x="101" y="10"/>
                </a:lnTo>
                <a:lnTo>
                  <a:pt x="95" y="10"/>
                </a:lnTo>
                <a:lnTo>
                  <a:pt x="95" y="4"/>
                </a:lnTo>
                <a:lnTo>
                  <a:pt x="92" y="0"/>
                </a:lnTo>
                <a:lnTo>
                  <a:pt x="79" y="4"/>
                </a:lnTo>
                <a:lnTo>
                  <a:pt x="76" y="10"/>
                </a:lnTo>
                <a:lnTo>
                  <a:pt x="70" y="13"/>
                </a:lnTo>
                <a:lnTo>
                  <a:pt x="55" y="25"/>
                </a:lnTo>
                <a:lnTo>
                  <a:pt x="49" y="25"/>
                </a:lnTo>
                <a:lnTo>
                  <a:pt x="46" y="28"/>
                </a:lnTo>
                <a:lnTo>
                  <a:pt x="40" y="28"/>
                </a:lnTo>
                <a:lnTo>
                  <a:pt x="31" y="34"/>
                </a:lnTo>
                <a:lnTo>
                  <a:pt x="21" y="34"/>
                </a:lnTo>
                <a:lnTo>
                  <a:pt x="15" y="28"/>
                </a:lnTo>
                <a:lnTo>
                  <a:pt x="6" y="34"/>
                </a:lnTo>
                <a:lnTo>
                  <a:pt x="6" y="28"/>
                </a:lnTo>
                <a:lnTo>
                  <a:pt x="0" y="25"/>
                </a:lnTo>
                <a:lnTo>
                  <a:pt x="0" y="34"/>
                </a:lnTo>
                <a:lnTo>
                  <a:pt x="6" y="43"/>
                </a:lnTo>
                <a:lnTo>
                  <a:pt x="9" y="43"/>
                </a:lnTo>
                <a:lnTo>
                  <a:pt x="9" y="52"/>
                </a:lnTo>
                <a:lnTo>
                  <a:pt x="15" y="59"/>
                </a:lnTo>
                <a:lnTo>
                  <a:pt x="21" y="65"/>
                </a:lnTo>
                <a:lnTo>
                  <a:pt x="21" y="74"/>
                </a:lnTo>
                <a:lnTo>
                  <a:pt x="21" y="80"/>
                </a:lnTo>
                <a:lnTo>
                  <a:pt x="24" y="83"/>
                </a:lnTo>
                <a:lnTo>
                  <a:pt x="31" y="95"/>
                </a:lnTo>
                <a:lnTo>
                  <a:pt x="37" y="104"/>
                </a:lnTo>
                <a:lnTo>
                  <a:pt x="40" y="110"/>
                </a:lnTo>
                <a:lnTo>
                  <a:pt x="46" y="110"/>
                </a:lnTo>
                <a:lnTo>
                  <a:pt x="49" y="114"/>
                </a:lnTo>
                <a:lnTo>
                  <a:pt x="52" y="120"/>
                </a:lnTo>
                <a:lnTo>
                  <a:pt x="58" y="126"/>
                </a:lnTo>
                <a:lnTo>
                  <a:pt x="61" y="129"/>
                </a:lnTo>
                <a:lnTo>
                  <a:pt x="64" y="129"/>
                </a:lnTo>
                <a:lnTo>
                  <a:pt x="70" y="135"/>
                </a:lnTo>
                <a:lnTo>
                  <a:pt x="79" y="135"/>
                </a:lnTo>
                <a:lnTo>
                  <a:pt x="92" y="135"/>
                </a:lnTo>
                <a:lnTo>
                  <a:pt x="95" y="129"/>
                </a:lnTo>
                <a:lnTo>
                  <a:pt x="95" y="123"/>
                </a:lnTo>
                <a:lnTo>
                  <a:pt x="98" y="123"/>
                </a:lnTo>
                <a:lnTo>
                  <a:pt x="101" y="120"/>
                </a:lnTo>
                <a:lnTo>
                  <a:pt x="110" y="120"/>
                </a:lnTo>
                <a:lnTo>
                  <a:pt x="116" y="120"/>
                </a:lnTo>
                <a:lnTo>
                  <a:pt x="119" y="120"/>
                </a:lnTo>
                <a:lnTo>
                  <a:pt x="125" y="123"/>
                </a:lnTo>
                <a:lnTo>
                  <a:pt x="131" y="123"/>
                </a:lnTo>
                <a:lnTo>
                  <a:pt x="140" y="123"/>
                </a:lnTo>
                <a:lnTo>
                  <a:pt x="144" y="129"/>
                </a:lnTo>
                <a:lnTo>
                  <a:pt x="147" y="132"/>
                </a:lnTo>
                <a:lnTo>
                  <a:pt x="147" y="135"/>
                </a:lnTo>
                <a:lnTo>
                  <a:pt x="156" y="138"/>
                </a:lnTo>
                <a:lnTo>
                  <a:pt x="162" y="141"/>
                </a:lnTo>
                <a:lnTo>
                  <a:pt x="165" y="141"/>
                </a:lnTo>
                <a:lnTo>
                  <a:pt x="168" y="144"/>
                </a:lnTo>
                <a:lnTo>
                  <a:pt x="168" y="150"/>
                </a:lnTo>
                <a:lnTo>
                  <a:pt x="174" y="156"/>
                </a:lnTo>
                <a:lnTo>
                  <a:pt x="165" y="159"/>
                </a:lnTo>
                <a:lnTo>
                  <a:pt x="171" y="169"/>
                </a:lnTo>
                <a:lnTo>
                  <a:pt x="180" y="169"/>
                </a:lnTo>
                <a:lnTo>
                  <a:pt x="186" y="175"/>
                </a:lnTo>
                <a:lnTo>
                  <a:pt x="189" y="178"/>
                </a:lnTo>
                <a:lnTo>
                  <a:pt x="195" y="181"/>
                </a:lnTo>
                <a:lnTo>
                  <a:pt x="202" y="184"/>
                </a:lnTo>
                <a:lnTo>
                  <a:pt x="211" y="187"/>
                </a:lnTo>
                <a:lnTo>
                  <a:pt x="217" y="184"/>
                </a:lnTo>
                <a:lnTo>
                  <a:pt x="220" y="184"/>
                </a:lnTo>
                <a:lnTo>
                  <a:pt x="223" y="184"/>
                </a:lnTo>
                <a:lnTo>
                  <a:pt x="232" y="181"/>
                </a:lnTo>
                <a:lnTo>
                  <a:pt x="235" y="181"/>
                </a:lnTo>
                <a:lnTo>
                  <a:pt x="241" y="178"/>
                </a:lnTo>
                <a:lnTo>
                  <a:pt x="241" y="175"/>
                </a:lnTo>
                <a:lnTo>
                  <a:pt x="244" y="172"/>
                </a:lnTo>
                <a:lnTo>
                  <a:pt x="247" y="169"/>
                </a:lnTo>
                <a:lnTo>
                  <a:pt x="257" y="169"/>
                </a:lnTo>
                <a:lnTo>
                  <a:pt x="263" y="169"/>
                </a:lnTo>
                <a:lnTo>
                  <a:pt x="266" y="169"/>
                </a:lnTo>
                <a:lnTo>
                  <a:pt x="275" y="162"/>
                </a:lnTo>
                <a:lnTo>
                  <a:pt x="281" y="159"/>
                </a:lnTo>
                <a:lnTo>
                  <a:pt x="290" y="153"/>
                </a:lnTo>
                <a:lnTo>
                  <a:pt x="296" y="150"/>
                </a:lnTo>
                <a:lnTo>
                  <a:pt x="302" y="144"/>
                </a:lnTo>
                <a:lnTo>
                  <a:pt x="302" y="138"/>
                </a:lnTo>
                <a:lnTo>
                  <a:pt x="305" y="135"/>
                </a:lnTo>
                <a:lnTo>
                  <a:pt x="312" y="135"/>
                </a:lnTo>
                <a:lnTo>
                  <a:pt x="318" y="135"/>
                </a:lnTo>
                <a:lnTo>
                  <a:pt x="327" y="135"/>
                </a:lnTo>
                <a:lnTo>
                  <a:pt x="333" y="135"/>
                </a:lnTo>
                <a:lnTo>
                  <a:pt x="333" y="135"/>
                </a:lnTo>
                <a:lnTo>
                  <a:pt x="336" y="135"/>
                </a:lnTo>
                <a:lnTo>
                  <a:pt x="336" y="138"/>
                </a:lnTo>
                <a:lnTo>
                  <a:pt x="345" y="138"/>
                </a:lnTo>
                <a:lnTo>
                  <a:pt x="351" y="144"/>
                </a:lnTo>
                <a:lnTo>
                  <a:pt x="363" y="138"/>
                </a:lnTo>
                <a:lnTo>
                  <a:pt x="370" y="147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8" name="Google Shape;5778;p183"/>
          <p:cNvSpPr/>
          <p:nvPr/>
        </p:nvSpPr>
        <p:spPr>
          <a:xfrm>
            <a:off x="2453641" y="3003551"/>
            <a:ext cx="611188" cy="296863"/>
          </a:xfrm>
          <a:custGeom>
            <a:avLst/>
            <a:gdLst/>
            <a:ahLst/>
            <a:cxnLst/>
            <a:rect l="l" t="t" r="r" b="b"/>
            <a:pathLst>
              <a:path w="385" h="187" extrusionOk="0">
                <a:moveTo>
                  <a:pt x="370" y="147"/>
                </a:moveTo>
                <a:lnTo>
                  <a:pt x="373" y="138"/>
                </a:lnTo>
                <a:lnTo>
                  <a:pt x="370" y="135"/>
                </a:lnTo>
                <a:lnTo>
                  <a:pt x="373" y="129"/>
                </a:lnTo>
                <a:lnTo>
                  <a:pt x="376" y="126"/>
                </a:lnTo>
                <a:lnTo>
                  <a:pt x="379" y="126"/>
                </a:lnTo>
                <a:lnTo>
                  <a:pt x="379" y="120"/>
                </a:lnTo>
                <a:lnTo>
                  <a:pt x="382" y="114"/>
                </a:lnTo>
                <a:lnTo>
                  <a:pt x="385" y="110"/>
                </a:lnTo>
                <a:lnTo>
                  <a:pt x="385" y="104"/>
                </a:lnTo>
                <a:lnTo>
                  <a:pt x="376" y="104"/>
                </a:lnTo>
                <a:lnTo>
                  <a:pt x="373" y="104"/>
                </a:lnTo>
                <a:lnTo>
                  <a:pt x="367" y="104"/>
                </a:lnTo>
                <a:lnTo>
                  <a:pt x="360" y="98"/>
                </a:lnTo>
                <a:lnTo>
                  <a:pt x="357" y="95"/>
                </a:lnTo>
                <a:lnTo>
                  <a:pt x="351" y="89"/>
                </a:lnTo>
                <a:lnTo>
                  <a:pt x="345" y="89"/>
                </a:lnTo>
                <a:lnTo>
                  <a:pt x="342" y="77"/>
                </a:lnTo>
                <a:lnTo>
                  <a:pt x="336" y="83"/>
                </a:lnTo>
                <a:lnTo>
                  <a:pt x="333" y="89"/>
                </a:lnTo>
                <a:lnTo>
                  <a:pt x="318" y="95"/>
                </a:lnTo>
                <a:lnTo>
                  <a:pt x="318" y="89"/>
                </a:lnTo>
                <a:lnTo>
                  <a:pt x="315" y="77"/>
                </a:lnTo>
                <a:lnTo>
                  <a:pt x="312" y="80"/>
                </a:lnTo>
                <a:lnTo>
                  <a:pt x="305" y="83"/>
                </a:lnTo>
                <a:lnTo>
                  <a:pt x="302" y="80"/>
                </a:lnTo>
                <a:lnTo>
                  <a:pt x="290" y="83"/>
                </a:lnTo>
                <a:lnTo>
                  <a:pt x="290" y="89"/>
                </a:lnTo>
                <a:lnTo>
                  <a:pt x="287" y="95"/>
                </a:lnTo>
                <a:lnTo>
                  <a:pt x="287" y="83"/>
                </a:lnTo>
                <a:lnTo>
                  <a:pt x="281" y="80"/>
                </a:lnTo>
                <a:lnTo>
                  <a:pt x="275" y="83"/>
                </a:lnTo>
                <a:lnTo>
                  <a:pt x="272" y="83"/>
                </a:lnTo>
                <a:lnTo>
                  <a:pt x="266" y="89"/>
                </a:lnTo>
                <a:lnTo>
                  <a:pt x="263" y="83"/>
                </a:lnTo>
                <a:lnTo>
                  <a:pt x="250" y="83"/>
                </a:lnTo>
                <a:lnTo>
                  <a:pt x="247" y="80"/>
                </a:lnTo>
                <a:lnTo>
                  <a:pt x="241" y="74"/>
                </a:lnTo>
                <a:lnTo>
                  <a:pt x="235" y="68"/>
                </a:lnTo>
                <a:lnTo>
                  <a:pt x="226" y="68"/>
                </a:lnTo>
                <a:lnTo>
                  <a:pt x="217" y="65"/>
                </a:lnTo>
                <a:lnTo>
                  <a:pt x="211" y="59"/>
                </a:lnTo>
                <a:lnTo>
                  <a:pt x="202" y="43"/>
                </a:lnTo>
                <a:lnTo>
                  <a:pt x="195" y="49"/>
                </a:lnTo>
                <a:lnTo>
                  <a:pt x="192" y="43"/>
                </a:lnTo>
                <a:lnTo>
                  <a:pt x="180" y="43"/>
                </a:lnTo>
                <a:lnTo>
                  <a:pt x="177" y="43"/>
                </a:lnTo>
                <a:lnTo>
                  <a:pt x="180" y="49"/>
                </a:lnTo>
                <a:lnTo>
                  <a:pt x="177" y="49"/>
                </a:lnTo>
                <a:lnTo>
                  <a:pt x="171" y="52"/>
                </a:lnTo>
                <a:lnTo>
                  <a:pt x="171" y="59"/>
                </a:lnTo>
                <a:lnTo>
                  <a:pt x="165" y="49"/>
                </a:lnTo>
                <a:lnTo>
                  <a:pt x="162" y="43"/>
                </a:lnTo>
                <a:lnTo>
                  <a:pt x="150" y="43"/>
                </a:lnTo>
                <a:lnTo>
                  <a:pt x="156" y="40"/>
                </a:lnTo>
                <a:lnTo>
                  <a:pt x="162" y="34"/>
                </a:lnTo>
                <a:lnTo>
                  <a:pt x="156" y="28"/>
                </a:lnTo>
                <a:lnTo>
                  <a:pt x="147" y="28"/>
                </a:lnTo>
                <a:lnTo>
                  <a:pt x="134" y="25"/>
                </a:lnTo>
                <a:lnTo>
                  <a:pt x="131" y="25"/>
                </a:lnTo>
                <a:lnTo>
                  <a:pt x="125" y="19"/>
                </a:lnTo>
                <a:lnTo>
                  <a:pt x="119" y="19"/>
                </a:lnTo>
                <a:lnTo>
                  <a:pt x="119" y="13"/>
                </a:lnTo>
                <a:lnTo>
                  <a:pt x="119" y="10"/>
                </a:lnTo>
                <a:lnTo>
                  <a:pt x="119" y="0"/>
                </a:lnTo>
                <a:lnTo>
                  <a:pt x="116" y="0"/>
                </a:lnTo>
                <a:lnTo>
                  <a:pt x="107" y="0"/>
                </a:lnTo>
                <a:lnTo>
                  <a:pt x="107" y="4"/>
                </a:lnTo>
                <a:lnTo>
                  <a:pt x="101" y="10"/>
                </a:lnTo>
                <a:lnTo>
                  <a:pt x="95" y="10"/>
                </a:lnTo>
                <a:lnTo>
                  <a:pt x="95" y="4"/>
                </a:lnTo>
                <a:lnTo>
                  <a:pt x="92" y="0"/>
                </a:lnTo>
                <a:lnTo>
                  <a:pt x="79" y="4"/>
                </a:lnTo>
                <a:lnTo>
                  <a:pt x="76" y="10"/>
                </a:lnTo>
                <a:lnTo>
                  <a:pt x="70" y="13"/>
                </a:lnTo>
                <a:lnTo>
                  <a:pt x="55" y="25"/>
                </a:lnTo>
                <a:lnTo>
                  <a:pt x="49" y="25"/>
                </a:lnTo>
                <a:lnTo>
                  <a:pt x="46" y="28"/>
                </a:lnTo>
                <a:lnTo>
                  <a:pt x="40" y="28"/>
                </a:lnTo>
                <a:lnTo>
                  <a:pt x="31" y="34"/>
                </a:lnTo>
                <a:lnTo>
                  <a:pt x="21" y="34"/>
                </a:lnTo>
                <a:lnTo>
                  <a:pt x="15" y="28"/>
                </a:lnTo>
                <a:lnTo>
                  <a:pt x="6" y="34"/>
                </a:lnTo>
                <a:lnTo>
                  <a:pt x="6" y="28"/>
                </a:lnTo>
                <a:lnTo>
                  <a:pt x="0" y="25"/>
                </a:lnTo>
                <a:lnTo>
                  <a:pt x="0" y="34"/>
                </a:lnTo>
                <a:lnTo>
                  <a:pt x="6" y="43"/>
                </a:lnTo>
                <a:lnTo>
                  <a:pt x="9" y="43"/>
                </a:lnTo>
                <a:lnTo>
                  <a:pt x="9" y="52"/>
                </a:lnTo>
                <a:lnTo>
                  <a:pt x="15" y="59"/>
                </a:lnTo>
                <a:lnTo>
                  <a:pt x="21" y="65"/>
                </a:lnTo>
                <a:lnTo>
                  <a:pt x="21" y="74"/>
                </a:lnTo>
                <a:lnTo>
                  <a:pt x="21" y="80"/>
                </a:lnTo>
                <a:lnTo>
                  <a:pt x="24" y="83"/>
                </a:lnTo>
                <a:lnTo>
                  <a:pt x="31" y="95"/>
                </a:lnTo>
                <a:lnTo>
                  <a:pt x="37" y="104"/>
                </a:lnTo>
                <a:lnTo>
                  <a:pt x="40" y="110"/>
                </a:lnTo>
                <a:lnTo>
                  <a:pt x="46" y="110"/>
                </a:lnTo>
                <a:lnTo>
                  <a:pt x="49" y="114"/>
                </a:lnTo>
                <a:lnTo>
                  <a:pt x="52" y="120"/>
                </a:lnTo>
                <a:lnTo>
                  <a:pt x="58" y="126"/>
                </a:lnTo>
                <a:lnTo>
                  <a:pt x="61" y="129"/>
                </a:lnTo>
                <a:lnTo>
                  <a:pt x="64" y="129"/>
                </a:lnTo>
                <a:lnTo>
                  <a:pt x="70" y="135"/>
                </a:lnTo>
                <a:lnTo>
                  <a:pt x="79" y="135"/>
                </a:lnTo>
                <a:lnTo>
                  <a:pt x="92" y="135"/>
                </a:lnTo>
                <a:lnTo>
                  <a:pt x="95" y="129"/>
                </a:lnTo>
                <a:lnTo>
                  <a:pt x="95" y="123"/>
                </a:lnTo>
                <a:lnTo>
                  <a:pt x="98" y="123"/>
                </a:lnTo>
                <a:lnTo>
                  <a:pt x="101" y="120"/>
                </a:lnTo>
                <a:lnTo>
                  <a:pt x="110" y="120"/>
                </a:lnTo>
                <a:lnTo>
                  <a:pt x="116" y="120"/>
                </a:lnTo>
                <a:lnTo>
                  <a:pt x="119" y="120"/>
                </a:lnTo>
                <a:lnTo>
                  <a:pt x="125" y="123"/>
                </a:lnTo>
                <a:lnTo>
                  <a:pt x="131" y="123"/>
                </a:lnTo>
                <a:lnTo>
                  <a:pt x="140" y="123"/>
                </a:lnTo>
                <a:lnTo>
                  <a:pt x="144" y="129"/>
                </a:lnTo>
                <a:lnTo>
                  <a:pt x="147" y="132"/>
                </a:lnTo>
                <a:lnTo>
                  <a:pt x="147" y="135"/>
                </a:lnTo>
                <a:lnTo>
                  <a:pt x="156" y="138"/>
                </a:lnTo>
                <a:lnTo>
                  <a:pt x="162" y="141"/>
                </a:lnTo>
                <a:lnTo>
                  <a:pt x="165" y="141"/>
                </a:lnTo>
                <a:lnTo>
                  <a:pt x="168" y="144"/>
                </a:lnTo>
                <a:lnTo>
                  <a:pt x="168" y="150"/>
                </a:lnTo>
                <a:lnTo>
                  <a:pt x="174" y="156"/>
                </a:lnTo>
                <a:lnTo>
                  <a:pt x="165" y="159"/>
                </a:lnTo>
                <a:lnTo>
                  <a:pt x="171" y="169"/>
                </a:lnTo>
                <a:lnTo>
                  <a:pt x="180" y="169"/>
                </a:lnTo>
                <a:lnTo>
                  <a:pt x="186" y="175"/>
                </a:lnTo>
                <a:lnTo>
                  <a:pt x="189" y="178"/>
                </a:lnTo>
                <a:lnTo>
                  <a:pt x="195" y="181"/>
                </a:lnTo>
                <a:lnTo>
                  <a:pt x="202" y="184"/>
                </a:lnTo>
                <a:lnTo>
                  <a:pt x="211" y="187"/>
                </a:lnTo>
                <a:lnTo>
                  <a:pt x="217" y="184"/>
                </a:lnTo>
                <a:lnTo>
                  <a:pt x="220" y="184"/>
                </a:lnTo>
                <a:lnTo>
                  <a:pt x="223" y="184"/>
                </a:lnTo>
                <a:lnTo>
                  <a:pt x="232" y="181"/>
                </a:lnTo>
                <a:lnTo>
                  <a:pt x="235" y="181"/>
                </a:lnTo>
                <a:lnTo>
                  <a:pt x="241" y="178"/>
                </a:lnTo>
                <a:lnTo>
                  <a:pt x="241" y="175"/>
                </a:lnTo>
                <a:lnTo>
                  <a:pt x="244" y="172"/>
                </a:lnTo>
                <a:lnTo>
                  <a:pt x="247" y="169"/>
                </a:lnTo>
                <a:lnTo>
                  <a:pt x="257" y="169"/>
                </a:lnTo>
                <a:lnTo>
                  <a:pt x="263" y="169"/>
                </a:lnTo>
                <a:lnTo>
                  <a:pt x="266" y="169"/>
                </a:lnTo>
                <a:lnTo>
                  <a:pt x="275" y="162"/>
                </a:lnTo>
                <a:lnTo>
                  <a:pt x="281" y="159"/>
                </a:lnTo>
                <a:lnTo>
                  <a:pt x="290" y="153"/>
                </a:lnTo>
                <a:lnTo>
                  <a:pt x="296" y="150"/>
                </a:lnTo>
                <a:lnTo>
                  <a:pt x="302" y="144"/>
                </a:lnTo>
                <a:lnTo>
                  <a:pt x="302" y="138"/>
                </a:lnTo>
                <a:lnTo>
                  <a:pt x="305" y="135"/>
                </a:lnTo>
                <a:lnTo>
                  <a:pt x="312" y="135"/>
                </a:lnTo>
                <a:lnTo>
                  <a:pt x="318" y="135"/>
                </a:lnTo>
                <a:lnTo>
                  <a:pt x="327" y="135"/>
                </a:lnTo>
                <a:lnTo>
                  <a:pt x="333" y="135"/>
                </a:lnTo>
                <a:lnTo>
                  <a:pt x="333" y="135"/>
                </a:lnTo>
                <a:lnTo>
                  <a:pt x="336" y="135"/>
                </a:lnTo>
                <a:lnTo>
                  <a:pt x="336" y="138"/>
                </a:lnTo>
                <a:lnTo>
                  <a:pt x="345" y="138"/>
                </a:lnTo>
                <a:lnTo>
                  <a:pt x="351" y="144"/>
                </a:lnTo>
                <a:lnTo>
                  <a:pt x="363" y="138"/>
                </a:lnTo>
                <a:lnTo>
                  <a:pt x="370" y="147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9" name="Google Shape;5779;p183"/>
          <p:cNvSpPr/>
          <p:nvPr/>
        </p:nvSpPr>
        <p:spPr>
          <a:xfrm>
            <a:off x="2671129" y="3217863"/>
            <a:ext cx="403225" cy="252413"/>
          </a:xfrm>
          <a:custGeom>
            <a:avLst/>
            <a:gdLst/>
            <a:ahLst/>
            <a:cxnLst/>
            <a:rect l="l" t="t" r="r" b="b"/>
            <a:pathLst>
              <a:path w="254" h="159" extrusionOk="0">
                <a:moveTo>
                  <a:pt x="31" y="24"/>
                </a:moveTo>
                <a:lnTo>
                  <a:pt x="43" y="34"/>
                </a:lnTo>
                <a:lnTo>
                  <a:pt x="46" y="40"/>
                </a:lnTo>
                <a:lnTo>
                  <a:pt x="52" y="40"/>
                </a:lnTo>
                <a:lnTo>
                  <a:pt x="58" y="43"/>
                </a:lnTo>
                <a:lnTo>
                  <a:pt x="62" y="49"/>
                </a:lnTo>
                <a:lnTo>
                  <a:pt x="71" y="49"/>
                </a:lnTo>
                <a:lnTo>
                  <a:pt x="77" y="49"/>
                </a:lnTo>
                <a:lnTo>
                  <a:pt x="83" y="49"/>
                </a:lnTo>
                <a:lnTo>
                  <a:pt x="83" y="49"/>
                </a:lnTo>
                <a:lnTo>
                  <a:pt x="98" y="43"/>
                </a:lnTo>
                <a:lnTo>
                  <a:pt x="101" y="43"/>
                </a:lnTo>
                <a:lnTo>
                  <a:pt x="98" y="40"/>
                </a:lnTo>
                <a:lnTo>
                  <a:pt x="101" y="40"/>
                </a:lnTo>
                <a:lnTo>
                  <a:pt x="101" y="34"/>
                </a:lnTo>
                <a:lnTo>
                  <a:pt x="110" y="34"/>
                </a:lnTo>
                <a:lnTo>
                  <a:pt x="117" y="34"/>
                </a:lnTo>
                <a:lnTo>
                  <a:pt x="123" y="34"/>
                </a:lnTo>
                <a:lnTo>
                  <a:pt x="129" y="34"/>
                </a:lnTo>
                <a:lnTo>
                  <a:pt x="138" y="27"/>
                </a:lnTo>
                <a:lnTo>
                  <a:pt x="141" y="24"/>
                </a:lnTo>
                <a:lnTo>
                  <a:pt x="153" y="18"/>
                </a:lnTo>
                <a:lnTo>
                  <a:pt x="156" y="12"/>
                </a:lnTo>
                <a:lnTo>
                  <a:pt x="162" y="9"/>
                </a:lnTo>
                <a:lnTo>
                  <a:pt x="162" y="3"/>
                </a:lnTo>
                <a:lnTo>
                  <a:pt x="168" y="0"/>
                </a:lnTo>
                <a:lnTo>
                  <a:pt x="171" y="0"/>
                </a:lnTo>
                <a:lnTo>
                  <a:pt x="178" y="0"/>
                </a:lnTo>
                <a:lnTo>
                  <a:pt x="187" y="0"/>
                </a:lnTo>
                <a:lnTo>
                  <a:pt x="193" y="0"/>
                </a:lnTo>
                <a:lnTo>
                  <a:pt x="199" y="0"/>
                </a:lnTo>
                <a:lnTo>
                  <a:pt x="202" y="0"/>
                </a:lnTo>
                <a:lnTo>
                  <a:pt x="202" y="3"/>
                </a:lnTo>
                <a:lnTo>
                  <a:pt x="208" y="3"/>
                </a:lnTo>
                <a:lnTo>
                  <a:pt x="211" y="9"/>
                </a:lnTo>
                <a:lnTo>
                  <a:pt x="223" y="3"/>
                </a:lnTo>
                <a:lnTo>
                  <a:pt x="233" y="9"/>
                </a:lnTo>
                <a:lnTo>
                  <a:pt x="236" y="15"/>
                </a:lnTo>
                <a:lnTo>
                  <a:pt x="239" y="12"/>
                </a:lnTo>
                <a:lnTo>
                  <a:pt x="245" y="15"/>
                </a:lnTo>
                <a:lnTo>
                  <a:pt x="248" y="18"/>
                </a:lnTo>
                <a:lnTo>
                  <a:pt x="254" y="21"/>
                </a:lnTo>
                <a:lnTo>
                  <a:pt x="254" y="27"/>
                </a:lnTo>
                <a:lnTo>
                  <a:pt x="254" y="37"/>
                </a:lnTo>
                <a:lnTo>
                  <a:pt x="248" y="43"/>
                </a:lnTo>
                <a:lnTo>
                  <a:pt x="239" y="49"/>
                </a:lnTo>
                <a:lnTo>
                  <a:pt x="236" y="52"/>
                </a:lnTo>
                <a:lnTo>
                  <a:pt x="230" y="52"/>
                </a:lnTo>
                <a:lnTo>
                  <a:pt x="226" y="61"/>
                </a:lnTo>
                <a:lnTo>
                  <a:pt x="223" y="70"/>
                </a:lnTo>
                <a:lnTo>
                  <a:pt x="220" y="73"/>
                </a:lnTo>
                <a:lnTo>
                  <a:pt x="220" y="79"/>
                </a:lnTo>
                <a:lnTo>
                  <a:pt x="217" y="92"/>
                </a:lnTo>
                <a:lnTo>
                  <a:pt x="211" y="98"/>
                </a:lnTo>
                <a:lnTo>
                  <a:pt x="208" y="104"/>
                </a:lnTo>
                <a:lnTo>
                  <a:pt x="199" y="107"/>
                </a:lnTo>
                <a:lnTo>
                  <a:pt x="199" y="110"/>
                </a:lnTo>
                <a:lnTo>
                  <a:pt x="193" y="116"/>
                </a:lnTo>
                <a:lnTo>
                  <a:pt x="190" y="119"/>
                </a:lnTo>
                <a:lnTo>
                  <a:pt x="184" y="125"/>
                </a:lnTo>
                <a:lnTo>
                  <a:pt x="181" y="131"/>
                </a:lnTo>
                <a:lnTo>
                  <a:pt x="178" y="134"/>
                </a:lnTo>
                <a:lnTo>
                  <a:pt x="162" y="134"/>
                </a:lnTo>
                <a:lnTo>
                  <a:pt x="156" y="128"/>
                </a:lnTo>
                <a:lnTo>
                  <a:pt x="153" y="128"/>
                </a:lnTo>
                <a:lnTo>
                  <a:pt x="153" y="134"/>
                </a:lnTo>
                <a:lnTo>
                  <a:pt x="141" y="138"/>
                </a:lnTo>
                <a:lnTo>
                  <a:pt x="138" y="138"/>
                </a:lnTo>
                <a:lnTo>
                  <a:pt x="132" y="134"/>
                </a:lnTo>
                <a:lnTo>
                  <a:pt x="123" y="138"/>
                </a:lnTo>
                <a:lnTo>
                  <a:pt x="117" y="144"/>
                </a:lnTo>
                <a:lnTo>
                  <a:pt x="107" y="144"/>
                </a:lnTo>
                <a:lnTo>
                  <a:pt x="101" y="144"/>
                </a:lnTo>
                <a:lnTo>
                  <a:pt x="98" y="150"/>
                </a:lnTo>
                <a:lnTo>
                  <a:pt x="92" y="153"/>
                </a:lnTo>
                <a:lnTo>
                  <a:pt x="86" y="159"/>
                </a:lnTo>
                <a:lnTo>
                  <a:pt x="83" y="159"/>
                </a:lnTo>
                <a:lnTo>
                  <a:pt x="71" y="153"/>
                </a:lnTo>
                <a:lnTo>
                  <a:pt x="68" y="153"/>
                </a:lnTo>
                <a:lnTo>
                  <a:pt x="62" y="153"/>
                </a:lnTo>
                <a:lnTo>
                  <a:pt x="58" y="153"/>
                </a:lnTo>
                <a:lnTo>
                  <a:pt x="52" y="150"/>
                </a:lnTo>
                <a:lnTo>
                  <a:pt x="46" y="150"/>
                </a:lnTo>
                <a:lnTo>
                  <a:pt x="46" y="144"/>
                </a:lnTo>
                <a:lnTo>
                  <a:pt x="43" y="144"/>
                </a:lnTo>
                <a:lnTo>
                  <a:pt x="37" y="138"/>
                </a:lnTo>
                <a:lnTo>
                  <a:pt x="31" y="134"/>
                </a:lnTo>
                <a:lnTo>
                  <a:pt x="28" y="128"/>
                </a:lnTo>
                <a:lnTo>
                  <a:pt x="22" y="122"/>
                </a:lnTo>
                <a:lnTo>
                  <a:pt x="22" y="119"/>
                </a:lnTo>
                <a:lnTo>
                  <a:pt x="22" y="113"/>
                </a:lnTo>
                <a:lnTo>
                  <a:pt x="16" y="110"/>
                </a:lnTo>
                <a:lnTo>
                  <a:pt x="13" y="104"/>
                </a:lnTo>
                <a:lnTo>
                  <a:pt x="13" y="98"/>
                </a:lnTo>
                <a:lnTo>
                  <a:pt x="0" y="98"/>
                </a:lnTo>
                <a:lnTo>
                  <a:pt x="0" y="104"/>
                </a:lnTo>
                <a:lnTo>
                  <a:pt x="0" y="98"/>
                </a:lnTo>
                <a:lnTo>
                  <a:pt x="7" y="89"/>
                </a:lnTo>
                <a:lnTo>
                  <a:pt x="13" y="89"/>
                </a:lnTo>
                <a:lnTo>
                  <a:pt x="16" y="79"/>
                </a:lnTo>
                <a:lnTo>
                  <a:pt x="16" y="67"/>
                </a:lnTo>
                <a:lnTo>
                  <a:pt x="22" y="67"/>
                </a:lnTo>
                <a:lnTo>
                  <a:pt x="22" y="64"/>
                </a:lnTo>
                <a:lnTo>
                  <a:pt x="22" y="58"/>
                </a:lnTo>
                <a:lnTo>
                  <a:pt x="16" y="55"/>
                </a:lnTo>
                <a:lnTo>
                  <a:pt x="16" y="49"/>
                </a:lnTo>
                <a:lnTo>
                  <a:pt x="22" y="49"/>
                </a:lnTo>
                <a:lnTo>
                  <a:pt x="28" y="46"/>
                </a:lnTo>
                <a:lnTo>
                  <a:pt x="25" y="49"/>
                </a:lnTo>
                <a:lnTo>
                  <a:pt x="31" y="52"/>
                </a:lnTo>
                <a:lnTo>
                  <a:pt x="31" y="49"/>
                </a:lnTo>
                <a:lnTo>
                  <a:pt x="37" y="43"/>
                </a:lnTo>
                <a:lnTo>
                  <a:pt x="34" y="34"/>
                </a:lnTo>
                <a:lnTo>
                  <a:pt x="31" y="24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0" name="Google Shape;5780;p183"/>
          <p:cNvSpPr/>
          <p:nvPr/>
        </p:nvSpPr>
        <p:spPr>
          <a:xfrm>
            <a:off x="2671129" y="3217863"/>
            <a:ext cx="403225" cy="252413"/>
          </a:xfrm>
          <a:custGeom>
            <a:avLst/>
            <a:gdLst/>
            <a:ahLst/>
            <a:cxnLst/>
            <a:rect l="l" t="t" r="r" b="b"/>
            <a:pathLst>
              <a:path w="254" h="159" extrusionOk="0">
                <a:moveTo>
                  <a:pt x="31" y="24"/>
                </a:moveTo>
                <a:lnTo>
                  <a:pt x="43" y="34"/>
                </a:lnTo>
                <a:lnTo>
                  <a:pt x="46" y="40"/>
                </a:lnTo>
                <a:lnTo>
                  <a:pt x="52" y="40"/>
                </a:lnTo>
                <a:lnTo>
                  <a:pt x="58" y="43"/>
                </a:lnTo>
                <a:lnTo>
                  <a:pt x="62" y="49"/>
                </a:lnTo>
                <a:lnTo>
                  <a:pt x="71" y="49"/>
                </a:lnTo>
                <a:lnTo>
                  <a:pt x="77" y="49"/>
                </a:lnTo>
                <a:lnTo>
                  <a:pt x="83" y="49"/>
                </a:lnTo>
                <a:lnTo>
                  <a:pt x="83" y="49"/>
                </a:lnTo>
                <a:lnTo>
                  <a:pt x="98" y="43"/>
                </a:lnTo>
                <a:lnTo>
                  <a:pt x="101" y="43"/>
                </a:lnTo>
                <a:lnTo>
                  <a:pt x="98" y="40"/>
                </a:lnTo>
                <a:lnTo>
                  <a:pt x="101" y="40"/>
                </a:lnTo>
                <a:lnTo>
                  <a:pt x="101" y="34"/>
                </a:lnTo>
                <a:lnTo>
                  <a:pt x="110" y="34"/>
                </a:lnTo>
                <a:lnTo>
                  <a:pt x="117" y="34"/>
                </a:lnTo>
                <a:lnTo>
                  <a:pt x="123" y="34"/>
                </a:lnTo>
                <a:lnTo>
                  <a:pt x="129" y="34"/>
                </a:lnTo>
                <a:lnTo>
                  <a:pt x="138" y="27"/>
                </a:lnTo>
                <a:lnTo>
                  <a:pt x="141" y="24"/>
                </a:lnTo>
                <a:lnTo>
                  <a:pt x="153" y="18"/>
                </a:lnTo>
                <a:lnTo>
                  <a:pt x="156" y="12"/>
                </a:lnTo>
                <a:lnTo>
                  <a:pt x="162" y="9"/>
                </a:lnTo>
                <a:lnTo>
                  <a:pt x="162" y="3"/>
                </a:lnTo>
                <a:lnTo>
                  <a:pt x="168" y="0"/>
                </a:lnTo>
                <a:lnTo>
                  <a:pt x="171" y="0"/>
                </a:lnTo>
                <a:lnTo>
                  <a:pt x="178" y="0"/>
                </a:lnTo>
                <a:lnTo>
                  <a:pt x="187" y="0"/>
                </a:lnTo>
                <a:lnTo>
                  <a:pt x="193" y="0"/>
                </a:lnTo>
                <a:lnTo>
                  <a:pt x="199" y="0"/>
                </a:lnTo>
                <a:lnTo>
                  <a:pt x="202" y="0"/>
                </a:lnTo>
                <a:lnTo>
                  <a:pt x="202" y="3"/>
                </a:lnTo>
                <a:lnTo>
                  <a:pt x="208" y="3"/>
                </a:lnTo>
                <a:lnTo>
                  <a:pt x="211" y="9"/>
                </a:lnTo>
                <a:lnTo>
                  <a:pt x="223" y="3"/>
                </a:lnTo>
                <a:lnTo>
                  <a:pt x="233" y="9"/>
                </a:lnTo>
                <a:lnTo>
                  <a:pt x="236" y="15"/>
                </a:lnTo>
                <a:lnTo>
                  <a:pt x="239" y="12"/>
                </a:lnTo>
                <a:lnTo>
                  <a:pt x="245" y="15"/>
                </a:lnTo>
                <a:lnTo>
                  <a:pt x="248" y="18"/>
                </a:lnTo>
                <a:lnTo>
                  <a:pt x="254" y="21"/>
                </a:lnTo>
                <a:lnTo>
                  <a:pt x="254" y="27"/>
                </a:lnTo>
                <a:lnTo>
                  <a:pt x="254" y="37"/>
                </a:lnTo>
                <a:lnTo>
                  <a:pt x="248" y="43"/>
                </a:lnTo>
                <a:lnTo>
                  <a:pt x="239" y="49"/>
                </a:lnTo>
                <a:lnTo>
                  <a:pt x="236" y="52"/>
                </a:lnTo>
                <a:lnTo>
                  <a:pt x="230" y="52"/>
                </a:lnTo>
                <a:lnTo>
                  <a:pt x="226" y="61"/>
                </a:lnTo>
                <a:lnTo>
                  <a:pt x="223" y="70"/>
                </a:lnTo>
                <a:lnTo>
                  <a:pt x="220" y="73"/>
                </a:lnTo>
                <a:lnTo>
                  <a:pt x="220" y="79"/>
                </a:lnTo>
                <a:lnTo>
                  <a:pt x="217" y="92"/>
                </a:lnTo>
                <a:lnTo>
                  <a:pt x="211" y="98"/>
                </a:lnTo>
                <a:lnTo>
                  <a:pt x="208" y="104"/>
                </a:lnTo>
                <a:lnTo>
                  <a:pt x="199" y="107"/>
                </a:lnTo>
                <a:lnTo>
                  <a:pt x="199" y="110"/>
                </a:lnTo>
                <a:lnTo>
                  <a:pt x="193" y="116"/>
                </a:lnTo>
                <a:lnTo>
                  <a:pt x="190" y="119"/>
                </a:lnTo>
                <a:lnTo>
                  <a:pt x="184" y="125"/>
                </a:lnTo>
                <a:lnTo>
                  <a:pt x="181" y="131"/>
                </a:lnTo>
                <a:lnTo>
                  <a:pt x="178" y="134"/>
                </a:lnTo>
                <a:lnTo>
                  <a:pt x="162" y="134"/>
                </a:lnTo>
                <a:lnTo>
                  <a:pt x="156" y="128"/>
                </a:lnTo>
                <a:lnTo>
                  <a:pt x="153" y="128"/>
                </a:lnTo>
                <a:lnTo>
                  <a:pt x="153" y="134"/>
                </a:lnTo>
                <a:lnTo>
                  <a:pt x="141" y="138"/>
                </a:lnTo>
                <a:lnTo>
                  <a:pt x="138" y="138"/>
                </a:lnTo>
                <a:lnTo>
                  <a:pt x="132" y="134"/>
                </a:lnTo>
                <a:lnTo>
                  <a:pt x="123" y="138"/>
                </a:lnTo>
                <a:lnTo>
                  <a:pt x="117" y="144"/>
                </a:lnTo>
                <a:lnTo>
                  <a:pt x="107" y="144"/>
                </a:lnTo>
                <a:lnTo>
                  <a:pt x="101" y="144"/>
                </a:lnTo>
                <a:lnTo>
                  <a:pt x="98" y="150"/>
                </a:lnTo>
                <a:lnTo>
                  <a:pt x="92" y="153"/>
                </a:lnTo>
                <a:lnTo>
                  <a:pt x="86" y="159"/>
                </a:lnTo>
                <a:lnTo>
                  <a:pt x="83" y="159"/>
                </a:lnTo>
                <a:lnTo>
                  <a:pt x="71" y="153"/>
                </a:lnTo>
                <a:lnTo>
                  <a:pt x="68" y="153"/>
                </a:lnTo>
                <a:lnTo>
                  <a:pt x="62" y="153"/>
                </a:lnTo>
                <a:lnTo>
                  <a:pt x="58" y="153"/>
                </a:lnTo>
                <a:lnTo>
                  <a:pt x="52" y="150"/>
                </a:lnTo>
                <a:lnTo>
                  <a:pt x="46" y="150"/>
                </a:lnTo>
                <a:lnTo>
                  <a:pt x="46" y="144"/>
                </a:lnTo>
                <a:lnTo>
                  <a:pt x="43" y="144"/>
                </a:lnTo>
                <a:lnTo>
                  <a:pt x="37" y="138"/>
                </a:lnTo>
                <a:lnTo>
                  <a:pt x="31" y="134"/>
                </a:lnTo>
                <a:lnTo>
                  <a:pt x="28" y="128"/>
                </a:lnTo>
                <a:lnTo>
                  <a:pt x="22" y="122"/>
                </a:lnTo>
                <a:lnTo>
                  <a:pt x="22" y="119"/>
                </a:lnTo>
                <a:lnTo>
                  <a:pt x="22" y="113"/>
                </a:lnTo>
                <a:lnTo>
                  <a:pt x="16" y="110"/>
                </a:lnTo>
                <a:lnTo>
                  <a:pt x="13" y="104"/>
                </a:lnTo>
                <a:lnTo>
                  <a:pt x="13" y="98"/>
                </a:lnTo>
                <a:lnTo>
                  <a:pt x="0" y="98"/>
                </a:lnTo>
                <a:lnTo>
                  <a:pt x="0" y="104"/>
                </a:lnTo>
                <a:lnTo>
                  <a:pt x="0" y="98"/>
                </a:lnTo>
                <a:lnTo>
                  <a:pt x="7" y="89"/>
                </a:lnTo>
                <a:lnTo>
                  <a:pt x="13" y="89"/>
                </a:lnTo>
                <a:lnTo>
                  <a:pt x="16" y="79"/>
                </a:lnTo>
                <a:lnTo>
                  <a:pt x="16" y="67"/>
                </a:lnTo>
                <a:lnTo>
                  <a:pt x="22" y="67"/>
                </a:lnTo>
                <a:lnTo>
                  <a:pt x="22" y="64"/>
                </a:lnTo>
                <a:lnTo>
                  <a:pt x="22" y="58"/>
                </a:lnTo>
                <a:lnTo>
                  <a:pt x="16" y="55"/>
                </a:lnTo>
                <a:lnTo>
                  <a:pt x="16" y="49"/>
                </a:lnTo>
                <a:lnTo>
                  <a:pt x="22" y="49"/>
                </a:lnTo>
                <a:lnTo>
                  <a:pt x="28" y="46"/>
                </a:lnTo>
                <a:lnTo>
                  <a:pt x="25" y="49"/>
                </a:lnTo>
                <a:lnTo>
                  <a:pt x="31" y="52"/>
                </a:lnTo>
                <a:lnTo>
                  <a:pt x="31" y="49"/>
                </a:lnTo>
                <a:lnTo>
                  <a:pt x="37" y="43"/>
                </a:lnTo>
                <a:lnTo>
                  <a:pt x="34" y="34"/>
                </a:lnTo>
                <a:lnTo>
                  <a:pt x="31" y="24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1" name="Google Shape;5781;p183"/>
          <p:cNvSpPr/>
          <p:nvPr/>
        </p:nvSpPr>
        <p:spPr>
          <a:xfrm>
            <a:off x="2588579" y="2649538"/>
            <a:ext cx="563563" cy="528638"/>
          </a:xfrm>
          <a:custGeom>
            <a:avLst/>
            <a:gdLst/>
            <a:ahLst/>
            <a:cxnLst/>
            <a:rect l="l" t="t" r="r" b="b"/>
            <a:pathLst>
              <a:path w="355" h="333" extrusionOk="0">
                <a:moveTo>
                  <a:pt x="10" y="83"/>
                </a:moveTo>
                <a:lnTo>
                  <a:pt x="16" y="92"/>
                </a:lnTo>
                <a:lnTo>
                  <a:pt x="25" y="92"/>
                </a:lnTo>
                <a:lnTo>
                  <a:pt x="25" y="92"/>
                </a:lnTo>
                <a:lnTo>
                  <a:pt x="25" y="86"/>
                </a:lnTo>
                <a:lnTo>
                  <a:pt x="19" y="83"/>
                </a:lnTo>
                <a:lnTo>
                  <a:pt x="25" y="77"/>
                </a:lnTo>
                <a:lnTo>
                  <a:pt x="31" y="68"/>
                </a:lnTo>
                <a:lnTo>
                  <a:pt x="40" y="61"/>
                </a:lnTo>
                <a:lnTo>
                  <a:pt x="46" y="61"/>
                </a:lnTo>
                <a:lnTo>
                  <a:pt x="55" y="61"/>
                </a:lnTo>
                <a:lnTo>
                  <a:pt x="59" y="61"/>
                </a:lnTo>
                <a:lnTo>
                  <a:pt x="59" y="55"/>
                </a:lnTo>
                <a:lnTo>
                  <a:pt x="65" y="55"/>
                </a:lnTo>
                <a:lnTo>
                  <a:pt x="71" y="52"/>
                </a:lnTo>
                <a:lnTo>
                  <a:pt x="74" y="52"/>
                </a:lnTo>
                <a:lnTo>
                  <a:pt x="80" y="46"/>
                </a:lnTo>
                <a:lnTo>
                  <a:pt x="86" y="43"/>
                </a:lnTo>
                <a:lnTo>
                  <a:pt x="89" y="37"/>
                </a:lnTo>
                <a:lnTo>
                  <a:pt x="95" y="43"/>
                </a:lnTo>
                <a:lnTo>
                  <a:pt x="101" y="37"/>
                </a:lnTo>
                <a:lnTo>
                  <a:pt x="104" y="37"/>
                </a:lnTo>
                <a:lnTo>
                  <a:pt x="104" y="31"/>
                </a:lnTo>
                <a:lnTo>
                  <a:pt x="110" y="31"/>
                </a:lnTo>
                <a:lnTo>
                  <a:pt x="117" y="28"/>
                </a:lnTo>
                <a:lnTo>
                  <a:pt x="126" y="31"/>
                </a:lnTo>
                <a:lnTo>
                  <a:pt x="132" y="31"/>
                </a:lnTo>
                <a:lnTo>
                  <a:pt x="135" y="28"/>
                </a:lnTo>
                <a:lnTo>
                  <a:pt x="150" y="28"/>
                </a:lnTo>
                <a:lnTo>
                  <a:pt x="150" y="31"/>
                </a:lnTo>
                <a:lnTo>
                  <a:pt x="156" y="37"/>
                </a:lnTo>
                <a:lnTo>
                  <a:pt x="156" y="43"/>
                </a:lnTo>
                <a:lnTo>
                  <a:pt x="156" y="46"/>
                </a:lnTo>
                <a:lnTo>
                  <a:pt x="156" y="52"/>
                </a:lnTo>
                <a:lnTo>
                  <a:pt x="159" y="55"/>
                </a:lnTo>
                <a:lnTo>
                  <a:pt x="175" y="52"/>
                </a:lnTo>
                <a:lnTo>
                  <a:pt x="181" y="52"/>
                </a:lnTo>
                <a:lnTo>
                  <a:pt x="181" y="55"/>
                </a:lnTo>
                <a:lnTo>
                  <a:pt x="187" y="55"/>
                </a:lnTo>
                <a:lnTo>
                  <a:pt x="196" y="55"/>
                </a:lnTo>
                <a:lnTo>
                  <a:pt x="196" y="52"/>
                </a:lnTo>
                <a:lnTo>
                  <a:pt x="196" y="46"/>
                </a:lnTo>
                <a:lnTo>
                  <a:pt x="196" y="43"/>
                </a:lnTo>
                <a:lnTo>
                  <a:pt x="202" y="43"/>
                </a:lnTo>
                <a:lnTo>
                  <a:pt x="205" y="37"/>
                </a:lnTo>
                <a:lnTo>
                  <a:pt x="205" y="31"/>
                </a:lnTo>
                <a:lnTo>
                  <a:pt x="196" y="28"/>
                </a:lnTo>
                <a:lnTo>
                  <a:pt x="205" y="22"/>
                </a:lnTo>
                <a:lnTo>
                  <a:pt x="205" y="16"/>
                </a:lnTo>
                <a:lnTo>
                  <a:pt x="220" y="6"/>
                </a:lnTo>
                <a:lnTo>
                  <a:pt x="220" y="13"/>
                </a:lnTo>
                <a:lnTo>
                  <a:pt x="220" y="16"/>
                </a:lnTo>
                <a:lnTo>
                  <a:pt x="220" y="22"/>
                </a:lnTo>
                <a:lnTo>
                  <a:pt x="230" y="22"/>
                </a:lnTo>
                <a:lnTo>
                  <a:pt x="236" y="16"/>
                </a:lnTo>
                <a:lnTo>
                  <a:pt x="242" y="6"/>
                </a:lnTo>
                <a:lnTo>
                  <a:pt x="236" y="6"/>
                </a:lnTo>
                <a:lnTo>
                  <a:pt x="236" y="0"/>
                </a:lnTo>
                <a:lnTo>
                  <a:pt x="242" y="0"/>
                </a:lnTo>
                <a:lnTo>
                  <a:pt x="248" y="0"/>
                </a:lnTo>
                <a:lnTo>
                  <a:pt x="251" y="6"/>
                </a:lnTo>
                <a:lnTo>
                  <a:pt x="254" y="9"/>
                </a:lnTo>
                <a:lnTo>
                  <a:pt x="254" y="9"/>
                </a:lnTo>
                <a:lnTo>
                  <a:pt x="260" y="9"/>
                </a:lnTo>
                <a:lnTo>
                  <a:pt x="272" y="9"/>
                </a:lnTo>
                <a:lnTo>
                  <a:pt x="278" y="3"/>
                </a:lnTo>
                <a:lnTo>
                  <a:pt x="285" y="0"/>
                </a:lnTo>
                <a:lnTo>
                  <a:pt x="294" y="3"/>
                </a:lnTo>
                <a:lnTo>
                  <a:pt x="297" y="13"/>
                </a:lnTo>
                <a:lnTo>
                  <a:pt x="300" y="16"/>
                </a:lnTo>
                <a:lnTo>
                  <a:pt x="300" y="25"/>
                </a:lnTo>
                <a:lnTo>
                  <a:pt x="300" y="31"/>
                </a:lnTo>
                <a:lnTo>
                  <a:pt x="297" y="34"/>
                </a:lnTo>
                <a:lnTo>
                  <a:pt x="303" y="34"/>
                </a:lnTo>
                <a:lnTo>
                  <a:pt x="300" y="40"/>
                </a:lnTo>
                <a:lnTo>
                  <a:pt x="309" y="46"/>
                </a:lnTo>
                <a:lnTo>
                  <a:pt x="315" y="46"/>
                </a:lnTo>
                <a:lnTo>
                  <a:pt x="327" y="55"/>
                </a:lnTo>
                <a:lnTo>
                  <a:pt x="327" y="64"/>
                </a:lnTo>
                <a:lnTo>
                  <a:pt x="327" y="74"/>
                </a:lnTo>
                <a:lnTo>
                  <a:pt x="333" y="77"/>
                </a:lnTo>
                <a:lnTo>
                  <a:pt x="333" y="92"/>
                </a:lnTo>
                <a:lnTo>
                  <a:pt x="333" y="95"/>
                </a:lnTo>
                <a:lnTo>
                  <a:pt x="343" y="107"/>
                </a:lnTo>
                <a:lnTo>
                  <a:pt x="346" y="116"/>
                </a:lnTo>
                <a:lnTo>
                  <a:pt x="346" y="132"/>
                </a:lnTo>
                <a:lnTo>
                  <a:pt x="343" y="141"/>
                </a:lnTo>
                <a:lnTo>
                  <a:pt x="324" y="153"/>
                </a:lnTo>
                <a:lnTo>
                  <a:pt x="327" y="159"/>
                </a:lnTo>
                <a:lnTo>
                  <a:pt x="337" y="162"/>
                </a:lnTo>
                <a:lnTo>
                  <a:pt x="333" y="178"/>
                </a:lnTo>
                <a:lnTo>
                  <a:pt x="333" y="181"/>
                </a:lnTo>
                <a:lnTo>
                  <a:pt x="337" y="184"/>
                </a:lnTo>
                <a:lnTo>
                  <a:pt x="333" y="196"/>
                </a:lnTo>
                <a:lnTo>
                  <a:pt x="333" y="202"/>
                </a:lnTo>
                <a:lnTo>
                  <a:pt x="333" y="205"/>
                </a:lnTo>
                <a:lnTo>
                  <a:pt x="340" y="211"/>
                </a:lnTo>
                <a:lnTo>
                  <a:pt x="343" y="217"/>
                </a:lnTo>
                <a:lnTo>
                  <a:pt x="352" y="230"/>
                </a:lnTo>
                <a:lnTo>
                  <a:pt x="349" y="233"/>
                </a:lnTo>
                <a:lnTo>
                  <a:pt x="349" y="239"/>
                </a:lnTo>
                <a:lnTo>
                  <a:pt x="352" y="239"/>
                </a:lnTo>
                <a:lnTo>
                  <a:pt x="355" y="248"/>
                </a:lnTo>
                <a:lnTo>
                  <a:pt x="352" y="257"/>
                </a:lnTo>
                <a:lnTo>
                  <a:pt x="346" y="260"/>
                </a:lnTo>
                <a:lnTo>
                  <a:pt x="337" y="260"/>
                </a:lnTo>
                <a:lnTo>
                  <a:pt x="327" y="269"/>
                </a:lnTo>
                <a:lnTo>
                  <a:pt x="324" y="275"/>
                </a:lnTo>
                <a:lnTo>
                  <a:pt x="318" y="282"/>
                </a:lnTo>
                <a:lnTo>
                  <a:pt x="312" y="285"/>
                </a:lnTo>
                <a:lnTo>
                  <a:pt x="309" y="291"/>
                </a:lnTo>
                <a:lnTo>
                  <a:pt x="306" y="297"/>
                </a:lnTo>
                <a:lnTo>
                  <a:pt x="303" y="306"/>
                </a:lnTo>
                <a:lnTo>
                  <a:pt x="303" y="312"/>
                </a:lnTo>
                <a:lnTo>
                  <a:pt x="303" y="318"/>
                </a:lnTo>
                <a:lnTo>
                  <a:pt x="303" y="321"/>
                </a:lnTo>
                <a:lnTo>
                  <a:pt x="303" y="327"/>
                </a:lnTo>
                <a:lnTo>
                  <a:pt x="297" y="333"/>
                </a:lnTo>
                <a:lnTo>
                  <a:pt x="297" y="327"/>
                </a:lnTo>
                <a:lnTo>
                  <a:pt x="291" y="327"/>
                </a:lnTo>
                <a:lnTo>
                  <a:pt x="288" y="327"/>
                </a:lnTo>
                <a:lnTo>
                  <a:pt x="282" y="327"/>
                </a:lnTo>
                <a:lnTo>
                  <a:pt x="275" y="321"/>
                </a:lnTo>
                <a:lnTo>
                  <a:pt x="272" y="318"/>
                </a:lnTo>
                <a:lnTo>
                  <a:pt x="266" y="312"/>
                </a:lnTo>
                <a:lnTo>
                  <a:pt x="260" y="312"/>
                </a:lnTo>
                <a:lnTo>
                  <a:pt x="257" y="303"/>
                </a:lnTo>
                <a:lnTo>
                  <a:pt x="251" y="306"/>
                </a:lnTo>
                <a:lnTo>
                  <a:pt x="245" y="312"/>
                </a:lnTo>
                <a:lnTo>
                  <a:pt x="230" y="318"/>
                </a:lnTo>
                <a:lnTo>
                  <a:pt x="230" y="312"/>
                </a:lnTo>
                <a:lnTo>
                  <a:pt x="230" y="303"/>
                </a:lnTo>
                <a:lnTo>
                  <a:pt x="227" y="306"/>
                </a:lnTo>
                <a:lnTo>
                  <a:pt x="220" y="306"/>
                </a:lnTo>
                <a:lnTo>
                  <a:pt x="217" y="303"/>
                </a:lnTo>
                <a:lnTo>
                  <a:pt x="205" y="306"/>
                </a:lnTo>
                <a:lnTo>
                  <a:pt x="205" y="312"/>
                </a:lnTo>
                <a:lnTo>
                  <a:pt x="202" y="318"/>
                </a:lnTo>
                <a:lnTo>
                  <a:pt x="202" y="306"/>
                </a:lnTo>
                <a:lnTo>
                  <a:pt x="196" y="303"/>
                </a:lnTo>
                <a:lnTo>
                  <a:pt x="190" y="306"/>
                </a:lnTo>
                <a:lnTo>
                  <a:pt x="187" y="306"/>
                </a:lnTo>
                <a:lnTo>
                  <a:pt x="181" y="312"/>
                </a:lnTo>
                <a:lnTo>
                  <a:pt x="175" y="306"/>
                </a:lnTo>
                <a:lnTo>
                  <a:pt x="165" y="306"/>
                </a:lnTo>
                <a:lnTo>
                  <a:pt x="159" y="303"/>
                </a:lnTo>
                <a:lnTo>
                  <a:pt x="156" y="297"/>
                </a:lnTo>
                <a:lnTo>
                  <a:pt x="150" y="291"/>
                </a:lnTo>
                <a:lnTo>
                  <a:pt x="141" y="291"/>
                </a:lnTo>
                <a:lnTo>
                  <a:pt x="132" y="288"/>
                </a:lnTo>
                <a:lnTo>
                  <a:pt x="126" y="282"/>
                </a:lnTo>
                <a:lnTo>
                  <a:pt x="117" y="266"/>
                </a:lnTo>
                <a:lnTo>
                  <a:pt x="110" y="272"/>
                </a:lnTo>
                <a:lnTo>
                  <a:pt x="104" y="266"/>
                </a:lnTo>
                <a:lnTo>
                  <a:pt x="95" y="266"/>
                </a:lnTo>
                <a:lnTo>
                  <a:pt x="89" y="266"/>
                </a:lnTo>
                <a:lnTo>
                  <a:pt x="95" y="272"/>
                </a:lnTo>
                <a:lnTo>
                  <a:pt x="89" y="272"/>
                </a:lnTo>
                <a:lnTo>
                  <a:pt x="86" y="275"/>
                </a:lnTo>
                <a:lnTo>
                  <a:pt x="86" y="282"/>
                </a:lnTo>
                <a:lnTo>
                  <a:pt x="80" y="272"/>
                </a:lnTo>
                <a:lnTo>
                  <a:pt x="74" y="266"/>
                </a:lnTo>
                <a:lnTo>
                  <a:pt x="65" y="266"/>
                </a:lnTo>
                <a:lnTo>
                  <a:pt x="71" y="263"/>
                </a:lnTo>
                <a:lnTo>
                  <a:pt x="74" y="257"/>
                </a:lnTo>
                <a:lnTo>
                  <a:pt x="71" y="251"/>
                </a:lnTo>
                <a:lnTo>
                  <a:pt x="59" y="251"/>
                </a:lnTo>
                <a:lnTo>
                  <a:pt x="49" y="248"/>
                </a:lnTo>
                <a:lnTo>
                  <a:pt x="46" y="248"/>
                </a:lnTo>
                <a:lnTo>
                  <a:pt x="40" y="242"/>
                </a:lnTo>
                <a:lnTo>
                  <a:pt x="34" y="242"/>
                </a:lnTo>
                <a:lnTo>
                  <a:pt x="34" y="236"/>
                </a:lnTo>
                <a:lnTo>
                  <a:pt x="34" y="233"/>
                </a:lnTo>
                <a:lnTo>
                  <a:pt x="34" y="223"/>
                </a:lnTo>
                <a:lnTo>
                  <a:pt x="31" y="223"/>
                </a:lnTo>
                <a:lnTo>
                  <a:pt x="22" y="223"/>
                </a:lnTo>
                <a:lnTo>
                  <a:pt x="19" y="227"/>
                </a:lnTo>
                <a:lnTo>
                  <a:pt x="19" y="223"/>
                </a:lnTo>
                <a:lnTo>
                  <a:pt x="19" y="208"/>
                </a:lnTo>
                <a:lnTo>
                  <a:pt x="25" y="202"/>
                </a:lnTo>
                <a:lnTo>
                  <a:pt x="19" y="202"/>
                </a:lnTo>
                <a:lnTo>
                  <a:pt x="19" y="196"/>
                </a:lnTo>
                <a:lnTo>
                  <a:pt x="19" y="193"/>
                </a:lnTo>
                <a:lnTo>
                  <a:pt x="19" y="178"/>
                </a:lnTo>
                <a:lnTo>
                  <a:pt x="19" y="171"/>
                </a:lnTo>
                <a:lnTo>
                  <a:pt x="16" y="162"/>
                </a:lnTo>
                <a:lnTo>
                  <a:pt x="16" y="156"/>
                </a:lnTo>
                <a:lnTo>
                  <a:pt x="16" y="153"/>
                </a:lnTo>
                <a:lnTo>
                  <a:pt x="19" y="147"/>
                </a:lnTo>
                <a:lnTo>
                  <a:pt x="16" y="147"/>
                </a:lnTo>
                <a:lnTo>
                  <a:pt x="10" y="141"/>
                </a:lnTo>
                <a:lnTo>
                  <a:pt x="10" y="138"/>
                </a:lnTo>
                <a:lnTo>
                  <a:pt x="4" y="132"/>
                </a:lnTo>
                <a:lnTo>
                  <a:pt x="0" y="123"/>
                </a:lnTo>
                <a:lnTo>
                  <a:pt x="4" y="116"/>
                </a:lnTo>
                <a:lnTo>
                  <a:pt x="10" y="110"/>
                </a:lnTo>
                <a:lnTo>
                  <a:pt x="10" y="107"/>
                </a:lnTo>
                <a:lnTo>
                  <a:pt x="10" y="101"/>
                </a:lnTo>
                <a:lnTo>
                  <a:pt x="10" y="95"/>
                </a:lnTo>
                <a:lnTo>
                  <a:pt x="10" y="92"/>
                </a:lnTo>
                <a:lnTo>
                  <a:pt x="10" y="83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2" name="Google Shape;5782;p183"/>
          <p:cNvSpPr/>
          <p:nvPr/>
        </p:nvSpPr>
        <p:spPr>
          <a:xfrm>
            <a:off x="2588579" y="2649538"/>
            <a:ext cx="563563" cy="528638"/>
          </a:xfrm>
          <a:custGeom>
            <a:avLst/>
            <a:gdLst/>
            <a:ahLst/>
            <a:cxnLst/>
            <a:rect l="l" t="t" r="r" b="b"/>
            <a:pathLst>
              <a:path w="355" h="333" extrusionOk="0">
                <a:moveTo>
                  <a:pt x="10" y="83"/>
                </a:moveTo>
                <a:lnTo>
                  <a:pt x="16" y="92"/>
                </a:lnTo>
                <a:lnTo>
                  <a:pt x="25" y="92"/>
                </a:lnTo>
                <a:lnTo>
                  <a:pt x="25" y="92"/>
                </a:lnTo>
                <a:lnTo>
                  <a:pt x="25" y="86"/>
                </a:lnTo>
                <a:lnTo>
                  <a:pt x="19" y="83"/>
                </a:lnTo>
                <a:lnTo>
                  <a:pt x="25" y="77"/>
                </a:lnTo>
                <a:lnTo>
                  <a:pt x="31" y="68"/>
                </a:lnTo>
                <a:lnTo>
                  <a:pt x="40" y="61"/>
                </a:lnTo>
                <a:lnTo>
                  <a:pt x="46" y="61"/>
                </a:lnTo>
                <a:lnTo>
                  <a:pt x="55" y="61"/>
                </a:lnTo>
                <a:lnTo>
                  <a:pt x="59" y="61"/>
                </a:lnTo>
                <a:lnTo>
                  <a:pt x="59" y="55"/>
                </a:lnTo>
                <a:lnTo>
                  <a:pt x="65" y="55"/>
                </a:lnTo>
                <a:lnTo>
                  <a:pt x="71" y="52"/>
                </a:lnTo>
                <a:lnTo>
                  <a:pt x="74" y="52"/>
                </a:lnTo>
                <a:lnTo>
                  <a:pt x="80" y="46"/>
                </a:lnTo>
                <a:lnTo>
                  <a:pt x="86" y="43"/>
                </a:lnTo>
                <a:lnTo>
                  <a:pt x="89" y="37"/>
                </a:lnTo>
                <a:lnTo>
                  <a:pt x="95" y="43"/>
                </a:lnTo>
                <a:lnTo>
                  <a:pt x="101" y="37"/>
                </a:lnTo>
                <a:lnTo>
                  <a:pt x="104" y="37"/>
                </a:lnTo>
                <a:lnTo>
                  <a:pt x="104" y="31"/>
                </a:lnTo>
                <a:lnTo>
                  <a:pt x="110" y="31"/>
                </a:lnTo>
                <a:lnTo>
                  <a:pt x="117" y="28"/>
                </a:lnTo>
                <a:lnTo>
                  <a:pt x="126" y="31"/>
                </a:lnTo>
                <a:lnTo>
                  <a:pt x="132" y="31"/>
                </a:lnTo>
                <a:lnTo>
                  <a:pt x="135" y="28"/>
                </a:lnTo>
                <a:lnTo>
                  <a:pt x="150" y="28"/>
                </a:lnTo>
                <a:lnTo>
                  <a:pt x="150" y="31"/>
                </a:lnTo>
                <a:lnTo>
                  <a:pt x="156" y="37"/>
                </a:lnTo>
                <a:lnTo>
                  <a:pt x="156" y="43"/>
                </a:lnTo>
                <a:lnTo>
                  <a:pt x="156" y="46"/>
                </a:lnTo>
                <a:lnTo>
                  <a:pt x="156" y="52"/>
                </a:lnTo>
                <a:lnTo>
                  <a:pt x="159" y="55"/>
                </a:lnTo>
                <a:lnTo>
                  <a:pt x="175" y="52"/>
                </a:lnTo>
                <a:lnTo>
                  <a:pt x="181" y="52"/>
                </a:lnTo>
                <a:lnTo>
                  <a:pt x="181" y="55"/>
                </a:lnTo>
                <a:lnTo>
                  <a:pt x="187" y="55"/>
                </a:lnTo>
                <a:lnTo>
                  <a:pt x="196" y="55"/>
                </a:lnTo>
                <a:lnTo>
                  <a:pt x="196" y="52"/>
                </a:lnTo>
                <a:lnTo>
                  <a:pt x="196" y="46"/>
                </a:lnTo>
                <a:lnTo>
                  <a:pt x="196" y="43"/>
                </a:lnTo>
                <a:lnTo>
                  <a:pt x="202" y="43"/>
                </a:lnTo>
                <a:lnTo>
                  <a:pt x="205" y="37"/>
                </a:lnTo>
                <a:lnTo>
                  <a:pt x="205" y="31"/>
                </a:lnTo>
                <a:lnTo>
                  <a:pt x="196" y="28"/>
                </a:lnTo>
                <a:lnTo>
                  <a:pt x="205" y="22"/>
                </a:lnTo>
                <a:lnTo>
                  <a:pt x="205" y="16"/>
                </a:lnTo>
                <a:lnTo>
                  <a:pt x="220" y="6"/>
                </a:lnTo>
                <a:lnTo>
                  <a:pt x="220" y="13"/>
                </a:lnTo>
                <a:lnTo>
                  <a:pt x="220" y="16"/>
                </a:lnTo>
                <a:lnTo>
                  <a:pt x="220" y="22"/>
                </a:lnTo>
                <a:lnTo>
                  <a:pt x="230" y="22"/>
                </a:lnTo>
                <a:lnTo>
                  <a:pt x="236" y="16"/>
                </a:lnTo>
                <a:lnTo>
                  <a:pt x="242" y="6"/>
                </a:lnTo>
                <a:lnTo>
                  <a:pt x="236" y="6"/>
                </a:lnTo>
                <a:lnTo>
                  <a:pt x="236" y="0"/>
                </a:lnTo>
                <a:lnTo>
                  <a:pt x="242" y="0"/>
                </a:lnTo>
                <a:lnTo>
                  <a:pt x="248" y="0"/>
                </a:lnTo>
                <a:lnTo>
                  <a:pt x="251" y="6"/>
                </a:lnTo>
                <a:lnTo>
                  <a:pt x="254" y="9"/>
                </a:lnTo>
                <a:lnTo>
                  <a:pt x="254" y="9"/>
                </a:lnTo>
                <a:lnTo>
                  <a:pt x="260" y="9"/>
                </a:lnTo>
                <a:lnTo>
                  <a:pt x="272" y="9"/>
                </a:lnTo>
                <a:lnTo>
                  <a:pt x="278" y="3"/>
                </a:lnTo>
                <a:lnTo>
                  <a:pt x="285" y="0"/>
                </a:lnTo>
                <a:lnTo>
                  <a:pt x="294" y="3"/>
                </a:lnTo>
                <a:lnTo>
                  <a:pt x="297" y="13"/>
                </a:lnTo>
                <a:lnTo>
                  <a:pt x="300" y="16"/>
                </a:lnTo>
                <a:lnTo>
                  <a:pt x="300" y="25"/>
                </a:lnTo>
                <a:lnTo>
                  <a:pt x="300" y="31"/>
                </a:lnTo>
                <a:lnTo>
                  <a:pt x="297" y="34"/>
                </a:lnTo>
                <a:lnTo>
                  <a:pt x="303" y="34"/>
                </a:lnTo>
                <a:lnTo>
                  <a:pt x="300" y="40"/>
                </a:lnTo>
                <a:lnTo>
                  <a:pt x="309" y="46"/>
                </a:lnTo>
                <a:lnTo>
                  <a:pt x="315" y="46"/>
                </a:lnTo>
                <a:lnTo>
                  <a:pt x="327" y="55"/>
                </a:lnTo>
                <a:lnTo>
                  <a:pt x="327" y="64"/>
                </a:lnTo>
                <a:lnTo>
                  <a:pt x="327" y="74"/>
                </a:lnTo>
                <a:lnTo>
                  <a:pt x="333" y="77"/>
                </a:lnTo>
                <a:lnTo>
                  <a:pt x="333" y="92"/>
                </a:lnTo>
                <a:lnTo>
                  <a:pt x="333" y="95"/>
                </a:lnTo>
                <a:lnTo>
                  <a:pt x="343" y="107"/>
                </a:lnTo>
                <a:lnTo>
                  <a:pt x="346" y="116"/>
                </a:lnTo>
                <a:lnTo>
                  <a:pt x="346" y="132"/>
                </a:lnTo>
                <a:lnTo>
                  <a:pt x="343" y="141"/>
                </a:lnTo>
                <a:lnTo>
                  <a:pt x="324" y="153"/>
                </a:lnTo>
                <a:lnTo>
                  <a:pt x="327" y="159"/>
                </a:lnTo>
                <a:lnTo>
                  <a:pt x="337" y="162"/>
                </a:lnTo>
                <a:lnTo>
                  <a:pt x="333" y="178"/>
                </a:lnTo>
                <a:lnTo>
                  <a:pt x="333" y="181"/>
                </a:lnTo>
                <a:lnTo>
                  <a:pt x="337" y="184"/>
                </a:lnTo>
                <a:lnTo>
                  <a:pt x="333" y="196"/>
                </a:lnTo>
                <a:lnTo>
                  <a:pt x="333" y="202"/>
                </a:lnTo>
                <a:lnTo>
                  <a:pt x="333" y="205"/>
                </a:lnTo>
                <a:lnTo>
                  <a:pt x="340" y="211"/>
                </a:lnTo>
                <a:lnTo>
                  <a:pt x="343" y="217"/>
                </a:lnTo>
                <a:lnTo>
                  <a:pt x="352" y="230"/>
                </a:lnTo>
                <a:lnTo>
                  <a:pt x="349" y="233"/>
                </a:lnTo>
                <a:lnTo>
                  <a:pt x="349" y="239"/>
                </a:lnTo>
                <a:lnTo>
                  <a:pt x="352" y="239"/>
                </a:lnTo>
                <a:lnTo>
                  <a:pt x="355" y="248"/>
                </a:lnTo>
                <a:lnTo>
                  <a:pt x="352" y="257"/>
                </a:lnTo>
                <a:lnTo>
                  <a:pt x="346" y="260"/>
                </a:lnTo>
                <a:lnTo>
                  <a:pt x="337" y="260"/>
                </a:lnTo>
                <a:lnTo>
                  <a:pt x="327" y="269"/>
                </a:lnTo>
                <a:lnTo>
                  <a:pt x="324" y="275"/>
                </a:lnTo>
                <a:lnTo>
                  <a:pt x="318" y="282"/>
                </a:lnTo>
                <a:lnTo>
                  <a:pt x="312" y="285"/>
                </a:lnTo>
                <a:lnTo>
                  <a:pt x="309" y="291"/>
                </a:lnTo>
                <a:lnTo>
                  <a:pt x="306" y="297"/>
                </a:lnTo>
                <a:lnTo>
                  <a:pt x="303" y="306"/>
                </a:lnTo>
                <a:lnTo>
                  <a:pt x="303" y="312"/>
                </a:lnTo>
                <a:lnTo>
                  <a:pt x="303" y="318"/>
                </a:lnTo>
                <a:lnTo>
                  <a:pt x="303" y="321"/>
                </a:lnTo>
                <a:lnTo>
                  <a:pt x="303" y="327"/>
                </a:lnTo>
                <a:lnTo>
                  <a:pt x="297" y="333"/>
                </a:lnTo>
                <a:lnTo>
                  <a:pt x="297" y="327"/>
                </a:lnTo>
                <a:lnTo>
                  <a:pt x="291" y="327"/>
                </a:lnTo>
                <a:lnTo>
                  <a:pt x="288" y="327"/>
                </a:lnTo>
                <a:lnTo>
                  <a:pt x="282" y="327"/>
                </a:lnTo>
                <a:lnTo>
                  <a:pt x="275" y="321"/>
                </a:lnTo>
                <a:lnTo>
                  <a:pt x="272" y="318"/>
                </a:lnTo>
                <a:lnTo>
                  <a:pt x="266" y="312"/>
                </a:lnTo>
                <a:lnTo>
                  <a:pt x="260" y="312"/>
                </a:lnTo>
                <a:lnTo>
                  <a:pt x="257" y="303"/>
                </a:lnTo>
                <a:lnTo>
                  <a:pt x="251" y="306"/>
                </a:lnTo>
                <a:lnTo>
                  <a:pt x="245" y="312"/>
                </a:lnTo>
                <a:lnTo>
                  <a:pt x="230" y="318"/>
                </a:lnTo>
                <a:lnTo>
                  <a:pt x="230" y="312"/>
                </a:lnTo>
                <a:lnTo>
                  <a:pt x="230" y="303"/>
                </a:lnTo>
                <a:lnTo>
                  <a:pt x="227" y="306"/>
                </a:lnTo>
                <a:lnTo>
                  <a:pt x="220" y="306"/>
                </a:lnTo>
                <a:lnTo>
                  <a:pt x="217" y="303"/>
                </a:lnTo>
                <a:lnTo>
                  <a:pt x="205" y="306"/>
                </a:lnTo>
                <a:lnTo>
                  <a:pt x="205" y="312"/>
                </a:lnTo>
                <a:lnTo>
                  <a:pt x="202" y="318"/>
                </a:lnTo>
                <a:lnTo>
                  <a:pt x="202" y="306"/>
                </a:lnTo>
                <a:lnTo>
                  <a:pt x="196" y="303"/>
                </a:lnTo>
                <a:lnTo>
                  <a:pt x="190" y="306"/>
                </a:lnTo>
                <a:lnTo>
                  <a:pt x="187" y="306"/>
                </a:lnTo>
                <a:lnTo>
                  <a:pt x="181" y="312"/>
                </a:lnTo>
                <a:lnTo>
                  <a:pt x="175" y="306"/>
                </a:lnTo>
                <a:lnTo>
                  <a:pt x="165" y="306"/>
                </a:lnTo>
                <a:lnTo>
                  <a:pt x="159" y="303"/>
                </a:lnTo>
                <a:lnTo>
                  <a:pt x="156" y="297"/>
                </a:lnTo>
                <a:lnTo>
                  <a:pt x="150" y="291"/>
                </a:lnTo>
                <a:lnTo>
                  <a:pt x="141" y="291"/>
                </a:lnTo>
                <a:lnTo>
                  <a:pt x="132" y="288"/>
                </a:lnTo>
                <a:lnTo>
                  <a:pt x="126" y="282"/>
                </a:lnTo>
                <a:lnTo>
                  <a:pt x="117" y="266"/>
                </a:lnTo>
                <a:lnTo>
                  <a:pt x="110" y="272"/>
                </a:lnTo>
                <a:lnTo>
                  <a:pt x="104" y="266"/>
                </a:lnTo>
                <a:lnTo>
                  <a:pt x="95" y="266"/>
                </a:lnTo>
                <a:lnTo>
                  <a:pt x="89" y="266"/>
                </a:lnTo>
                <a:lnTo>
                  <a:pt x="95" y="272"/>
                </a:lnTo>
                <a:lnTo>
                  <a:pt x="89" y="272"/>
                </a:lnTo>
                <a:lnTo>
                  <a:pt x="86" y="275"/>
                </a:lnTo>
                <a:lnTo>
                  <a:pt x="86" y="282"/>
                </a:lnTo>
                <a:lnTo>
                  <a:pt x="80" y="272"/>
                </a:lnTo>
                <a:lnTo>
                  <a:pt x="74" y="266"/>
                </a:lnTo>
                <a:lnTo>
                  <a:pt x="65" y="266"/>
                </a:lnTo>
                <a:lnTo>
                  <a:pt x="71" y="263"/>
                </a:lnTo>
                <a:lnTo>
                  <a:pt x="74" y="257"/>
                </a:lnTo>
                <a:lnTo>
                  <a:pt x="71" y="251"/>
                </a:lnTo>
                <a:lnTo>
                  <a:pt x="59" y="251"/>
                </a:lnTo>
                <a:lnTo>
                  <a:pt x="49" y="248"/>
                </a:lnTo>
                <a:lnTo>
                  <a:pt x="46" y="248"/>
                </a:lnTo>
                <a:lnTo>
                  <a:pt x="40" y="242"/>
                </a:lnTo>
                <a:lnTo>
                  <a:pt x="34" y="242"/>
                </a:lnTo>
                <a:lnTo>
                  <a:pt x="34" y="236"/>
                </a:lnTo>
                <a:lnTo>
                  <a:pt x="34" y="233"/>
                </a:lnTo>
                <a:lnTo>
                  <a:pt x="34" y="223"/>
                </a:lnTo>
                <a:lnTo>
                  <a:pt x="31" y="223"/>
                </a:lnTo>
                <a:lnTo>
                  <a:pt x="22" y="223"/>
                </a:lnTo>
                <a:lnTo>
                  <a:pt x="19" y="227"/>
                </a:lnTo>
                <a:lnTo>
                  <a:pt x="19" y="223"/>
                </a:lnTo>
                <a:lnTo>
                  <a:pt x="19" y="208"/>
                </a:lnTo>
                <a:lnTo>
                  <a:pt x="25" y="202"/>
                </a:lnTo>
                <a:lnTo>
                  <a:pt x="19" y="202"/>
                </a:lnTo>
                <a:lnTo>
                  <a:pt x="19" y="196"/>
                </a:lnTo>
                <a:lnTo>
                  <a:pt x="19" y="193"/>
                </a:lnTo>
                <a:lnTo>
                  <a:pt x="19" y="178"/>
                </a:lnTo>
                <a:lnTo>
                  <a:pt x="19" y="171"/>
                </a:lnTo>
                <a:lnTo>
                  <a:pt x="16" y="162"/>
                </a:lnTo>
                <a:lnTo>
                  <a:pt x="16" y="156"/>
                </a:lnTo>
                <a:lnTo>
                  <a:pt x="16" y="153"/>
                </a:lnTo>
                <a:lnTo>
                  <a:pt x="19" y="147"/>
                </a:lnTo>
                <a:lnTo>
                  <a:pt x="16" y="147"/>
                </a:lnTo>
                <a:lnTo>
                  <a:pt x="10" y="141"/>
                </a:lnTo>
                <a:lnTo>
                  <a:pt x="10" y="138"/>
                </a:lnTo>
                <a:lnTo>
                  <a:pt x="4" y="132"/>
                </a:lnTo>
                <a:lnTo>
                  <a:pt x="0" y="123"/>
                </a:lnTo>
                <a:lnTo>
                  <a:pt x="4" y="116"/>
                </a:lnTo>
                <a:lnTo>
                  <a:pt x="10" y="110"/>
                </a:lnTo>
                <a:lnTo>
                  <a:pt x="10" y="107"/>
                </a:lnTo>
                <a:lnTo>
                  <a:pt x="10" y="101"/>
                </a:lnTo>
                <a:lnTo>
                  <a:pt x="10" y="95"/>
                </a:lnTo>
                <a:lnTo>
                  <a:pt x="10" y="92"/>
                </a:lnTo>
                <a:lnTo>
                  <a:pt x="10" y="83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3" name="Google Shape;5783;p183"/>
          <p:cNvSpPr/>
          <p:nvPr/>
        </p:nvSpPr>
        <p:spPr>
          <a:xfrm>
            <a:off x="3123566" y="4027488"/>
            <a:ext cx="111125" cy="82550"/>
          </a:xfrm>
          <a:custGeom>
            <a:avLst/>
            <a:gdLst/>
            <a:ahLst/>
            <a:cxnLst/>
            <a:rect l="l" t="t" r="r" b="b"/>
            <a:pathLst>
              <a:path w="70" h="52" extrusionOk="0">
                <a:moveTo>
                  <a:pt x="0" y="7"/>
                </a:moveTo>
                <a:lnTo>
                  <a:pt x="9" y="0"/>
                </a:lnTo>
                <a:lnTo>
                  <a:pt x="12" y="0"/>
                </a:lnTo>
                <a:lnTo>
                  <a:pt x="18" y="7"/>
                </a:lnTo>
                <a:lnTo>
                  <a:pt x="24" y="13"/>
                </a:lnTo>
                <a:lnTo>
                  <a:pt x="33" y="13"/>
                </a:lnTo>
                <a:lnTo>
                  <a:pt x="42" y="16"/>
                </a:lnTo>
                <a:lnTo>
                  <a:pt x="48" y="22"/>
                </a:lnTo>
                <a:lnTo>
                  <a:pt x="54" y="22"/>
                </a:lnTo>
                <a:lnTo>
                  <a:pt x="58" y="28"/>
                </a:lnTo>
                <a:lnTo>
                  <a:pt x="58" y="31"/>
                </a:lnTo>
                <a:lnTo>
                  <a:pt x="64" y="37"/>
                </a:lnTo>
                <a:lnTo>
                  <a:pt x="70" y="40"/>
                </a:lnTo>
                <a:lnTo>
                  <a:pt x="70" y="52"/>
                </a:lnTo>
                <a:lnTo>
                  <a:pt x="64" y="52"/>
                </a:lnTo>
                <a:lnTo>
                  <a:pt x="58" y="40"/>
                </a:lnTo>
                <a:lnTo>
                  <a:pt x="54" y="37"/>
                </a:lnTo>
                <a:lnTo>
                  <a:pt x="48" y="31"/>
                </a:lnTo>
                <a:lnTo>
                  <a:pt x="39" y="28"/>
                </a:lnTo>
                <a:lnTo>
                  <a:pt x="33" y="22"/>
                </a:lnTo>
                <a:lnTo>
                  <a:pt x="24" y="16"/>
                </a:lnTo>
                <a:lnTo>
                  <a:pt x="18" y="13"/>
                </a:lnTo>
                <a:lnTo>
                  <a:pt x="9" y="13"/>
                </a:lnTo>
                <a:lnTo>
                  <a:pt x="3" y="13"/>
                </a:lnTo>
                <a:lnTo>
                  <a:pt x="0" y="7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4" name="Google Shape;5784;p183"/>
          <p:cNvSpPr/>
          <p:nvPr/>
        </p:nvSpPr>
        <p:spPr>
          <a:xfrm>
            <a:off x="3123566" y="4027488"/>
            <a:ext cx="111125" cy="82550"/>
          </a:xfrm>
          <a:custGeom>
            <a:avLst/>
            <a:gdLst/>
            <a:ahLst/>
            <a:cxnLst/>
            <a:rect l="l" t="t" r="r" b="b"/>
            <a:pathLst>
              <a:path w="70" h="52" extrusionOk="0">
                <a:moveTo>
                  <a:pt x="0" y="7"/>
                </a:moveTo>
                <a:lnTo>
                  <a:pt x="9" y="0"/>
                </a:lnTo>
                <a:lnTo>
                  <a:pt x="12" y="0"/>
                </a:lnTo>
                <a:lnTo>
                  <a:pt x="18" y="7"/>
                </a:lnTo>
                <a:lnTo>
                  <a:pt x="24" y="13"/>
                </a:lnTo>
                <a:lnTo>
                  <a:pt x="33" y="13"/>
                </a:lnTo>
                <a:lnTo>
                  <a:pt x="42" y="16"/>
                </a:lnTo>
                <a:lnTo>
                  <a:pt x="48" y="22"/>
                </a:lnTo>
                <a:lnTo>
                  <a:pt x="54" y="22"/>
                </a:lnTo>
                <a:lnTo>
                  <a:pt x="58" y="28"/>
                </a:lnTo>
                <a:lnTo>
                  <a:pt x="58" y="31"/>
                </a:lnTo>
                <a:lnTo>
                  <a:pt x="64" y="37"/>
                </a:lnTo>
                <a:lnTo>
                  <a:pt x="70" y="40"/>
                </a:lnTo>
                <a:lnTo>
                  <a:pt x="70" y="52"/>
                </a:lnTo>
                <a:lnTo>
                  <a:pt x="64" y="52"/>
                </a:lnTo>
                <a:lnTo>
                  <a:pt x="58" y="40"/>
                </a:lnTo>
                <a:lnTo>
                  <a:pt x="54" y="37"/>
                </a:lnTo>
                <a:lnTo>
                  <a:pt x="48" y="31"/>
                </a:lnTo>
                <a:lnTo>
                  <a:pt x="39" y="28"/>
                </a:lnTo>
                <a:lnTo>
                  <a:pt x="33" y="22"/>
                </a:lnTo>
                <a:lnTo>
                  <a:pt x="24" y="16"/>
                </a:lnTo>
                <a:lnTo>
                  <a:pt x="18" y="13"/>
                </a:lnTo>
                <a:lnTo>
                  <a:pt x="9" y="13"/>
                </a:lnTo>
                <a:lnTo>
                  <a:pt x="3" y="13"/>
                </a:lnTo>
                <a:lnTo>
                  <a:pt x="0" y="7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5" name="Google Shape;5785;p183"/>
          <p:cNvSpPr/>
          <p:nvPr/>
        </p:nvSpPr>
        <p:spPr>
          <a:xfrm>
            <a:off x="2807654" y="1441451"/>
            <a:ext cx="38100" cy="49213"/>
          </a:xfrm>
          <a:custGeom>
            <a:avLst/>
            <a:gdLst/>
            <a:ahLst/>
            <a:cxnLst/>
            <a:rect l="l" t="t" r="r" b="b"/>
            <a:pathLst>
              <a:path w="24" h="31" extrusionOk="0">
                <a:moveTo>
                  <a:pt x="6" y="31"/>
                </a:moveTo>
                <a:lnTo>
                  <a:pt x="9" y="25"/>
                </a:lnTo>
                <a:lnTo>
                  <a:pt x="9" y="21"/>
                </a:lnTo>
                <a:lnTo>
                  <a:pt x="15" y="21"/>
                </a:lnTo>
                <a:lnTo>
                  <a:pt x="18" y="21"/>
                </a:lnTo>
                <a:lnTo>
                  <a:pt x="24" y="6"/>
                </a:lnTo>
                <a:lnTo>
                  <a:pt x="18" y="0"/>
                </a:lnTo>
                <a:lnTo>
                  <a:pt x="15" y="0"/>
                </a:lnTo>
                <a:lnTo>
                  <a:pt x="15" y="6"/>
                </a:lnTo>
                <a:lnTo>
                  <a:pt x="9" y="6"/>
                </a:lnTo>
                <a:lnTo>
                  <a:pt x="6" y="6"/>
                </a:lnTo>
                <a:lnTo>
                  <a:pt x="6" y="9"/>
                </a:lnTo>
                <a:lnTo>
                  <a:pt x="6" y="15"/>
                </a:lnTo>
                <a:lnTo>
                  <a:pt x="0" y="21"/>
                </a:lnTo>
                <a:lnTo>
                  <a:pt x="6" y="25"/>
                </a:lnTo>
                <a:lnTo>
                  <a:pt x="6" y="3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6" name="Google Shape;5786;p183"/>
          <p:cNvSpPr/>
          <p:nvPr/>
        </p:nvSpPr>
        <p:spPr>
          <a:xfrm>
            <a:off x="2807654" y="1441451"/>
            <a:ext cx="38100" cy="49213"/>
          </a:xfrm>
          <a:custGeom>
            <a:avLst/>
            <a:gdLst/>
            <a:ahLst/>
            <a:cxnLst/>
            <a:rect l="l" t="t" r="r" b="b"/>
            <a:pathLst>
              <a:path w="24" h="31" extrusionOk="0">
                <a:moveTo>
                  <a:pt x="6" y="31"/>
                </a:moveTo>
                <a:lnTo>
                  <a:pt x="9" y="25"/>
                </a:lnTo>
                <a:lnTo>
                  <a:pt x="9" y="21"/>
                </a:lnTo>
                <a:lnTo>
                  <a:pt x="15" y="21"/>
                </a:lnTo>
                <a:lnTo>
                  <a:pt x="18" y="21"/>
                </a:lnTo>
                <a:lnTo>
                  <a:pt x="24" y="6"/>
                </a:lnTo>
                <a:lnTo>
                  <a:pt x="18" y="0"/>
                </a:lnTo>
                <a:lnTo>
                  <a:pt x="15" y="0"/>
                </a:lnTo>
                <a:lnTo>
                  <a:pt x="15" y="6"/>
                </a:lnTo>
                <a:lnTo>
                  <a:pt x="9" y="6"/>
                </a:lnTo>
                <a:lnTo>
                  <a:pt x="6" y="6"/>
                </a:lnTo>
                <a:lnTo>
                  <a:pt x="6" y="9"/>
                </a:lnTo>
                <a:lnTo>
                  <a:pt x="6" y="15"/>
                </a:lnTo>
                <a:lnTo>
                  <a:pt x="0" y="21"/>
                </a:lnTo>
                <a:lnTo>
                  <a:pt x="6" y="25"/>
                </a:lnTo>
                <a:lnTo>
                  <a:pt x="6" y="3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7" name="Google Shape;5787;p183"/>
          <p:cNvSpPr/>
          <p:nvPr/>
        </p:nvSpPr>
        <p:spPr>
          <a:xfrm>
            <a:off x="2229804" y="1281113"/>
            <a:ext cx="1019175" cy="1092200"/>
          </a:xfrm>
          <a:custGeom>
            <a:avLst/>
            <a:gdLst/>
            <a:ahLst/>
            <a:cxnLst/>
            <a:rect l="l" t="t" r="r" b="b"/>
            <a:pathLst>
              <a:path w="642" h="688" extrusionOk="0">
                <a:moveTo>
                  <a:pt x="178" y="642"/>
                </a:moveTo>
                <a:lnTo>
                  <a:pt x="184" y="642"/>
                </a:lnTo>
                <a:lnTo>
                  <a:pt x="184" y="648"/>
                </a:lnTo>
                <a:lnTo>
                  <a:pt x="187" y="651"/>
                </a:lnTo>
                <a:lnTo>
                  <a:pt x="193" y="648"/>
                </a:lnTo>
                <a:lnTo>
                  <a:pt x="193" y="642"/>
                </a:lnTo>
                <a:lnTo>
                  <a:pt x="193" y="636"/>
                </a:lnTo>
                <a:lnTo>
                  <a:pt x="187" y="633"/>
                </a:lnTo>
                <a:lnTo>
                  <a:pt x="199" y="621"/>
                </a:lnTo>
                <a:lnTo>
                  <a:pt x="199" y="618"/>
                </a:lnTo>
                <a:lnTo>
                  <a:pt x="202" y="612"/>
                </a:lnTo>
                <a:lnTo>
                  <a:pt x="202" y="609"/>
                </a:lnTo>
                <a:lnTo>
                  <a:pt x="208" y="602"/>
                </a:lnTo>
                <a:lnTo>
                  <a:pt x="214" y="602"/>
                </a:lnTo>
                <a:lnTo>
                  <a:pt x="217" y="602"/>
                </a:lnTo>
                <a:lnTo>
                  <a:pt x="223" y="587"/>
                </a:lnTo>
                <a:lnTo>
                  <a:pt x="223" y="572"/>
                </a:lnTo>
                <a:lnTo>
                  <a:pt x="223" y="566"/>
                </a:lnTo>
                <a:lnTo>
                  <a:pt x="223" y="563"/>
                </a:lnTo>
                <a:lnTo>
                  <a:pt x="217" y="554"/>
                </a:lnTo>
                <a:lnTo>
                  <a:pt x="217" y="547"/>
                </a:lnTo>
                <a:lnTo>
                  <a:pt x="233" y="538"/>
                </a:lnTo>
                <a:lnTo>
                  <a:pt x="233" y="532"/>
                </a:lnTo>
                <a:lnTo>
                  <a:pt x="233" y="523"/>
                </a:lnTo>
                <a:lnTo>
                  <a:pt x="233" y="517"/>
                </a:lnTo>
                <a:lnTo>
                  <a:pt x="230" y="514"/>
                </a:lnTo>
                <a:lnTo>
                  <a:pt x="223" y="508"/>
                </a:lnTo>
                <a:lnTo>
                  <a:pt x="223" y="502"/>
                </a:lnTo>
                <a:lnTo>
                  <a:pt x="223" y="499"/>
                </a:lnTo>
                <a:lnTo>
                  <a:pt x="230" y="486"/>
                </a:lnTo>
                <a:lnTo>
                  <a:pt x="230" y="483"/>
                </a:lnTo>
                <a:lnTo>
                  <a:pt x="230" y="471"/>
                </a:lnTo>
                <a:lnTo>
                  <a:pt x="223" y="468"/>
                </a:lnTo>
                <a:lnTo>
                  <a:pt x="223" y="462"/>
                </a:lnTo>
                <a:lnTo>
                  <a:pt x="223" y="453"/>
                </a:lnTo>
                <a:lnTo>
                  <a:pt x="230" y="447"/>
                </a:lnTo>
                <a:lnTo>
                  <a:pt x="230" y="437"/>
                </a:lnTo>
                <a:lnTo>
                  <a:pt x="230" y="428"/>
                </a:lnTo>
                <a:lnTo>
                  <a:pt x="230" y="416"/>
                </a:lnTo>
                <a:lnTo>
                  <a:pt x="233" y="407"/>
                </a:lnTo>
                <a:lnTo>
                  <a:pt x="239" y="401"/>
                </a:lnTo>
                <a:lnTo>
                  <a:pt x="248" y="398"/>
                </a:lnTo>
                <a:lnTo>
                  <a:pt x="248" y="401"/>
                </a:lnTo>
                <a:lnTo>
                  <a:pt x="254" y="401"/>
                </a:lnTo>
                <a:lnTo>
                  <a:pt x="257" y="398"/>
                </a:lnTo>
                <a:lnTo>
                  <a:pt x="263" y="392"/>
                </a:lnTo>
                <a:lnTo>
                  <a:pt x="269" y="392"/>
                </a:lnTo>
                <a:lnTo>
                  <a:pt x="278" y="392"/>
                </a:lnTo>
                <a:lnTo>
                  <a:pt x="285" y="385"/>
                </a:lnTo>
                <a:lnTo>
                  <a:pt x="278" y="376"/>
                </a:lnTo>
                <a:lnTo>
                  <a:pt x="278" y="373"/>
                </a:lnTo>
                <a:lnTo>
                  <a:pt x="278" y="367"/>
                </a:lnTo>
                <a:lnTo>
                  <a:pt x="272" y="358"/>
                </a:lnTo>
                <a:lnTo>
                  <a:pt x="278" y="352"/>
                </a:lnTo>
                <a:lnTo>
                  <a:pt x="288" y="346"/>
                </a:lnTo>
                <a:lnTo>
                  <a:pt x="288" y="343"/>
                </a:lnTo>
                <a:lnTo>
                  <a:pt x="294" y="327"/>
                </a:lnTo>
                <a:lnTo>
                  <a:pt x="294" y="321"/>
                </a:lnTo>
                <a:lnTo>
                  <a:pt x="294" y="318"/>
                </a:lnTo>
                <a:lnTo>
                  <a:pt x="294" y="306"/>
                </a:lnTo>
                <a:lnTo>
                  <a:pt x="297" y="303"/>
                </a:lnTo>
                <a:lnTo>
                  <a:pt x="303" y="291"/>
                </a:lnTo>
                <a:lnTo>
                  <a:pt x="303" y="281"/>
                </a:lnTo>
                <a:lnTo>
                  <a:pt x="315" y="275"/>
                </a:lnTo>
                <a:lnTo>
                  <a:pt x="324" y="272"/>
                </a:lnTo>
                <a:lnTo>
                  <a:pt x="327" y="266"/>
                </a:lnTo>
                <a:lnTo>
                  <a:pt x="327" y="263"/>
                </a:lnTo>
                <a:lnTo>
                  <a:pt x="327" y="251"/>
                </a:lnTo>
                <a:lnTo>
                  <a:pt x="340" y="245"/>
                </a:lnTo>
                <a:lnTo>
                  <a:pt x="349" y="236"/>
                </a:lnTo>
                <a:lnTo>
                  <a:pt x="349" y="233"/>
                </a:lnTo>
                <a:lnTo>
                  <a:pt x="355" y="226"/>
                </a:lnTo>
                <a:lnTo>
                  <a:pt x="349" y="217"/>
                </a:lnTo>
                <a:lnTo>
                  <a:pt x="343" y="211"/>
                </a:lnTo>
                <a:lnTo>
                  <a:pt x="349" y="208"/>
                </a:lnTo>
                <a:lnTo>
                  <a:pt x="355" y="202"/>
                </a:lnTo>
                <a:lnTo>
                  <a:pt x="370" y="193"/>
                </a:lnTo>
                <a:lnTo>
                  <a:pt x="370" y="187"/>
                </a:lnTo>
                <a:lnTo>
                  <a:pt x="373" y="178"/>
                </a:lnTo>
                <a:lnTo>
                  <a:pt x="379" y="178"/>
                </a:lnTo>
                <a:lnTo>
                  <a:pt x="388" y="181"/>
                </a:lnTo>
                <a:lnTo>
                  <a:pt x="395" y="181"/>
                </a:lnTo>
                <a:lnTo>
                  <a:pt x="395" y="178"/>
                </a:lnTo>
                <a:lnTo>
                  <a:pt x="395" y="165"/>
                </a:lnTo>
                <a:lnTo>
                  <a:pt x="404" y="162"/>
                </a:lnTo>
                <a:lnTo>
                  <a:pt x="410" y="165"/>
                </a:lnTo>
                <a:lnTo>
                  <a:pt x="413" y="165"/>
                </a:lnTo>
                <a:lnTo>
                  <a:pt x="413" y="162"/>
                </a:lnTo>
                <a:lnTo>
                  <a:pt x="419" y="147"/>
                </a:lnTo>
                <a:lnTo>
                  <a:pt x="428" y="150"/>
                </a:lnTo>
                <a:lnTo>
                  <a:pt x="428" y="147"/>
                </a:lnTo>
                <a:lnTo>
                  <a:pt x="428" y="138"/>
                </a:lnTo>
                <a:lnTo>
                  <a:pt x="428" y="132"/>
                </a:lnTo>
                <a:lnTo>
                  <a:pt x="440" y="132"/>
                </a:lnTo>
                <a:lnTo>
                  <a:pt x="440" y="122"/>
                </a:lnTo>
                <a:lnTo>
                  <a:pt x="443" y="110"/>
                </a:lnTo>
                <a:lnTo>
                  <a:pt x="449" y="110"/>
                </a:lnTo>
                <a:lnTo>
                  <a:pt x="456" y="116"/>
                </a:lnTo>
                <a:lnTo>
                  <a:pt x="465" y="122"/>
                </a:lnTo>
                <a:lnTo>
                  <a:pt x="465" y="126"/>
                </a:lnTo>
                <a:lnTo>
                  <a:pt x="471" y="138"/>
                </a:lnTo>
                <a:lnTo>
                  <a:pt x="474" y="138"/>
                </a:lnTo>
                <a:lnTo>
                  <a:pt x="480" y="138"/>
                </a:lnTo>
                <a:lnTo>
                  <a:pt x="483" y="141"/>
                </a:lnTo>
                <a:lnTo>
                  <a:pt x="498" y="141"/>
                </a:lnTo>
                <a:lnTo>
                  <a:pt x="504" y="138"/>
                </a:lnTo>
                <a:lnTo>
                  <a:pt x="511" y="138"/>
                </a:lnTo>
                <a:lnTo>
                  <a:pt x="514" y="147"/>
                </a:lnTo>
                <a:lnTo>
                  <a:pt x="526" y="141"/>
                </a:lnTo>
                <a:lnTo>
                  <a:pt x="529" y="141"/>
                </a:lnTo>
                <a:lnTo>
                  <a:pt x="529" y="138"/>
                </a:lnTo>
                <a:lnTo>
                  <a:pt x="535" y="126"/>
                </a:lnTo>
                <a:lnTo>
                  <a:pt x="541" y="122"/>
                </a:lnTo>
                <a:lnTo>
                  <a:pt x="541" y="116"/>
                </a:lnTo>
                <a:lnTo>
                  <a:pt x="541" y="110"/>
                </a:lnTo>
                <a:lnTo>
                  <a:pt x="541" y="107"/>
                </a:lnTo>
                <a:lnTo>
                  <a:pt x="544" y="98"/>
                </a:lnTo>
                <a:lnTo>
                  <a:pt x="544" y="77"/>
                </a:lnTo>
                <a:lnTo>
                  <a:pt x="550" y="71"/>
                </a:lnTo>
                <a:lnTo>
                  <a:pt x="559" y="71"/>
                </a:lnTo>
                <a:lnTo>
                  <a:pt x="569" y="67"/>
                </a:lnTo>
                <a:lnTo>
                  <a:pt x="575" y="61"/>
                </a:lnTo>
                <a:lnTo>
                  <a:pt x="581" y="61"/>
                </a:lnTo>
                <a:lnTo>
                  <a:pt x="575" y="71"/>
                </a:lnTo>
                <a:lnTo>
                  <a:pt x="590" y="77"/>
                </a:lnTo>
                <a:lnTo>
                  <a:pt x="596" y="77"/>
                </a:lnTo>
                <a:lnTo>
                  <a:pt x="599" y="83"/>
                </a:lnTo>
                <a:lnTo>
                  <a:pt x="605" y="86"/>
                </a:lnTo>
                <a:lnTo>
                  <a:pt x="605" y="92"/>
                </a:lnTo>
                <a:lnTo>
                  <a:pt x="599" y="98"/>
                </a:lnTo>
                <a:lnTo>
                  <a:pt x="599" y="107"/>
                </a:lnTo>
                <a:lnTo>
                  <a:pt x="599" y="110"/>
                </a:lnTo>
                <a:lnTo>
                  <a:pt x="599" y="116"/>
                </a:lnTo>
                <a:lnTo>
                  <a:pt x="599" y="122"/>
                </a:lnTo>
                <a:lnTo>
                  <a:pt x="605" y="122"/>
                </a:lnTo>
                <a:lnTo>
                  <a:pt x="605" y="122"/>
                </a:lnTo>
                <a:lnTo>
                  <a:pt x="608" y="104"/>
                </a:lnTo>
                <a:lnTo>
                  <a:pt x="614" y="92"/>
                </a:lnTo>
                <a:lnTo>
                  <a:pt x="624" y="86"/>
                </a:lnTo>
                <a:lnTo>
                  <a:pt x="636" y="83"/>
                </a:lnTo>
                <a:lnTo>
                  <a:pt x="642" y="64"/>
                </a:lnTo>
                <a:lnTo>
                  <a:pt x="639" y="67"/>
                </a:lnTo>
                <a:lnTo>
                  <a:pt x="630" y="67"/>
                </a:lnTo>
                <a:lnTo>
                  <a:pt x="624" y="67"/>
                </a:lnTo>
                <a:lnTo>
                  <a:pt x="630" y="61"/>
                </a:lnTo>
                <a:lnTo>
                  <a:pt x="630" y="52"/>
                </a:lnTo>
                <a:lnTo>
                  <a:pt x="624" y="46"/>
                </a:lnTo>
                <a:lnTo>
                  <a:pt x="630" y="46"/>
                </a:lnTo>
                <a:lnTo>
                  <a:pt x="636" y="40"/>
                </a:lnTo>
                <a:lnTo>
                  <a:pt x="636" y="37"/>
                </a:lnTo>
                <a:lnTo>
                  <a:pt x="636" y="31"/>
                </a:lnTo>
                <a:lnTo>
                  <a:pt x="630" y="31"/>
                </a:lnTo>
                <a:lnTo>
                  <a:pt x="630" y="28"/>
                </a:lnTo>
                <a:lnTo>
                  <a:pt x="621" y="28"/>
                </a:lnTo>
                <a:lnTo>
                  <a:pt x="608" y="31"/>
                </a:lnTo>
                <a:lnTo>
                  <a:pt x="608" y="22"/>
                </a:lnTo>
                <a:lnTo>
                  <a:pt x="599" y="22"/>
                </a:lnTo>
                <a:lnTo>
                  <a:pt x="593" y="15"/>
                </a:lnTo>
                <a:lnTo>
                  <a:pt x="584" y="28"/>
                </a:lnTo>
                <a:lnTo>
                  <a:pt x="584" y="31"/>
                </a:lnTo>
                <a:lnTo>
                  <a:pt x="581" y="37"/>
                </a:lnTo>
                <a:lnTo>
                  <a:pt x="575" y="28"/>
                </a:lnTo>
                <a:lnTo>
                  <a:pt x="575" y="22"/>
                </a:lnTo>
                <a:lnTo>
                  <a:pt x="581" y="15"/>
                </a:lnTo>
                <a:lnTo>
                  <a:pt x="581" y="12"/>
                </a:lnTo>
                <a:lnTo>
                  <a:pt x="581" y="0"/>
                </a:lnTo>
                <a:lnTo>
                  <a:pt x="575" y="0"/>
                </a:lnTo>
                <a:lnTo>
                  <a:pt x="566" y="12"/>
                </a:lnTo>
                <a:lnTo>
                  <a:pt x="566" y="15"/>
                </a:lnTo>
                <a:lnTo>
                  <a:pt x="553" y="22"/>
                </a:lnTo>
                <a:lnTo>
                  <a:pt x="553" y="37"/>
                </a:lnTo>
                <a:lnTo>
                  <a:pt x="553" y="40"/>
                </a:lnTo>
                <a:lnTo>
                  <a:pt x="550" y="37"/>
                </a:lnTo>
                <a:lnTo>
                  <a:pt x="550" y="31"/>
                </a:lnTo>
                <a:lnTo>
                  <a:pt x="544" y="28"/>
                </a:lnTo>
                <a:lnTo>
                  <a:pt x="544" y="22"/>
                </a:lnTo>
                <a:lnTo>
                  <a:pt x="544" y="15"/>
                </a:lnTo>
                <a:lnTo>
                  <a:pt x="544" y="12"/>
                </a:lnTo>
                <a:lnTo>
                  <a:pt x="538" y="12"/>
                </a:lnTo>
                <a:lnTo>
                  <a:pt x="538" y="15"/>
                </a:lnTo>
                <a:lnTo>
                  <a:pt x="538" y="22"/>
                </a:lnTo>
                <a:lnTo>
                  <a:pt x="535" y="31"/>
                </a:lnTo>
                <a:lnTo>
                  <a:pt x="529" y="40"/>
                </a:lnTo>
                <a:lnTo>
                  <a:pt x="523" y="52"/>
                </a:lnTo>
                <a:lnTo>
                  <a:pt x="523" y="46"/>
                </a:lnTo>
                <a:lnTo>
                  <a:pt x="523" y="40"/>
                </a:lnTo>
                <a:lnTo>
                  <a:pt x="523" y="31"/>
                </a:lnTo>
                <a:lnTo>
                  <a:pt x="535" y="28"/>
                </a:lnTo>
                <a:lnTo>
                  <a:pt x="535" y="22"/>
                </a:lnTo>
                <a:lnTo>
                  <a:pt x="538" y="12"/>
                </a:lnTo>
                <a:lnTo>
                  <a:pt x="544" y="6"/>
                </a:lnTo>
                <a:lnTo>
                  <a:pt x="538" y="0"/>
                </a:lnTo>
                <a:lnTo>
                  <a:pt x="523" y="12"/>
                </a:lnTo>
                <a:lnTo>
                  <a:pt x="520" y="6"/>
                </a:lnTo>
                <a:lnTo>
                  <a:pt x="514" y="12"/>
                </a:lnTo>
                <a:lnTo>
                  <a:pt x="514" y="15"/>
                </a:lnTo>
                <a:lnTo>
                  <a:pt x="523" y="22"/>
                </a:lnTo>
                <a:lnTo>
                  <a:pt x="511" y="28"/>
                </a:lnTo>
                <a:lnTo>
                  <a:pt x="504" y="22"/>
                </a:lnTo>
                <a:lnTo>
                  <a:pt x="498" y="28"/>
                </a:lnTo>
                <a:lnTo>
                  <a:pt x="498" y="37"/>
                </a:lnTo>
                <a:lnTo>
                  <a:pt x="495" y="37"/>
                </a:lnTo>
                <a:lnTo>
                  <a:pt x="498" y="40"/>
                </a:lnTo>
                <a:lnTo>
                  <a:pt x="489" y="52"/>
                </a:lnTo>
                <a:lnTo>
                  <a:pt x="483" y="40"/>
                </a:lnTo>
                <a:lnTo>
                  <a:pt x="480" y="46"/>
                </a:lnTo>
                <a:lnTo>
                  <a:pt x="480" y="52"/>
                </a:lnTo>
                <a:lnTo>
                  <a:pt x="480" y="55"/>
                </a:lnTo>
                <a:lnTo>
                  <a:pt x="474" y="61"/>
                </a:lnTo>
                <a:lnTo>
                  <a:pt x="468" y="55"/>
                </a:lnTo>
                <a:lnTo>
                  <a:pt x="465" y="55"/>
                </a:lnTo>
                <a:lnTo>
                  <a:pt x="465" y="61"/>
                </a:lnTo>
                <a:lnTo>
                  <a:pt x="459" y="55"/>
                </a:lnTo>
                <a:lnTo>
                  <a:pt x="453" y="55"/>
                </a:lnTo>
                <a:lnTo>
                  <a:pt x="449" y="61"/>
                </a:lnTo>
                <a:lnTo>
                  <a:pt x="449" y="67"/>
                </a:lnTo>
                <a:lnTo>
                  <a:pt x="443" y="67"/>
                </a:lnTo>
                <a:lnTo>
                  <a:pt x="440" y="71"/>
                </a:lnTo>
                <a:lnTo>
                  <a:pt x="440" y="83"/>
                </a:lnTo>
                <a:lnTo>
                  <a:pt x="443" y="86"/>
                </a:lnTo>
                <a:lnTo>
                  <a:pt x="443" y="98"/>
                </a:lnTo>
                <a:lnTo>
                  <a:pt x="440" y="92"/>
                </a:lnTo>
                <a:lnTo>
                  <a:pt x="434" y="86"/>
                </a:lnTo>
                <a:lnTo>
                  <a:pt x="428" y="86"/>
                </a:lnTo>
                <a:lnTo>
                  <a:pt x="425" y="98"/>
                </a:lnTo>
                <a:lnTo>
                  <a:pt x="419" y="86"/>
                </a:lnTo>
                <a:lnTo>
                  <a:pt x="413" y="92"/>
                </a:lnTo>
                <a:lnTo>
                  <a:pt x="413" y="101"/>
                </a:lnTo>
                <a:lnTo>
                  <a:pt x="419" y="110"/>
                </a:lnTo>
                <a:lnTo>
                  <a:pt x="419" y="116"/>
                </a:lnTo>
                <a:lnTo>
                  <a:pt x="413" y="110"/>
                </a:lnTo>
                <a:lnTo>
                  <a:pt x="410" y="101"/>
                </a:lnTo>
                <a:lnTo>
                  <a:pt x="410" y="110"/>
                </a:lnTo>
                <a:lnTo>
                  <a:pt x="404" y="122"/>
                </a:lnTo>
                <a:lnTo>
                  <a:pt x="398" y="116"/>
                </a:lnTo>
                <a:lnTo>
                  <a:pt x="398" y="107"/>
                </a:lnTo>
                <a:lnTo>
                  <a:pt x="395" y="110"/>
                </a:lnTo>
                <a:lnTo>
                  <a:pt x="395" y="126"/>
                </a:lnTo>
                <a:lnTo>
                  <a:pt x="388" y="126"/>
                </a:lnTo>
                <a:lnTo>
                  <a:pt x="382" y="126"/>
                </a:lnTo>
                <a:lnTo>
                  <a:pt x="379" y="132"/>
                </a:lnTo>
                <a:lnTo>
                  <a:pt x="382" y="138"/>
                </a:lnTo>
                <a:lnTo>
                  <a:pt x="379" y="141"/>
                </a:lnTo>
                <a:lnTo>
                  <a:pt x="373" y="147"/>
                </a:lnTo>
                <a:lnTo>
                  <a:pt x="373" y="150"/>
                </a:lnTo>
                <a:lnTo>
                  <a:pt x="379" y="156"/>
                </a:lnTo>
                <a:lnTo>
                  <a:pt x="373" y="162"/>
                </a:lnTo>
                <a:lnTo>
                  <a:pt x="358" y="162"/>
                </a:lnTo>
                <a:lnTo>
                  <a:pt x="358" y="156"/>
                </a:lnTo>
                <a:lnTo>
                  <a:pt x="355" y="162"/>
                </a:lnTo>
                <a:lnTo>
                  <a:pt x="355" y="165"/>
                </a:lnTo>
                <a:lnTo>
                  <a:pt x="355" y="178"/>
                </a:lnTo>
                <a:lnTo>
                  <a:pt x="355" y="181"/>
                </a:lnTo>
                <a:lnTo>
                  <a:pt x="349" y="193"/>
                </a:lnTo>
                <a:lnTo>
                  <a:pt x="349" y="181"/>
                </a:lnTo>
                <a:lnTo>
                  <a:pt x="349" y="171"/>
                </a:lnTo>
                <a:lnTo>
                  <a:pt x="349" y="165"/>
                </a:lnTo>
                <a:lnTo>
                  <a:pt x="343" y="171"/>
                </a:lnTo>
                <a:lnTo>
                  <a:pt x="340" y="171"/>
                </a:lnTo>
                <a:lnTo>
                  <a:pt x="333" y="171"/>
                </a:lnTo>
                <a:lnTo>
                  <a:pt x="327" y="178"/>
                </a:lnTo>
                <a:lnTo>
                  <a:pt x="333" y="178"/>
                </a:lnTo>
                <a:lnTo>
                  <a:pt x="340" y="181"/>
                </a:lnTo>
                <a:lnTo>
                  <a:pt x="340" y="187"/>
                </a:lnTo>
                <a:lnTo>
                  <a:pt x="333" y="181"/>
                </a:lnTo>
                <a:lnTo>
                  <a:pt x="327" y="187"/>
                </a:lnTo>
                <a:lnTo>
                  <a:pt x="324" y="181"/>
                </a:lnTo>
                <a:lnTo>
                  <a:pt x="318" y="181"/>
                </a:lnTo>
                <a:lnTo>
                  <a:pt x="318" y="193"/>
                </a:lnTo>
                <a:lnTo>
                  <a:pt x="312" y="196"/>
                </a:lnTo>
                <a:lnTo>
                  <a:pt x="327" y="193"/>
                </a:lnTo>
                <a:lnTo>
                  <a:pt x="333" y="196"/>
                </a:lnTo>
                <a:lnTo>
                  <a:pt x="333" y="202"/>
                </a:lnTo>
                <a:lnTo>
                  <a:pt x="324" y="202"/>
                </a:lnTo>
                <a:lnTo>
                  <a:pt x="318" y="202"/>
                </a:lnTo>
                <a:lnTo>
                  <a:pt x="312" y="208"/>
                </a:lnTo>
                <a:lnTo>
                  <a:pt x="312" y="211"/>
                </a:lnTo>
                <a:lnTo>
                  <a:pt x="324" y="211"/>
                </a:lnTo>
                <a:lnTo>
                  <a:pt x="324" y="220"/>
                </a:lnTo>
                <a:lnTo>
                  <a:pt x="318" y="220"/>
                </a:lnTo>
                <a:lnTo>
                  <a:pt x="312" y="220"/>
                </a:lnTo>
                <a:lnTo>
                  <a:pt x="309" y="226"/>
                </a:lnTo>
                <a:lnTo>
                  <a:pt x="303" y="233"/>
                </a:lnTo>
                <a:lnTo>
                  <a:pt x="294" y="226"/>
                </a:lnTo>
                <a:lnTo>
                  <a:pt x="288" y="233"/>
                </a:lnTo>
                <a:lnTo>
                  <a:pt x="288" y="236"/>
                </a:lnTo>
                <a:lnTo>
                  <a:pt x="288" y="242"/>
                </a:lnTo>
                <a:lnTo>
                  <a:pt x="285" y="242"/>
                </a:lnTo>
                <a:lnTo>
                  <a:pt x="278" y="245"/>
                </a:lnTo>
                <a:lnTo>
                  <a:pt x="285" y="251"/>
                </a:lnTo>
                <a:lnTo>
                  <a:pt x="278" y="257"/>
                </a:lnTo>
                <a:lnTo>
                  <a:pt x="269" y="257"/>
                </a:lnTo>
                <a:lnTo>
                  <a:pt x="272" y="263"/>
                </a:lnTo>
                <a:lnTo>
                  <a:pt x="278" y="266"/>
                </a:lnTo>
                <a:lnTo>
                  <a:pt x="285" y="263"/>
                </a:lnTo>
                <a:lnTo>
                  <a:pt x="285" y="272"/>
                </a:lnTo>
                <a:lnTo>
                  <a:pt x="272" y="272"/>
                </a:lnTo>
                <a:lnTo>
                  <a:pt x="269" y="272"/>
                </a:lnTo>
                <a:lnTo>
                  <a:pt x="269" y="275"/>
                </a:lnTo>
                <a:lnTo>
                  <a:pt x="272" y="281"/>
                </a:lnTo>
                <a:lnTo>
                  <a:pt x="269" y="288"/>
                </a:lnTo>
                <a:lnTo>
                  <a:pt x="263" y="288"/>
                </a:lnTo>
                <a:lnTo>
                  <a:pt x="257" y="291"/>
                </a:lnTo>
                <a:lnTo>
                  <a:pt x="254" y="297"/>
                </a:lnTo>
                <a:lnTo>
                  <a:pt x="257" y="303"/>
                </a:lnTo>
                <a:lnTo>
                  <a:pt x="257" y="306"/>
                </a:lnTo>
                <a:lnTo>
                  <a:pt x="254" y="312"/>
                </a:lnTo>
                <a:lnTo>
                  <a:pt x="248" y="306"/>
                </a:lnTo>
                <a:lnTo>
                  <a:pt x="248" y="303"/>
                </a:lnTo>
                <a:lnTo>
                  <a:pt x="242" y="312"/>
                </a:lnTo>
                <a:lnTo>
                  <a:pt x="242" y="318"/>
                </a:lnTo>
                <a:lnTo>
                  <a:pt x="248" y="318"/>
                </a:lnTo>
                <a:lnTo>
                  <a:pt x="248" y="327"/>
                </a:lnTo>
                <a:lnTo>
                  <a:pt x="242" y="330"/>
                </a:lnTo>
                <a:lnTo>
                  <a:pt x="239" y="330"/>
                </a:lnTo>
                <a:lnTo>
                  <a:pt x="239" y="343"/>
                </a:lnTo>
                <a:lnTo>
                  <a:pt x="233" y="346"/>
                </a:lnTo>
                <a:lnTo>
                  <a:pt x="226" y="346"/>
                </a:lnTo>
                <a:lnTo>
                  <a:pt x="226" y="352"/>
                </a:lnTo>
                <a:lnTo>
                  <a:pt x="233" y="352"/>
                </a:lnTo>
                <a:lnTo>
                  <a:pt x="233" y="358"/>
                </a:lnTo>
                <a:lnTo>
                  <a:pt x="233" y="361"/>
                </a:lnTo>
                <a:lnTo>
                  <a:pt x="226" y="367"/>
                </a:lnTo>
                <a:lnTo>
                  <a:pt x="217" y="361"/>
                </a:lnTo>
                <a:lnTo>
                  <a:pt x="217" y="358"/>
                </a:lnTo>
                <a:lnTo>
                  <a:pt x="214" y="352"/>
                </a:lnTo>
                <a:lnTo>
                  <a:pt x="208" y="358"/>
                </a:lnTo>
                <a:lnTo>
                  <a:pt x="202" y="361"/>
                </a:lnTo>
                <a:lnTo>
                  <a:pt x="196" y="361"/>
                </a:lnTo>
                <a:lnTo>
                  <a:pt x="193" y="361"/>
                </a:lnTo>
                <a:lnTo>
                  <a:pt x="193" y="373"/>
                </a:lnTo>
                <a:lnTo>
                  <a:pt x="187" y="376"/>
                </a:lnTo>
                <a:lnTo>
                  <a:pt x="184" y="385"/>
                </a:lnTo>
                <a:lnTo>
                  <a:pt x="178" y="385"/>
                </a:lnTo>
                <a:lnTo>
                  <a:pt x="172" y="385"/>
                </a:lnTo>
                <a:lnTo>
                  <a:pt x="172" y="392"/>
                </a:lnTo>
                <a:lnTo>
                  <a:pt x="172" y="401"/>
                </a:lnTo>
                <a:lnTo>
                  <a:pt x="168" y="398"/>
                </a:lnTo>
                <a:lnTo>
                  <a:pt x="162" y="401"/>
                </a:lnTo>
                <a:lnTo>
                  <a:pt x="156" y="407"/>
                </a:lnTo>
                <a:lnTo>
                  <a:pt x="153" y="401"/>
                </a:lnTo>
                <a:lnTo>
                  <a:pt x="147" y="407"/>
                </a:lnTo>
                <a:lnTo>
                  <a:pt x="141" y="413"/>
                </a:lnTo>
                <a:lnTo>
                  <a:pt x="138" y="413"/>
                </a:lnTo>
                <a:lnTo>
                  <a:pt x="138" y="422"/>
                </a:lnTo>
                <a:lnTo>
                  <a:pt x="132" y="416"/>
                </a:lnTo>
                <a:lnTo>
                  <a:pt x="129" y="416"/>
                </a:lnTo>
                <a:lnTo>
                  <a:pt x="132" y="422"/>
                </a:lnTo>
                <a:lnTo>
                  <a:pt x="132" y="428"/>
                </a:lnTo>
                <a:lnTo>
                  <a:pt x="129" y="428"/>
                </a:lnTo>
                <a:lnTo>
                  <a:pt x="123" y="422"/>
                </a:lnTo>
                <a:lnTo>
                  <a:pt x="117" y="428"/>
                </a:lnTo>
                <a:lnTo>
                  <a:pt x="113" y="428"/>
                </a:lnTo>
                <a:lnTo>
                  <a:pt x="107" y="428"/>
                </a:lnTo>
                <a:lnTo>
                  <a:pt x="101" y="428"/>
                </a:lnTo>
                <a:lnTo>
                  <a:pt x="101" y="431"/>
                </a:lnTo>
                <a:lnTo>
                  <a:pt x="107" y="440"/>
                </a:lnTo>
                <a:lnTo>
                  <a:pt x="101" y="440"/>
                </a:lnTo>
                <a:lnTo>
                  <a:pt x="98" y="440"/>
                </a:lnTo>
                <a:lnTo>
                  <a:pt x="86" y="437"/>
                </a:lnTo>
                <a:lnTo>
                  <a:pt x="83" y="437"/>
                </a:lnTo>
                <a:lnTo>
                  <a:pt x="77" y="440"/>
                </a:lnTo>
                <a:lnTo>
                  <a:pt x="83" y="447"/>
                </a:lnTo>
                <a:lnTo>
                  <a:pt x="83" y="453"/>
                </a:lnTo>
                <a:lnTo>
                  <a:pt x="77" y="453"/>
                </a:lnTo>
                <a:lnTo>
                  <a:pt x="68" y="453"/>
                </a:lnTo>
                <a:lnTo>
                  <a:pt x="62" y="462"/>
                </a:lnTo>
                <a:lnTo>
                  <a:pt x="62" y="453"/>
                </a:lnTo>
                <a:lnTo>
                  <a:pt x="58" y="453"/>
                </a:lnTo>
                <a:lnTo>
                  <a:pt x="52" y="456"/>
                </a:lnTo>
                <a:lnTo>
                  <a:pt x="46" y="453"/>
                </a:lnTo>
                <a:lnTo>
                  <a:pt x="43" y="453"/>
                </a:lnTo>
                <a:lnTo>
                  <a:pt x="37" y="453"/>
                </a:lnTo>
                <a:lnTo>
                  <a:pt x="37" y="456"/>
                </a:lnTo>
                <a:lnTo>
                  <a:pt x="37" y="462"/>
                </a:lnTo>
                <a:lnTo>
                  <a:pt x="43" y="468"/>
                </a:lnTo>
                <a:lnTo>
                  <a:pt x="46" y="468"/>
                </a:lnTo>
                <a:lnTo>
                  <a:pt x="46" y="471"/>
                </a:lnTo>
                <a:lnTo>
                  <a:pt x="43" y="471"/>
                </a:lnTo>
                <a:lnTo>
                  <a:pt x="37" y="477"/>
                </a:lnTo>
                <a:lnTo>
                  <a:pt x="28" y="477"/>
                </a:lnTo>
                <a:lnTo>
                  <a:pt x="28" y="483"/>
                </a:lnTo>
                <a:lnTo>
                  <a:pt x="31" y="486"/>
                </a:lnTo>
                <a:lnTo>
                  <a:pt x="31" y="492"/>
                </a:lnTo>
                <a:lnTo>
                  <a:pt x="22" y="486"/>
                </a:lnTo>
                <a:lnTo>
                  <a:pt x="22" y="492"/>
                </a:lnTo>
                <a:lnTo>
                  <a:pt x="22" y="499"/>
                </a:lnTo>
                <a:lnTo>
                  <a:pt x="28" y="508"/>
                </a:lnTo>
                <a:lnTo>
                  <a:pt x="37" y="508"/>
                </a:lnTo>
                <a:lnTo>
                  <a:pt x="37" y="514"/>
                </a:lnTo>
                <a:lnTo>
                  <a:pt x="31" y="514"/>
                </a:lnTo>
                <a:lnTo>
                  <a:pt x="22" y="508"/>
                </a:lnTo>
                <a:lnTo>
                  <a:pt x="22" y="514"/>
                </a:lnTo>
                <a:lnTo>
                  <a:pt x="22" y="517"/>
                </a:lnTo>
                <a:lnTo>
                  <a:pt x="28" y="526"/>
                </a:lnTo>
                <a:lnTo>
                  <a:pt x="31" y="532"/>
                </a:lnTo>
                <a:lnTo>
                  <a:pt x="28" y="538"/>
                </a:lnTo>
                <a:lnTo>
                  <a:pt x="22" y="532"/>
                </a:lnTo>
                <a:lnTo>
                  <a:pt x="16" y="538"/>
                </a:lnTo>
                <a:lnTo>
                  <a:pt x="16" y="541"/>
                </a:lnTo>
                <a:lnTo>
                  <a:pt x="28" y="547"/>
                </a:lnTo>
                <a:lnTo>
                  <a:pt x="22" y="547"/>
                </a:lnTo>
                <a:lnTo>
                  <a:pt x="16" y="547"/>
                </a:lnTo>
                <a:lnTo>
                  <a:pt x="16" y="554"/>
                </a:lnTo>
                <a:lnTo>
                  <a:pt x="22" y="557"/>
                </a:lnTo>
                <a:lnTo>
                  <a:pt x="28" y="563"/>
                </a:lnTo>
                <a:lnTo>
                  <a:pt x="37" y="563"/>
                </a:lnTo>
                <a:lnTo>
                  <a:pt x="46" y="557"/>
                </a:lnTo>
                <a:lnTo>
                  <a:pt x="37" y="566"/>
                </a:lnTo>
                <a:lnTo>
                  <a:pt x="31" y="572"/>
                </a:lnTo>
                <a:lnTo>
                  <a:pt x="28" y="578"/>
                </a:lnTo>
                <a:lnTo>
                  <a:pt x="37" y="587"/>
                </a:lnTo>
                <a:lnTo>
                  <a:pt x="31" y="587"/>
                </a:lnTo>
                <a:lnTo>
                  <a:pt x="28" y="587"/>
                </a:lnTo>
                <a:lnTo>
                  <a:pt x="22" y="593"/>
                </a:lnTo>
                <a:lnTo>
                  <a:pt x="16" y="587"/>
                </a:lnTo>
                <a:lnTo>
                  <a:pt x="13" y="587"/>
                </a:lnTo>
                <a:lnTo>
                  <a:pt x="7" y="596"/>
                </a:lnTo>
                <a:lnTo>
                  <a:pt x="7" y="602"/>
                </a:lnTo>
                <a:lnTo>
                  <a:pt x="0" y="612"/>
                </a:lnTo>
                <a:lnTo>
                  <a:pt x="7" y="618"/>
                </a:lnTo>
                <a:lnTo>
                  <a:pt x="16" y="602"/>
                </a:lnTo>
                <a:lnTo>
                  <a:pt x="28" y="602"/>
                </a:lnTo>
                <a:lnTo>
                  <a:pt x="28" y="609"/>
                </a:lnTo>
                <a:lnTo>
                  <a:pt x="28" y="618"/>
                </a:lnTo>
                <a:lnTo>
                  <a:pt x="22" y="618"/>
                </a:lnTo>
                <a:lnTo>
                  <a:pt x="22" y="627"/>
                </a:lnTo>
                <a:lnTo>
                  <a:pt x="16" y="633"/>
                </a:lnTo>
                <a:lnTo>
                  <a:pt x="16" y="627"/>
                </a:lnTo>
                <a:lnTo>
                  <a:pt x="13" y="633"/>
                </a:lnTo>
                <a:lnTo>
                  <a:pt x="13" y="636"/>
                </a:lnTo>
                <a:lnTo>
                  <a:pt x="13" y="648"/>
                </a:lnTo>
                <a:lnTo>
                  <a:pt x="13" y="651"/>
                </a:lnTo>
                <a:lnTo>
                  <a:pt x="22" y="664"/>
                </a:lnTo>
                <a:lnTo>
                  <a:pt x="37" y="667"/>
                </a:lnTo>
                <a:lnTo>
                  <a:pt x="28" y="676"/>
                </a:lnTo>
                <a:lnTo>
                  <a:pt x="37" y="682"/>
                </a:lnTo>
                <a:lnTo>
                  <a:pt x="43" y="676"/>
                </a:lnTo>
                <a:lnTo>
                  <a:pt x="43" y="688"/>
                </a:lnTo>
                <a:lnTo>
                  <a:pt x="58" y="688"/>
                </a:lnTo>
                <a:lnTo>
                  <a:pt x="68" y="688"/>
                </a:lnTo>
                <a:lnTo>
                  <a:pt x="77" y="682"/>
                </a:lnTo>
                <a:lnTo>
                  <a:pt x="77" y="688"/>
                </a:lnTo>
                <a:lnTo>
                  <a:pt x="86" y="682"/>
                </a:lnTo>
                <a:lnTo>
                  <a:pt x="92" y="676"/>
                </a:lnTo>
                <a:lnTo>
                  <a:pt x="98" y="667"/>
                </a:lnTo>
                <a:lnTo>
                  <a:pt x="101" y="664"/>
                </a:lnTo>
                <a:lnTo>
                  <a:pt x="117" y="657"/>
                </a:lnTo>
                <a:lnTo>
                  <a:pt x="117" y="651"/>
                </a:lnTo>
                <a:lnTo>
                  <a:pt x="123" y="648"/>
                </a:lnTo>
                <a:lnTo>
                  <a:pt x="132" y="648"/>
                </a:lnTo>
                <a:lnTo>
                  <a:pt x="132" y="651"/>
                </a:lnTo>
                <a:lnTo>
                  <a:pt x="138" y="657"/>
                </a:lnTo>
                <a:lnTo>
                  <a:pt x="147" y="651"/>
                </a:lnTo>
                <a:lnTo>
                  <a:pt x="147" y="642"/>
                </a:lnTo>
                <a:lnTo>
                  <a:pt x="156" y="633"/>
                </a:lnTo>
                <a:lnTo>
                  <a:pt x="156" y="621"/>
                </a:lnTo>
                <a:lnTo>
                  <a:pt x="153" y="618"/>
                </a:lnTo>
                <a:lnTo>
                  <a:pt x="162" y="609"/>
                </a:lnTo>
                <a:lnTo>
                  <a:pt x="168" y="602"/>
                </a:lnTo>
                <a:lnTo>
                  <a:pt x="172" y="596"/>
                </a:lnTo>
                <a:lnTo>
                  <a:pt x="178" y="596"/>
                </a:lnTo>
                <a:lnTo>
                  <a:pt x="178" y="609"/>
                </a:lnTo>
                <a:lnTo>
                  <a:pt x="172" y="612"/>
                </a:lnTo>
                <a:lnTo>
                  <a:pt x="168" y="612"/>
                </a:lnTo>
                <a:lnTo>
                  <a:pt x="168" y="621"/>
                </a:lnTo>
                <a:lnTo>
                  <a:pt x="172" y="621"/>
                </a:lnTo>
                <a:lnTo>
                  <a:pt x="187" y="633"/>
                </a:lnTo>
                <a:lnTo>
                  <a:pt x="178" y="642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8" name="Google Shape;5788;p183"/>
          <p:cNvSpPr/>
          <p:nvPr/>
        </p:nvSpPr>
        <p:spPr>
          <a:xfrm>
            <a:off x="2229804" y="1281113"/>
            <a:ext cx="1019175" cy="1092200"/>
          </a:xfrm>
          <a:custGeom>
            <a:avLst/>
            <a:gdLst/>
            <a:ahLst/>
            <a:cxnLst/>
            <a:rect l="l" t="t" r="r" b="b"/>
            <a:pathLst>
              <a:path w="642" h="688" extrusionOk="0">
                <a:moveTo>
                  <a:pt x="178" y="642"/>
                </a:moveTo>
                <a:lnTo>
                  <a:pt x="184" y="642"/>
                </a:lnTo>
                <a:lnTo>
                  <a:pt x="184" y="648"/>
                </a:lnTo>
                <a:lnTo>
                  <a:pt x="187" y="651"/>
                </a:lnTo>
                <a:lnTo>
                  <a:pt x="193" y="648"/>
                </a:lnTo>
                <a:lnTo>
                  <a:pt x="193" y="642"/>
                </a:lnTo>
                <a:lnTo>
                  <a:pt x="193" y="636"/>
                </a:lnTo>
                <a:lnTo>
                  <a:pt x="187" y="633"/>
                </a:lnTo>
                <a:lnTo>
                  <a:pt x="199" y="621"/>
                </a:lnTo>
                <a:lnTo>
                  <a:pt x="199" y="618"/>
                </a:lnTo>
                <a:lnTo>
                  <a:pt x="202" y="612"/>
                </a:lnTo>
                <a:lnTo>
                  <a:pt x="202" y="609"/>
                </a:lnTo>
                <a:lnTo>
                  <a:pt x="208" y="602"/>
                </a:lnTo>
                <a:lnTo>
                  <a:pt x="214" y="602"/>
                </a:lnTo>
                <a:lnTo>
                  <a:pt x="217" y="602"/>
                </a:lnTo>
                <a:lnTo>
                  <a:pt x="223" y="587"/>
                </a:lnTo>
                <a:lnTo>
                  <a:pt x="223" y="572"/>
                </a:lnTo>
                <a:lnTo>
                  <a:pt x="223" y="566"/>
                </a:lnTo>
                <a:lnTo>
                  <a:pt x="223" y="563"/>
                </a:lnTo>
                <a:lnTo>
                  <a:pt x="217" y="554"/>
                </a:lnTo>
                <a:lnTo>
                  <a:pt x="217" y="547"/>
                </a:lnTo>
                <a:lnTo>
                  <a:pt x="233" y="538"/>
                </a:lnTo>
                <a:lnTo>
                  <a:pt x="233" y="532"/>
                </a:lnTo>
                <a:lnTo>
                  <a:pt x="233" y="523"/>
                </a:lnTo>
                <a:lnTo>
                  <a:pt x="233" y="517"/>
                </a:lnTo>
                <a:lnTo>
                  <a:pt x="230" y="514"/>
                </a:lnTo>
                <a:lnTo>
                  <a:pt x="223" y="508"/>
                </a:lnTo>
                <a:lnTo>
                  <a:pt x="223" y="502"/>
                </a:lnTo>
                <a:lnTo>
                  <a:pt x="223" y="499"/>
                </a:lnTo>
                <a:lnTo>
                  <a:pt x="230" y="486"/>
                </a:lnTo>
                <a:lnTo>
                  <a:pt x="230" y="483"/>
                </a:lnTo>
                <a:lnTo>
                  <a:pt x="230" y="471"/>
                </a:lnTo>
                <a:lnTo>
                  <a:pt x="223" y="468"/>
                </a:lnTo>
                <a:lnTo>
                  <a:pt x="223" y="462"/>
                </a:lnTo>
                <a:lnTo>
                  <a:pt x="223" y="453"/>
                </a:lnTo>
                <a:lnTo>
                  <a:pt x="230" y="447"/>
                </a:lnTo>
                <a:lnTo>
                  <a:pt x="230" y="437"/>
                </a:lnTo>
                <a:lnTo>
                  <a:pt x="230" y="428"/>
                </a:lnTo>
                <a:lnTo>
                  <a:pt x="230" y="416"/>
                </a:lnTo>
                <a:lnTo>
                  <a:pt x="233" y="407"/>
                </a:lnTo>
                <a:lnTo>
                  <a:pt x="239" y="401"/>
                </a:lnTo>
                <a:lnTo>
                  <a:pt x="248" y="398"/>
                </a:lnTo>
                <a:lnTo>
                  <a:pt x="248" y="401"/>
                </a:lnTo>
                <a:lnTo>
                  <a:pt x="254" y="401"/>
                </a:lnTo>
                <a:lnTo>
                  <a:pt x="257" y="398"/>
                </a:lnTo>
                <a:lnTo>
                  <a:pt x="263" y="392"/>
                </a:lnTo>
                <a:lnTo>
                  <a:pt x="269" y="392"/>
                </a:lnTo>
                <a:lnTo>
                  <a:pt x="278" y="392"/>
                </a:lnTo>
                <a:lnTo>
                  <a:pt x="285" y="385"/>
                </a:lnTo>
                <a:lnTo>
                  <a:pt x="278" y="376"/>
                </a:lnTo>
                <a:lnTo>
                  <a:pt x="278" y="373"/>
                </a:lnTo>
                <a:lnTo>
                  <a:pt x="278" y="367"/>
                </a:lnTo>
                <a:lnTo>
                  <a:pt x="272" y="358"/>
                </a:lnTo>
                <a:lnTo>
                  <a:pt x="278" y="352"/>
                </a:lnTo>
                <a:lnTo>
                  <a:pt x="288" y="346"/>
                </a:lnTo>
                <a:lnTo>
                  <a:pt x="288" y="343"/>
                </a:lnTo>
                <a:lnTo>
                  <a:pt x="294" y="327"/>
                </a:lnTo>
                <a:lnTo>
                  <a:pt x="294" y="321"/>
                </a:lnTo>
                <a:lnTo>
                  <a:pt x="294" y="318"/>
                </a:lnTo>
                <a:lnTo>
                  <a:pt x="294" y="306"/>
                </a:lnTo>
                <a:lnTo>
                  <a:pt x="297" y="303"/>
                </a:lnTo>
                <a:lnTo>
                  <a:pt x="303" y="291"/>
                </a:lnTo>
                <a:lnTo>
                  <a:pt x="303" y="281"/>
                </a:lnTo>
                <a:lnTo>
                  <a:pt x="315" y="275"/>
                </a:lnTo>
                <a:lnTo>
                  <a:pt x="324" y="272"/>
                </a:lnTo>
                <a:lnTo>
                  <a:pt x="327" y="266"/>
                </a:lnTo>
                <a:lnTo>
                  <a:pt x="327" y="263"/>
                </a:lnTo>
                <a:lnTo>
                  <a:pt x="327" y="251"/>
                </a:lnTo>
                <a:lnTo>
                  <a:pt x="340" y="245"/>
                </a:lnTo>
                <a:lnTo>
                  <a:pt x="349" y="236"/>
                </a:lnTo>
                <a:lnTo>
                  <a:pt x="349" y="233"/>
                </a:lnTo>
                <a:lnTo>
                  <a:pt x="355" y="226"/>
                </a:lnTo>
                <a:lnTo>
                  <a:pt x="349" y="217"/>
                </a:lnTo>
                <a:lnTo>
                  <a:pt x="343" y="211"/>
                </a:lnTo>
                <a:lnTo>
                  <a:pt x="349" y="208"/>
                </a:lnTo>
                <a:lnTo>
                  <a:pt x="355" y="202"/>
                </a:lnTo>
                <a:lnTo>
                  <a:pt x="370" y="193"/>
                </a:lnTo>
                <a:lnTo>
                  <a:pt x="370" y="187"/>
                </a:lnTo>
                <a:lnTo>
                  <a:pt x="373" y="178"/>
                </a:lnTo>
                <a:lnTo>
                  <a:pt x="379" y="178"/>
                </a:lnTo>
                <a:lnTo>
                  <a:pt x="388" y="181"/>
                </a:lnTo>
                <a:lnTo>
                  <a:pt x="395" y="181"/>
                </a:lnTo>
                <a:lnTo>
                  <a:pt x="395" y="178"/>
                </a:lnTo>
                <a:lnTo>
                  <a:pt x="395" y="165"/>
                </a:lnTo>
                <a:lnTo>
                  <a:pt x="404" y="162"/>
                </a:lnTo>
                <a:lnTo>
                  <a:pt x="410" y="165"/>
                </a:lnTo>
                <a:lnTo>
                  <a:pt x="413" y="165"/>
                </a:lnTo>
                <a:lnTo>
                  <a:pt x="413" y="162"/>
                </a:lnTo>
                <a:lnTo>
                  <a:pt x="419" y="147"/>
                </a:lnTo>
                <a:lnTo>
                  <a:pt x="428" y="150"/>
                </a:lnTo>
                <a:lnTo>
                  <a:pt x="428" y="147"/>
                </a:lnTo>
                <a:lnTo>
                  <a:pt x="428" y="138"/>
                </a:lnTo>
                <a:lnTo>
                  <a:pt x="428" y="132"/>
                </a:lnTo>
                <a:lnTo>
                  <a:pt x="440" y="132"/>
                </a:lnTo>
                <a:lnTo>
                  <a:pt x="440" y="122"/>
                </a:lnTo>
                <a:lnTo>
                  <a:pt x="443" y="110"/>
                </a:lnTo>
                <a:lnTo>
                  <a:pt x="449" y="110"/>
                </a:lnTo>
                <a:lnTo>
                  <a:pt x="456" y="116"/>
                </a:lnTo>
                <a:lnTo>
                  <a:pt x="465" y="122"/>
                </a:lnTo>
                <a:lnTo>
                  <a:pt x="465" y="126"/>
                </a:lnTo>
                <a:lnTo>
                  <a:pt x="471" y="138"/>
                </a:lnTo>
                <a:lnTo>
                  <a:pt x="474" y="138"/>
                </a:lnTo>
                <a:lnTo>
                  <a:pt x="480" y="138"/>
                </a:lnTo>
                <a:lnTo>
                  <a:pt x="483" y="141"/>
                </a:lnTo>
                <a:lnTo>
                  <a:pt x="498" y="141"/>
                </a:lnTo>
                <a:lnTo>
                  <a:pt x="504" y="138"/>
                </a:lnTo>
                <a:lnTo>
                  <a:pt x="511" y="138"/>
                </a:lnTo>
                <a:lnTo>
                  <a:pt x="514" y="147"/>
                </a:lnTo>
                <a:lnTo>
                  <a:pt x="526" y="141"/>
                </a:lnTo>
                <a:lnTo>
                  <a:pt x="529" y="141"/>
                </a:lnTo>
                <a:lnTo>
                  <a:pt x="529" y="138"/>
                </a:lnTo>
                <a:lnTo>
                  <a:pt x="535" y="126"/>
                </a:lnTo>
                <a:lnTo>
                  <a:pt x="541" y="122"/>
                </a:lnTo>
                <a:lnTo>
                  <a:pt x="541" y="116"/>
                </a:lnTo>
                <a:lnTo>
                  <a:pt x="541" y="110"/>
                </a:lnTo>
                <a:lnTo>
                  <a:pt x="541" y="107"/>
                </a:lnTo>
                <a:lnTo>
                  <a:pt x="544" y="98"/>
                </a:lnTo>
                <a:lnTo>
                  <a:pt x="544" y="77"/>
                </a:lnTo>
                <a:lnTo>
                  <a:pt x="550" y="71"/>
                </a:lnTo>
                <a:lnTo>
                  <a:pt x="559" y="71"/>
                </a:lnTo>
                <a:lnTo>
                  <a:pt x="569" y="67"/>
                </a:lnTo>
                <a:lnTo>
                  <a:pt x="575" y="61"/>
                </a:lnTo>
                <a:lnTo>
                  <a:pt x="581" y="61"/>
                </a:lnTo>
                <a:lnTo>
                  <a:pt x="575" y="71"/>
                </a:lnTo>
                <a:lnTo>
                  <a:pt x="590" y="77"/>
                </a:lnTo>
                <a:lnTo>
                  <a:pt x="596" y="77"/>
                </a:lnTo>
                <a:lnTo>
                  <a:pt x="599" y="83"/>
                </a:lnTo>
                <a:lnTo>
                  <a:pt x="605" y="86"/>
                </a:lnTo>
                <a:lnTo>
                  <a:pt x="605" y="92"/>
                </a:lnTo>
                <a:lnTo>
                  <a:pt x="599" y="98"/>
                </a:lnTo>
                <a:lnTo>
                  <a:pt x="599" y="107"/>
                </a:lnTo>
                <a:lnTo>
                  <a:pt x="599" y="110"/>
                </a:lnTo>
                <a:lnTo>
                  <a:pt x="599" y="116"/>
                </a:lnTo>
                <a:lnTo>
                  <a:pt x="599" y="122"/>
                </a:lnTo>
                <a:lnTo>
                  <a:pt x="605" y="122"/>
                </a:lnTo>
                <a:lnTo>
                  <a:pt x="605" y="122"/>
                </a:lnTo>
                <a:lnTo>
                  <a:pt x="608" y="104"/>
                </a:lnTo>
                <a:lnTo>
                  <a:pt x="614" y="92"/>
                </a:lnTo>
                <a:lnTo>
                  <a:pt x="624" y="86"/>
                </a:lnTo>
                <a:lnTo>
                  <a:pt x="636" y="83"/>
                </a:lnTo>
                <a:lnTo>
                  <a:pt x="642" y="64"/>
                </a:lnTo>
                <a:lnTo>
                  <a:pt x="639" y="67"/>
                </a:lnTo>
                <a:lnTo>
                  <a:pt x="630" y="67"/>
                </a:lnTo>
                <a:lnTo>
                  <a:pt x="624" y="67"/>
                </a:lnTo>
                <a:lnTo>
                  <a:pt x="630" y="61"/>
                </a:lnTo>
                <a:lnTo>
                  <a:pt x="630" y="52"/>
                </a:lnTo>
                <a:lnTo>
                  <a:pt x="624" y="46"/>
                </a:lnTo>
                <a:lnTo>
                  <a:pt x="630" y="46"/>
                </a:lnTo>
                <a:lnTo>
                  <a:pt x="636" y="40"/>
                </a:lnTo>
                <a:lnTo>
                  <a:pt x="636" y="37"/>
                </a:lnTo>
                <a:lnTo>
                  <a:pt x="636" y="31"/>
                </a:lnTo>
                <a:lnTo>
                  <a:pt x="630" y="31"/>
                </a:lnTo>
                <a:lnTo>
                  <a:pt x="630" y="28"/>
                </a:lnTo>
                <a:lnTo>
                  <a:pt x="621" y="28"/>
                </a:lnTo>
                <a:lnTo>
                  <a:pt x="608" y="31"/>
                </a:lnTo>
                <a:lnTo>
                  <a:pt x="608" y="22"/>
                </a:lnTo>
                <a:lnTo>
                  <a:pt x="599" y="22"/>
                </a:lnTo>
                <a:lnTo>
                  <a:pt x="593" y="15"/>
                </a:lnTo>
                <a:lnTo>
                  <a:pt x="584" y="28"/>
                </a:lnTo>
                <a:lnTo>
                  <a:pt x="584" y="31"/>
                </a:lnTo>
                <a:lnTo>
                  <a:pt x="581" y="37"/>
                </a:lnTo>
                <a:lnTo>
                  <a:pt x="575" y="28"/>
                </a:lnTo>
                <a:lnTo>
                  <a:pt x="575" y="22"/>
                </a:lnTo>
                <a:lnTo>
                  <a:pt x="581" y="15"/>
                </a:lnTo>
                <a:lnTo>
                  <a:pt x="581" y="12"/>
                </a:lnTo>
                <a:lnTo>
                  <a:pt x="581" y="0"/>
                </a:lnTo>
                <a:lnTo>
                  <a:pt x="575" y="0"/>
                </a:lnTo>
                <a:lnTo>
                  <a:pt x="566" y="12"/>
                </a:lnTo>
                <a:lnTo>
                  <a:pt x="566" y="15"/>
                </a:lnTo>
                <a:lnTo>
                  <a:pt x="553" y="22"/>
                </a:lnTo>
                <a:lnTo>
                  <a:pt x="553" y="37"/>
                </a:lnTo>
                <a:lnTo>
                  <a:pt x="553" y="40"/>
                </a:lnTo>
                <a:lnTo>
                  <a:pt x="550" y="37"/>
                </a:lnTo>
                <a:lnTo>
                  <a:pt x="550" y="31"/>
                </a:lnTo>
                <a:lnTo>
                  <a:pt x="544" y="28"/>
                </a:lnTo>
                <a:lnTo>
                  <a:pt x="544" y="22"/>
                </a:lnTo>
                <a:lnTo>
                  <a:pt x="544" y="15"/>
                </a:lnTo>
                <a:lnTo>
                  <a:pt x="544" y="12"/>
                </a:lnTo>
                <a:lnTo>
                  <a:pt x="538" y="12"/>
                </a:lnTo>
                <a:lnTo>
                  <a:pt x="538" y="15"/>
                </a:lnTo>
                <a:lnTo>
                  <a:pt x="538" y="22"/>
                </a:lnTo>
                <a:lnTo>
                  <a:pt x="535" y="31"/>
                </a:lnTo>
                <a:lnTo>
                  <a:pt x="529" y="40"/>
                </a:lnTo>
                <a:lnTo>
                  <a:pt x="523" y="52"/>
                </a:lnTo>
                <a:lnTo>
                  <a:pt x="523" y="46"/>
                </a:lnTo>
                <a:lnTo>
                  <a:pt x="523" y="40"/>
                </a:lnTo>
                <a:lnTo>
                  <a:pt x="523" y="31"/>
                </a:lnTo>
                <a:lnTo>
                  <a:pt x="535" y="28"/>
                </a:lnTo>
                <a:lnTo>
                  <a:pt x="535" y="22"/>
                </a:lnTo>
                <a:lnTo>
                  <a:pt x="538" y="12"/>
                </a:lnTo>
                <a:lnTo>
                  <a:pt x="544" y="6"/>
                </a:lnTo>
                <a:lnTo>
                  <a:pt x="538" y="0"/>
                </a:lnTo>
                <a:lnTo>
                  <a:pt x="523" y="12"/>
                </a:lnTo>
                <a:lnTo>
                  <a:pt x="520" y="6"/>
                </a:lnTo>
                <a:lnTo>
                  <a:pt x="514" y="12"/>
                </a:lnTo>
                <a:lnTo>
                  <a:pt x="514" y="15"/>
                </a:lnTo>
                <a:lnTo>
                  <a:pt x="523" y="22"/>
                </a:lnTo>
                <a:lnTo>
                  <a:pt x="511" y="28"/>
                </a:lnTo>
                <a:lnTo>
                  <a:pt x="504" y="22"/>
                </a:lnTo>
                <a:lnTo>
                  <a:pt x="498" y="28"/>
                </a:lnTo>
                <a:lnTo>
                  <a:pt x="498" y="37"/>
                </a:lnTo>
                <a:lnTo>
                  <a:pt x="495" y="37"/>
                </a:lnTo>
                <a:lnTo>
                  <a:pt x="498" y="40"/>
                </a:lnTo>
                <a:lnTo>
                  <a:pt x="489" y="52"/>
                </a:lnTo>
                <a:lnTo>
                  <a:pt x="483" y="40"/>
                </a:lnTo>
                <a:lnTo>
                  <a:pt x="480" y="46"/>
                </a:lnTo>
                <a:lnTo>
                  <a:pt x="480" y="52"/>
                </a:lnTo>
                <a:lnTo>
                  <a:pt x="480" y="55"/>
                </a:lnTo>
                <a:lnTo>
                  <a:pt x="474" y="61"/>
                </a:lnTo>
                <a:lnTo>
                  <a:pt x="468" y="55"/>
                </a:lnTo>
                <a:lnTo>
                  <a:pt x="465" y="55"/>
                </a:lnTo>
                <a:lnTo>
                  <a:pt x="465" y="61"/>
                </a:lnTo>
                <a:lnTo>
                  <a:pt x="459" y="55"/>
                </a:lnTo>
                <a:lnTo>
                  <a:pt x="453" y="55"/>
                </a:lnTo>
                <a:lnTo>
                  <a:pt x="449" y="61"/>
                </a:lnTo>
                <a:lnTo>
                  <a:pt x="449" y="67"/>
                </a:lnTo>
                <a:lnTo>
                  <a:pt x="443" y="67"/>
                </a:lnTo>
                <a:lnTo>
                  <a:pt x="440" y="71"/>
                </a:lnTo>
                <a:lnTo>
                  <a:pt x="440" y="83"/>
                </a:lnTo>
                <a:lnTo>
                  <a:pt x="443" y="86"/>
                </a:lnTo>
                <a:lnTo>
                  <a:pt x="443" y="98"/>
                </a:lnTo>
                <a:lnTo>
                  <a:pt x="440" y="92"/>
                </a:lnTo>
                <a:lnTo>
                  <a:pt x="434" y="86"/>
                </a:lnTo>
                <a:lnTo>
                  <a:pt x="428" y="86"/>
                </a:lnTo>
                <a:lnTo>
                  <a:pt x="425" y="98"/>
                </a:lnTo>
                <a:lnTo>
                  <a:pt x="419" y="86"/>
                </a:lnTo>
                <a:lnTo>
                  <a:pt x="413" y="92"/>
                </a:lnTo>
                <a:lnTo>
                  <a:pt x="413" y="101"/>
                </a:lnTo>
                <a:lnTo>
                  <a:pt x="419" y="110"/>
                </a:lnTo>
                <a:lnTo>
                  <a:pt x="419" y="116"/>
                </a:lnTo>
                <a:lnTo>
                  <a:pt x="413" y="110"/>
                </a:lnTo>
                <a:lnTo>
                  <a:pt x="410" y="101"/>
                </a:lnTo>
                <a:lnTo>
                  <a:pt x="410" y="110"/>
                </a:lnTo>
                <a:lnTo>
                  <a:pt x="404" y="122"/>
                </a:lnTo>
                <a:lnTo>
                  <a:pt x="398" y="116"/>
                </a:lnTo>
                <a:lnTo>
                  <a:pt x="398" y="107"/>
                </a:lnTo>
                <a:lnTo>
                  <a:pt x="395" y="110"/>
                </a:lnTo>
                <a:lnTo>
                  <a:pt x="395" y="126"/>
                </a:lnTo>
                <a:lnTo>
                  <a:pt x="388" y="126"/>
                </a:lnTo>
                <a:lnTo>
                  <a:pt x="382" y="126"/>
                </a:lnTo>
                <a:lnTo>
                  <a:pt x="379" y="132"/>
                </a:lnTo>
                <a:lnTo>
                  <a:pt x="382" y="138"/>
                </a:lnTo>
                <a:lnTo>
                  <a:pt x="379" y="141"/>
                </a:lnTo>
                <a:lnTo>
                  <a:pt x="373" y="147"/>
                </a:lnTo>
                <a:lnTo>
                  <a:pt x="373" y="150"/>
                </a:lnTo>
                <a:lnTo>
                  <a:pt x="379" y="156"/>
                </a:lnTo>
                <a:lnTo>
                  <a:pt x="373" y="162"/>
                </a:lnTo>
                <a:lnTo>
                  <a:pt x="358" y="162"/>
                </a:lnTo>
                <a:lnTo>
                  <a:pt x="358" y="156"/>
                </a:lnTo>
                <a:lnTo>
                  <a:pt x="355" y="162"/>
                </a:lnTo>
                <a:lnTo>
                  <a:pt x="355" y="165"/>
                </a:lnTo>
                <a:lnTo>
                  <a:pt x="355" y="178"/>
                </a:lnTo>
                <a:lnTo>
                  <a:pt x="355" y="181"/>
                </a:lnTo>
                <a:lnTo>
                  <a:pt x="349" y="193"/>
                </a:lnTo>
                <a:lnTo>
                  <a:pt x="349" y="181"/>
                </a:lnTo>
                <a:lnTo>
                  <a:pt x="349" y="171"/>
                </a:lnTo>
                <a:lnTo>
                  <a:pt x="349" y="165"/>
                </a:lnTo>
                <a:lnTo>
                  <a:pt x="343" y="171"/>
                </a:lnTo>
                <a:lnTo>
                  <a:pt x="340" y="171"/>
                </a:lnTo>
                <a:lnTo>
                  <a:pt x="333" y="171"/>
                </a:lnTo>
                <a:lnTo>
                  <a:pt x="327" y="178"/>
                </a:lnTo>
                <a:lnTo>
                  <a:pt x="333" y="178"/>
                </a:lnTo>
                <a:lnTo>
                  <a:pt x="340" y="181"/>
                </a:lnTo>
                <a:lnTo>
                  <a:pt x="340" y="187"/>
                </a:lnTo>
                <a:lnTo>
                  <a:pt x="333" y="181"/>
                </a:lnTo>
                <a:lnTo>
                  <a:pt x="327" y="187"/>
                </a:lnTo>
                <a:lnTo>
                  <a:pt x="324" y="181"/>
                </a:lnTo>
                <a:lnTo>
                  <a:pt x="318" y="181"/>
                </a:lnTo>
                <a:lnTo>
                  <a:pt x="318" y="193"/>
                </a:lnTo>
                <a:lnTo>
                  <a:pt x="312" y="196"/>
                </a:lnTo>
                <a:lnTo>
                  <a:pt x="327" y="193"/>
                </a:lnTo>
                <a:lnTo>
                  <a:pt x="333" y="196"/>
                </a:lnTo>
                <a:lnTo>
                  <a:pt x="333" y="202"/>
                </a:lnTo>
                <a:lnTo>
                  <a:pt x="324" y="202"/>
                </a:lnTo>
                <a:lnTo>
                  <a:pt x="318" y="202"/>
                </a:lnTo>
                <a:lnTo>
                  <a:pt x="312" y="208"/>
                </a:lnTo>
                <a:lnTo>
                  <a:pt x="312" y="211"/>
                </a:lnTo>
                <a:lnTo>
                  <a:pt x="324" y="211"/>
                </a:lnTo>
                <a:lnTo>
                  <a:pt x="324" y="220"/>
                </a:lnTo>
                <a:lnTo>
                  <a:pt x="318" y="220"/>
                </a:lnTo>
                <a:lnTo>
                  <a:pt x="312" y="220"/>
                </a:lnTo>
                <a:lnTo>
                  <a:pt x="309" y="226"/>
                </a:lnTo>
                <a:lnTo>
                  <a:pt x="303" y="233"/>
                </a:lnTo>
                <a:lnTo>
                  <a:pt x="294" y="226"/>
                </a:lnTo>
                <a:lnTo>
                  <a:pt x="288" y="233"/>
                </a:lnTo>
                <a:lnTo>
                  <a:pt x="288" y="236"/>
                </a:lnTo>
                <a:lnTo>
                  <a:pt x="288" y="242"/>
                </a:lnTo>
                <a:lnTo>
                  <a:pt x="285" y="242"/>
                </a:lnTo>
                <a:lnTo>
                  <a:pt x="278" y="245"/>
                </a:lnTo>
                <a:lnTo>
                  <a:pt x="285" y="251"/>
                </a:lnTo>
                <a:lnTo>
                  <a:pt x="278" y="257"/>
                </a:lnTo>
                <a:lnTo>
                  <a:pt x="269" y="257"/>
                </a:lnTo>
                <a:lnTo>
                  <a:pt x="272" y="263"/>
                </a:lnTo>
                <a:lnTo>
                  <a:pt x="278" y="266"/>
                </a:lnTo>
                <a:lnTo>
                  <a:pt x="285" y="263"/>
                </a:lnTo>
                <a:lnTo>
                  <a:pt x="285" y="272"/>
                </a:lnTo>
                <a:lnTo>
                  <a:pt x="272" y="272"/>
                </a:lnTo>
                <a:lnTo>
                  <a:pt x="269" y="272"/>
                </a:lnTo>
                <a:lnTo>
                  <a:pt x="269" y="275"/>
                </a:lnTo>
                <a:lnTo>
                  <a:pt x="272" y="281"/>
                </a:lnTo>
                <a:lnTo>
                  <a:pt x="269" y="288"/>
                </a:lnTo>
                <a:lnTo>
                  <a:pt x="263" y="288"/>
                </a:lnTo>
                <a:lnTo>
                  <a:pt x="257" y="291"/>
                </a:lnTo>
                <a:lnTo>
                  <a:pt x="254" y="297"/>
                </a:lnTo>
                <a:lnTo>
                  <a:pt x="257" y="303"/>
                </a:lnTo>
                <a:lnTo>
                  <a:pt x="257" y="306"/>
                </a:lnTo>
                <a:lnTo>
                  <a:pt x="254" y="312"/>
                </a:lnTo>
                <a:lnTo>
                  <a:pt x="248" y="306"/>
                </a:lnTo>
                <a:lnTo>
                  <a:pt x="248" y="303"/>
                </a:lnTo>
                <a:lnTo>
                  <a:pt x="242" y="312"/>
                </a:lnTo>
                <a:lnTo>
                  <a:pt x="242" y="318"/>
                </a:lnTo>
                <a:lnTo>
                  <a:pt x="248" y="318"/>
                </a:lnTo>
                <a:lnTo>
                  <a:pt x="248" y="327"/>
                </a:lnTo>
                <a:lnTo>
                  <a:pt x="242" y="330"/>
                </a:lnTo>
                <a:lnTo>
                  <a:pt x="239" y="330"/>
                </a:lnTo>
                <a:lnTo>
                  <a:pt x="239" y="343"/>
                </a:lnTo>
                <a:lnTo>
                  <a:pt x="233" y="346"/>
                </a:lnTo>
                <a:lnTo>
                  <a:pt x="226" y="346"/>
                </a:lnTo>
                <a:lnTo>
                  <a:pt x="226" y="352"/>
                </a:lnTo>
                <a:lnTo>
                  <a:pt x="233" y="352"/>
                </a:lnTo>
                <a:lnTo>
                  <a:pt x="233" y="358"/>
                </a:lnTo>
                <a:lnTo>
                  <a:pt x="233" y="361"/>
                </a:lnTo>
                <a:lnTo>
                  <a:pt x="226" y="367"/>
                </a:lnTo>
                <a:lnTo>
                  <a:pt x="217" y="361"/>
                </a:lnTo>
                <a:lnTo>
                  <a:pt x="217" y="358"/>
                </a:lnTo>
                <a:lnTo>
                  <a:pt x="214" y="352"/>
                </a:lnTo>
                <a:lnTo>
                  <a:pt x="208" y="358"/>
                </a:lnTo>
                <a:lnTo>
                  <a:pt x="202" y="361"/>
                </a:lnTo>
                <a:lnTo>
                  <a:pt x="196" y="361"/>
                </a:lnTo>
                <a:lnTo>
                  <a:pt x="193" y="361"/>
                </a:lnTo>
                <a:lnTo>
                  <a:pt x="193" y="373"/>
                </a:lnTo>
                <a:lnTo>
                  <a:pt x="187" y="376"/>
                </a:lnTo>
                <a:lnTo>
                  <a:pt x="184" y="385"/>
                </a:lnTo>
                <a:lnTo>
                  <a:pt x="178" y="385"/>
                </a:lnTo>
                <a:lnTo>
                  <a:pt x="172" y="385"/>
                </a:lnTo>
                <a:lnTo>
                  <a:pt x="172" y="392"/>
                </a:lnTo>
                <a:lnTo>
                  <a:pt x="172" y="401"/>
                </a:lnTo>
                <a:lnTo>
                  <a:pt x="168" y="398"/>
                </a:lnTo>
                <a:lnTo>
                  <a:pt x="162" y="401"/>
                </a:lnTo>
                <a:lnTo>
                  <a:pt x="156" y="407"/>
                </a:lnTo>
                <a:lnTo>
                  <a:pt x="153" y="401"/>
                </a:lnTo>
                <a:lnTo>
                  <a:pt x="147" y="407"/>
                </a:lnTo>
                <a:lnTo>
                  <a:pt x="141" y="413"/>
                </a:lnTo>
                <a:lnTo>
                  <a:pt x="138" y="413"/>
                </a:lnTo>
                <a:lnTo>
                  <a:pt x="138" y="422"/>
                </a:lnTo>
                <a:lnTo>
                  <a:pt x="132" y="416"/>
                </a:lnTo>
                <a:lnTo>
                  <a:pt x="129" y="416"/>
                </a:lnTo>
                <a:lnTo>
                  <a:pt x="132" y="422"/>
                </a:lnTo>
                <a:lnTo>
                  <a:pt x="132" y="428"/>
                </a:lnTo>
                <a:lnTo>
                  <a:pt x="129" y="428"/>
                </a:lnTo>
                <a:lnTo>
                  <a:pt x="123" y="422"/>
                </a:lnTo>
                <a:lnTo>
                  <a:pt x="117" y="428"/>
                </a:lnTo>
                <a:lnTo>
                  <a:pt x="113" y="428"/>
                </a:lnTo>
                <a:lnTo>
                  <a:pt x="107" y="428"/>
                </a:lnTo>
                <a:lnTo>
                  <a:pt x="101" y="428"/>
                </a:lnTo>
                <a:lnTo>
                  <a:pt x="101" y="431"/>
                </a:lnTo>
                <a:lnTo>
                  <a:pt x="107" y="440"/>
                </a:lnTo>
                <a:lnTo>
                  <a:pt x="101" y="440"/>
                </a:lnTo>
                <a:lnTo>
                  <a:pt x="98" y="440"/>
                </a:lnTo>
                <a:lnTo>
                  <a:pt x="86" y="437"/>
                </a:lnTo>
                <a:lnTo>
                  <a:pt x="83" y="437"/>
                </a:lnTo>
                <a:lnTo>
                  <a:pt x="77" y="440"/>
                </a:lnTo>
                <a:lnTo>
                  <a:pt x="83" y="447"/>
                </a:lnTo>
                <a:lnTo>
                  <a:pt x="83" y="453"/>
                </a:lnTo>
                <a:lnTo>
                  <a:pt x="77" y="453"/>
                </a:lnTo>
                <a:lnTo>
                  <a:pt x="68" y="453"/>
                </a:lnTo>
                <a:lnTo>
                  <a:pt x="62" y="462"/>
                </a:lnTo>
                <a:lnTo>
                  <a:pt x="62" y="453"/>
                </a:lnTo>
                <a:lnTo>
                  <a:pt x="58" y="453"/>
                </a:lnTo>
                <a:lnTo>
                  <a:pt x="52" y="456"/>
                </a:lnTo>
                <a:lnTo>
                  <a:pt x="46" y="453"/>
                </a:lnTo>
                <a:lnTo>
                  <a:pt x="43" y="453"/>
                </a:lnTo>
                <a:lnTo>
                  <a:pt x="37" y="453"/>
                </a:lnTo>
                <a:lnTo>
                  <a:pt x="37" y="456"/>
                </a:lnTo>
                <a:lnTo>
                  <a:pt x="37" y="462"/>
                </a:lnTo>
                <a:lnTo>
                  <a:pt x="43" y="468"/>
                </a:lnTo>
                <a:lnTo>
                  <a:pt x="46" y="468"/>
                </a:lnTo>
                <a:lnTo>
                  <a:pt x="46" y="471"/>
                </a:lnTo>
                <a:lnTo>
                  <a:pt x="43" y="471"/>
                </a:lnTo>
                <a:lnTo>
                  <a:pt x="37" y="477"/>
                </a:lnTo>
                <a:lnTo>
                  <a:pt x="28" y="477"/>
                </a:lnTo>
                <a:lnTo>
                  <a:pt x="28" y="483"/>
                </a:lnTo>
                <a:lnTo>
                  <a:pt x="31" y="486"/>
                </a:lnTo>
                <a:lnTo>
                  <a:pt x="31" y="492"/>
                </a:lnTo>
                <a:lnTo>
                  <a:pt x="22" y="486"/>
                </a:lnTo>
                <a:lnTo>
                  <a:pt x="22" y="492"/>
                </a:lnTo>
                <a:lnTo>
                  <a:pt x="22" y="499"/>
                </a:lnTo>
                <a:lnTo>
                  <a:pt x="28" y="508"/>
                </a:lnTo>
                <a:lnTo>
                  <a:pt x="37" y="508"/>
                </a:lnTo>
                <a:lnTo>
                  <a:pt x="37" y="514"/>
                </a:lnTo>
                <a:lnTo>
                  <a:pt x="31" y="514"/>
                </a:lnTo>
                <a:lnTo>
                  <a:pt x="22" y="508"/>
                </a:lnTo>
                <a:lnTo>
                  <a:pt x="22" y="514"/>
                </a:lnTo>
                <a:lnTo>
                  <a:pt x="22" y="517"/>
                </a:lnTo>
                <a:lnTo>
                  <a:pt x="28" y="526"/>
                </a:lnTo>
                <a:lnTo>
                  <a:pt x="31" y="532"/>
                </a:lnTo>
                <a:lnTo>
                  <a:pt x="28" y="538"/>
                </a:lnTo>
                <a:lnTo>
                  <a:pt x="22" y="532"/>
                </a:lnTo>
                <a:lnTo>
                  <a:pt x="16" y="538"/>
                </a:lnTo>
                <a:lnTo>
                  <a:pt x="16" y="541"/>
                </a:lnTo>
                <a:lnTo>
                  <a:pt x="28" y="547"/>
                </a:lnTo>
                <a:lnTo>
                  <a:pt x="22" y="547"/>
                </a:lnTo>
                <a:lnTo>
                  <a:pt x="16" y="547"/>
                </a:lnTo>
                <a:lnTo>
                  <a:pt x="16" y="554"/>
                </a:lnTo>
                <a:lnTo>
                  <a:pt x="22" y="557"/>
                </a:lnTo>
                <a:lnTo>
                  <a:pt x="28" y="563"/>
                </a:lnTo>
                <a:lnTo>
                  <a:pt x="37" y="563"/>
                </a:lnTo>
                <a:lnTo>
                  <a:pt x="46" y="557"/>
                </a:lnTo>
                <a:lnTo>
                  <a:pt x="37" y="566"/>
                </a:lnTo>
                <a:lnTo>
                  <a:pt x="31" y="572"/>
                </a:lnTo>
                <a:lnTo>
                  <a:pt x="28" y="578"/>
                </a:lnTo>
                <a:lnTo>
                  <a:pt x="37" y="587"/>
                </a:lnTo>
                <a:lnTo>
                  <a:pt x="31" y="587"/>
                </a:lnTo>
                <a:lnTo>
                  <a:pt x="28" y="587"/>
                </a:lnTo>
                <a:lnTo>
                  <a:pt x="22" y="593"/>
                </a:lnTo>
                <a:lnTo>
                  <a:pt x="16" y="587"/>
                </a:lnTo>
                <a:lnTo>
                  <a:pt x="13" y="587"/>
                </a:lnTo>
                <a:lnTo>
                  <a:pt x="7" y="596"/>
                </a:lnTo>
                <a:lnTo>
                  <a:pt x="7" y="602"/>
                </a:lnTo>
                <a:lnTo>
                  <a:pt x="0" y="612"/>
                </a:lnTo>
                <a:lnTo>
                  <a:pt x="7" y="618"/>
                </a:lnTo>
                <a:lnTo>
                  <a:pt x="16" y="602"/>
                </a:lnTo>
                <a:lnTo>
                  <a:pt x="28" y="602"/>
                </a:lnTo>
                <a:lnTo>
                  <a:pt x="28" y="609"/>
                </a:lnTo>
                <a:lnTo>
                  <a:pt x="28" y="618"/>
                </a:lnTo>
                <a:lnTo>
                  <a:pt x="22" y="618"/>
                </a:lnTo>
                <a:lnTo>
                  <a:pt x="22" y="627"/>
                </a:lnTo>
                <a:lnTo>
                  <a:pt x="16" y="633"/>
                </a:lnTo>
                <a:lnTo>
                  <a:pt x="16" y="627"/>
                </a:lnTo>
                <a:lnTo>
                  <a:pt x="13" y="633"/>
                </a:lnTo>
                <a:lnTo>
                  <a:pt x="13" y="636"/>
                </a:lnTo>
                <a:lnTo>
                  <a:pt x="13" y="648"/>
                </a:lnTo>
                <a:lnTo>
                  <a:pt x="13" y="651"/>
                </a:lnTo>
                <a:lnTo>
                  <a:pt x="22" y="664"/>
                </a:lnTo>
                <a:lnTo>
                  <a:pt x="37" y="667"/>
                </a:lnTo>
                <a:lnTo>
                  <a:pt x="28" y="676"/>
                </a:lnTo>
                <a:lnTo>
                  <a:pt x="37" y="682"/>
                </a:lnTo>
                <a:lnTo>
                  <a:pt x="43" y="676"/>
                </a:lnTo>
                <a:lnTo>
                  <a:pt x="43" y="688"/>
                </a:lnTo>
                <a:lnTo>
                  <a:pt x="58" y="688"/>
                </a:lnTo>
                <a:lnTo>
                  <a:pt x="68" y="688"/>
                </a:lnTo>
                <a:lnTo>
                  <a:pt x="77" y="682"/>
                </a:lnTo>
                <a:lnTo>
                  <a:pt x="77" y="688"/>
                </a:lnTo>
                <a:lnTo>
                  <a:pt x="86" y="682"/>
                </a:lnTo>
                <a:lnTo>
                  <a:pt x="92" y="676"/>
                </a:lnTo>
                <a:lnTo>
                  <a:pt x="98" y="667"/>
                </a:lnTo>
                <a:lnTo>
                  <a:pt x="101" y="664"/>
                </a:lnTo>
                <a:lnTo>
                  <a:pt x="117" y="657"/>
                </a:lnTo>
                <a:lnTo>
                  <a:pt x="117" y="651"/>
                </a:lnTo>
                <a:lnTo>
                  <a:pt x="123" y="648"/>
                </a:lnTo>
                <a:lnTo>
                  <a:pt x="132" y="648"/>
                </a:lnTo>
                <a:lnTo>
                  <a:pt x="132" y="651"/>
                </a:lnTo>
                <a:lnTo>
                  <a:pt x="138" y="657"/>
                </a:lnTo>
                <a:lnTo>
                  <a:pt x="147" y="651"/>
                </a:lnTo>
                <a:lnTo>
                  <a:pt x="147" y="642"/>
                </a:lnTo>
                <a:lnTo>
                  <a:pt x="156" y="633"/>
                </a:lnTo>
                <a:lnTo>
                  <a:pt x="156" y="621"/>
                </a:lnTo>
                <a:lnTo>
                  <a:pt x="153" y="618"/>
                </a:lnTo>
                <a:lnTo>
                  <a:pt x="162" y="609"/>
                </a:lnTo>
                <a:lnTo>
                  <a:pt x="168" y="602"/>
                </a:lnTo>
                <a:lnTo>
                  <a:pt x="172" y="596"/>
                </a:lnTo>
                <a:lnTo>
                  <a:pt x="178" y="596"/>
                </a:lnTo>
                <a:lnTo>
                  <a:pt x="178" y="609"/>
                </a:lnTo>
                <a:lnTo>
                  <a:pt x="172" y="612"/>
                </a:lnTo>
                <a:lnTo>
                  <a:pt x="168" y="612"/>
                </a:lnTo>
                <a:lnTo>
                  <a:pt x="168" y="621"/>
                </a:lnTo>
                <a:lnTo>
                  <a:pt x="172" y="621"/>
                </a:lnTo>
                <a:lnTo>
                  <a:pt x="187" y="633"/>
                </a:lnTo>
                <a:lnTo>
                  <a:pt x="178" y="642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9" name="Google Shape;5789;p183"/>
          <p:cNvSpPr/>
          <p:nvPr/>
        </p:nvSpPr>
        <p:spPr>
          <a:xfrm>
            <a:off x="2512379" y="1490663"/>
            <a:ext cx="547688" cy="1144588"/>
          </a:xfrm>
          <a:custGeom>
            <a:avLst/>
            <a:gdLst/>
            <a:ahLst/>
            <a:cxnLst/>
            <a:rect l="l" t="t" r="r" b="b"/>
            <a:pathLst>
              <a:path w="345" h="721" extrusionOk="0">
                <a:moveTo>
                  <a:pt x="345" y="159"/>
                </a:moveTo>
                <a:lnTo>
                  <a:pt x="345" y="149"/>
                </a:lnTo>
                <a:lnTo>
                  <a:pt x="342" y="143"/>
                </a:lnTo>
                <a:lnTo>
                  <a:pt x="336" y="134"/>
                </a:lnTo>
                <a:lnTo>
                  <a:pt x="336" y="131"/>
                </a:lnTo>
                <a:lnTo>
                  <a:pt x="336" y="119"/>
                </a:lnTo>
                <a:lnTo>
                  <a:pt x="336" y="110"/>
                </a:lnTo>
                <a:lnTo>
                  <a:pt x="342" y="104"/>
                </a:lnTo>
                <a:lnTo>
                  <a:pt x="336" y="101"/>
                </a:lnTo>
                <a:lnTo>
                  <a:pt x="336" y="94"/>
                </a:lnTo>
                <a:lnTo>
                  <a:pt x="330" y="88"/>
                </a:lnTo>
                <a:lnTo>
                  <a:pt x="330" y="85"/>
                </a:lnTo>
                <a:lnTo>
                  <a:pt x="330" y="79"/>
                </a:lnTo>
                <a:lnTo>
                  <a:pt x="330" y="76"/>
                </a:lnTo>
                <a:lnTo>
                  <a:pt x="320" y="76"/>
                </a:lnTo>
                <a:lnTo>
                  <a:pt x="326" y="70"/>
                </a:lnTo>
                <a:lnTo>
                  <a:pt x="326" y="64"/>
                </a:lnTo>
                <a:lnTo>
                  <a:pt x="326" y="61"/>
                </a:lnTo>
                <a:lnTo>
                  <a:pt x="326" y="55"/>
                </a:lnTo>
                <a:lnTo>
                  <a:pt x="326" y="49"/>
                </a:lnTo>
                <a:lnTo>
                  <a:pt x="320" y="46"/>
                </a:lnTo>
                <a:lnTo>
                  <a:pt x="320" y="33"/>
                </a:lnTo>
                <a:lnTo>
                  <a:pt x="314" y="33"/>
                </a:lnTo>
                <a:lnTo>
                  <a:pt x="305" y="30"/>
                </a:lnTo>
                <a:lnTo>
                  <a:pt x="296" y="24"/>
                </a:lnTo>
                <a:lnTo>
                  <a:pt x="290" y="24"/>
                </a:lnTo>
                <a:lnTo>
                  <a:pt x="287" y="18"/>
                </a:lnTo>
                <a:lnTo>
                  <a:pt x="281" y="18"/>
                </a:lnTo>
                <a:lnTo>
                  <a:pt x="281" y="9"/>
                </a:lnTo>
                <a:lnTo>
                  <a:pt x="271" y="6"/>
                </a:lnTo>
                <a:lnTo>
                  <a:pt x="259" y="0"/>
                </a:lnTo>
                <a:lnTo>
                  <a:pt x="250" y="0"/>
                </a:lnTo>
                <a:lnTo>
                  <a:pt x="250" y="6"/>
                </a:lnTo>
                <a:lnTo>
                  <a:pt x="250" y="15"/>
                </a:lnTo>
                <a:lnTo>
                  <a:pt x="250" y="18"/>
                </a:lnTo>
                <a:lnTo>
                  <a:pt x="241" y="15"/>
                </a:lnTo>
                <a:lnTo>
                  <a:pt x="235" y="30"/>
                </a:lnTo>
                <a:lnTo>
                  <a:pt x="235" y="33"/>
                </a:lnTo>
                <a:lnTo>
                  <a:pt x="232" y="33"/>
                </a:lnTo>
                <a:lnTo>
                  <a:pt x="226" y="30"/>
                </a:lnTo>
                <a:lnTo>
                  <a:pt x="217" y="33"/>
                </a:lnTo>
                <a:lnTo>
                  <a:pt x="217" y="46"/>
                </a:lnTo>
                <a:lnTo>
                  <a:pt x="217" y="49"/>
                </a:lnTo>
                <a:lnTo>
                  <a:pt x="210" y="49"/>
                </a:lnTo>
                <a:lnTo>
                  <a:pt x="201" y="46"/>
                </a:lnTo>
                <a:lnTo>
                  <a:pt x="195" y="46"/>
                </a:lnTo>
                <a:lnTo>
                  <a:pt x="189" y="55"/>
                </a:lnTo>
                <a:lnTo>
                  <a:pt x="189" y="61"/>
                </a:lnTo>
                <a:lnTo>
                  <a:pt x="174" y="70"/>
                </a:lnTo>
                <a:lnTo>
                  <a:pt x="171" y="76"/>
                </a:lnTo>
                <a:lnTo>
                  <a:pt x="165" y="79"/>
                </a:lnTo>
                <a:lnTo>
                  <a:pt x="171" y="85"/>
                </a:lnTo>
                <a:lnTo>
                  <a:pt x="174" y="94"/>
                </a:lnTo>
                <a:lnTo>
                  <a:pt x="171" y="101"/>
                </a:lnTo>
                <a:lnTo>
                  <a:pt x="171" y="104"/>
                </a:lnTo>
                <a:lnTo>
                  <a:pt x="162" y="113"/>
                </a:lnTo>
                <a:lnTo>
                  <a:pt x="149" y="119"/>
                </a:lnTo>
                <a:lnTo>
                  <a:pt x="149" y="131"/>
                </a:lnTo>
                <a:lnTo>
                  <a:pt x="149" y="134"/>
                </a:lnTo>
                <a:lnTo>
                  <a:pt x="146" y="140"/>
                </a:lnTo>
                <a:lnTo>
                  <a:pt x="134" y="143"/>
                </a:lnTo>
                <a:lnTo>
                  <a:pt x="125" y="149"/>
                </a:lnTo>
                <a:lnTo>
                  <a:pt x="125" y="159"/>
                </a:lnTo>
                <a:lnTo>
                  <a:pt x="119" y="171"/>
                </a:lnTo>
                <a:lnTo>
                  <a:pt x="116" y="174"/>
                </a:lnTo>
                <a:lnTo>
                  <a:pt x="116" y="186"/>
                </a:lnTo>
                <a:lnTo>
                  <a:pt x="116" y="189"/>
                </a:lnTo>
                <a:lnTo>
                  <a:pt x="116" y="195"/>
                </a:lnTo>
                <a:lnTo>
                  <a:pt x="110" y="211"/>
                </a:lnTo>
                <a:lnTo>
                  <a:pt x="110" y="214"/>
                </a:lnTo>
                <a:lnTo>
                  <a:pt x="100" y="220"/>
                </a:lnTo>
                <a:lnTo>
                  <a:pt x="94" y="226"/>
                </a:lnTo>
                <a:lnTo>
                  <a:pt x="100" y="235"/>
                </a:lnTo>
                <a:lnTo>
                  <a:pt x="100" y="241"/>
                </a:lnTo>
                <a:lnTo>
                  <a:pt x="100" y="244"/>
                </a:lnTo>
                <a:lnTo>
                  <a:pt x="103" y="253"/>
                </a:lnTo>
                <a:lnTo>
                  <a:pt x="100" y="260"/>
                </a:lnTo>
                <a:lnTo>
                  <a:pt x="91" y="260"/>
                </a:lnTo>
                <a:lnTo>
                  <a:pt x="85" y="260"/>
                </a:lnTo>
                <a:lnTo>
                  <a:pt x="79" y="266"/>
                </a:lnTo>
                <a:lnTo>
                  <a:pt x="76" y="269"/>
                </a:lnTo>
                <a:lnTo>
                  <a:pt x="70" y="269"/>
                </a:lnTo>
                <a:lnTo>
                  <a:pt x="70" y="266"/>
                </a:lnTo>
                <a:lnTo>
                  <a:pt x="61" y="269"/>
                </a:lnTo>
                <a:lnTo>
                  <a:pt x="55" y="275"/>
                </a:lnTo>
                <a:lnTo>
                  <a:pt x="48" y="284"/>
                </a:lnTo>
                <a:lnTo>
                  <a:pt x="48" y="296"/>
                </a:lnTo>
                <a:lnTo>
                  <a:pt x="48" y="305"/>
                </a:lnTo>
                <a:lnTo>
                  <a:pt x="48" y="315"/>
                </a:lnTo>
                <a:lnTo>
                  <a:pt x="45" y="321"/>
                </a:lnTo>
                <a:lnTo>
                  <a:pt x="45" y="330"/>
                </a:lnTo>
                <a:lnTo>
                  <a:pt x="45" y="336"/>
                </a:lnTo>
                <a:lnTo>
                  <a:pt x="48" y="339"/>
                </a:lnTo>
                <a:lnTo>
                  <a:pt x="48" y="351"/>
                </a:lnTo>
                <a:lnTo>
                  <a:pt x="48" y="354"/>
                </a:lnTo>
                <a:lnTo>
                  <a:pt x="45" y="367"/>
                </a:lnTo>
                <a:lnTo>
                  <a:pt x="45" y="370"/>
                </a:lnTo>
                <a:lnTo>
                  <a:pt x="45" y="376"/>
                </a:lnTo>
                <a:lnTo>
                  <a:pt x="48" y="382"/>
                </a:lnTo>
                <a:lnTo>
                  <a:pt x="55" y="385"/>
                </a:lnTo>
                <a:lnTo>
                  <a:pt x="55" y="391"/>
                </a:lnTo>
                <a:lnTo>
                  <a:pt x="55" y="400"/>
                </a:lnTo>
                <a:lnTo>
                  <a:pt x="55" y="406"/>
                </a:lnTo>
                <a:lnTo>
                  <a:pt x="39" y="415"/>
                </a:lnTo>
                <a:lnTo>
                  <a:pt x="39" y="422"/>
                </a:lnTo>
                <a:lnTo>
                  <a:pt x="45" y="431"/>
                </a:lnTo>
                <a:lnTo>
                  <a:pt x="45" y="434"/>
                </a:lnTo>
                <a:lnTo>
                  <a:pt x="45" y="440"/>
                </a:lnTo>
                <a:lnTo>
                  <a:pt x="45" y="455"/>
                </a:lnTo>
                <a:lnTo>
                  <a:pt x="39" y="470"/>
                </a:lnTo>
                <a:lnTo>
                  <a:pt x="33" y="470"/>
                </a:lnTo>
                <a:lnTo>
                  <a:pt x="30" y="470"/>
                </a:lnTo>
                <a:lnTo>
                  <a:pt x="24" y="477"/>
                </a:lnTo>
                <a:lnTo>
                  <a:pt x="24" y="480"/>
                </a:lnTo>
                <a:lnTo>
                  <a:pt x="18" y="486"/>
                </a:lnTo>
                <a:lnTo>
                  <a:pt x="18" y="489"/>
                </a:lnTo>
                <a:lnTo>
                  <a:pt x="9" y="501"/>
                </a:lnTo>
                <a:lnTo>
                  <a:pt x="15" y="504"/>
                </a:lnTo>
                <a:lnTo>
                  <a:pt x="15" y="510"/>
                </a:lnTo>
                <a:lnTo>
                  <a:pt x="15" y="516"/>
                </a:lnTo>
                <a:lnTo>
                  <a:pt x="9" y="519"/>
                </a:lnTo>
                <a:lnTo>
                  <a:pt x="6" y="516"/>
                </a:lnTo>
                <a:lnTo>
                  <a:pt x="6" y="510"/>
                </a:lnTo>
                <a:lnTo>
                  <a:pt x="0" y="510"/>
                </a:lnTo>
                <a:lnTo>
                  <a:pt x="0" y="510"/>
                </a:lnTo>
                <a:lnTo>
                  <a:pt x="0" y="519"/>
                </a:lnTo>
                <a:lnTo>
                  <a:pt x="0" y="525"/>
                </a:lnTo>
                <a:lnTo>
                  <a:pt x="0" y="535"/>
                </a:lnTo>
                <a:lnTo>
                  <a:pt x="0" y="541"/>
                </a:lnTo>
                <a:lnTo>
                  <a:pt x="0" y="544"/>
                </a:lnTo>
                <a:lnTo>
                  <a:pt x="0" y="550"/>
                </a:lnTo>
                <a:lnTo>
                  <a:pt x="0" y="556"/>
                </a:lnTo>
                <a:lnTo>
                  <a:pt x="6" y="556"/>
                </a:lnTo>
                <a:lnTo>
                  <a:pt x="6" y="565"/>
                </a:lnTo>
                <a:lnTo>
                  <a:pt x="9" y="559"/>
                </a:lnTo>
                <a:lnTo>
                  <a:pt x="15" y="565"/>
                </a:lnTo>
                <a:lnTo>
                  <a:pt x="9" y="574"/>
                </a:lnTo>
                <a:lnTo>
                  <a:pt x="9" y="580"/>
                </a:lnTo>
                <a:lnTo>
                  <a:pt x="9" y="587"/>
                </a:lnTo>
                <a:lnTo>
                  <a:pt x="9" y="590"/>
                </a:lnTo>
                <a:lnTo>
                  <a:pt x="9" y="602"/>
                </a:lnTo>
                <a:lnTo>
                  <a:pt x="9" y="605"/>
                </a:lnTo>
                <a:lnTo>
                  <a:pt x="15" y="611"/>
                </a:lnTo>
                <a:lnTo>
                  <a:pt x="9" y="614"/>
                </a:lnTo>
                <a:lnTo>
                  <a:pt x="9" y="626"/>
                </a:lnTo>
                <a:lnTo>
                  <a:pt x="15" y="629"/>
                </a:lnTo>
                <a:lnTo>
                  <a:pt x="18" y="629"/>
                </a:lnTo>
                <a:lnTo>
                  <a:pt x="18" y="645"/>
                </a:lnTo>
                <a:lnTo>
                  <a:pt x="30" y="651"/>
                </a:lnTo>
                <a:lnTo>
                  <a:pt x="30" y="657"/>
                </a:lnTo>
                <a:lnTo>
                  <a:pt x="30" y="660"/>
                </a:lnTo>
                <a:lnTo>
                  <a:pt x="24" y="660"/>
                </a:lnTo>
                <a:lnTo>
                  <a:pt x="24" y="666"/>
                </a:lnTo>
                <a:lnTo>
                  <a:pt x="18" y="669"/>
                </a:lnTo>
                <a:lnTo>
                  <a:pt x="18" y="675"/>
                </a:lnTo>
                <a:lnTo>
                  <a:pt x="18" y="681"/>
                </a:lnTo>
                <a:lnTo>
                  <a:pt x="24" y="684"/>
                </a:lnTo>
                <a:lnTo>
                  <a:pt x="24" y="691"/>
                </a:lnTo>
                <a:lnTo>
                  <a:pt x="30" y="697"/>
                </a:lnTo>
                <a:lnTo>
                  <a:pt x="30" y="700"/>
                </a:lnTo>
                <a:lnTo>
                  <a:pt x="30" y="712"/>
                </a:lnTo>
                <a:lnTo>
                  <a:pt x="24" y="715"/>
                </a:lnTo>
                <a:lnTo>
                  <a:pt x="30" y="721"/>
                </a:lnTo>
                <a:lnTo>
                  <a:pt x="36" y="715"/>
                </a:lnTo>
                <a:lnTo>
                  <a:pt x="39" y="721"/>
                </a:lnTo>
                <a:lnTo>
                  <a:pt x="55" y="715"/>
                </a:lnTo>
                <a:lnTo>
                  <a:pt x="61" y="721"/>
                </a:lnTo>
                <a:lnTo>
                  <a:pt x="64" y="721"/>
                </a:lnTo>
                <a:lnTo>
                  <a:pt x="70" y="721"/>
                </a:lnTo>
                <a:lnTo>
                  <a:pt x="70" y="715"/>
                </a:lnTo>
                <a:lnTo>
                  <a:pt x="70" y="706"/>
                </a:lnTo>
                <a:lnTo>
                  <a:pt x="70" y="697"/>
                </a:lnTo>
                <a:lnTo>
                  <a:pt x="76" y="691"/>
                </a:lnTo>
                <a:lnTo>
                  <a:pt x="79" y="691"/>
                </a:lnTo>
                <a:lnTo>
                  <a:pt x="85" y="691"/>
                </a:lnTo>
                <a:lnTo>
                  <a:pt x="91" y="684"/>
                </a:lnTo>
                <a:lnTo>
                  <a:pt x="85" y="684"/>
                </a:lnTo>
                <a:lnTo>
                  <a:pt x="91" y="681"/>
                </a:lnTo>
                <a:lnTo>
                  <a:pt x="100" y="675"/>
                </a:lnTo>
                <a:lnTo>
                  <a:pt x="110" y="681"/>
                </a:lnTo>
                <a:lnTo>
                  <a:pt x="110" y="684"/>
                </a:lnTo>
                <a:lnTo>
                  <a:pt x="116" y="684"/>
                </a:lnTo>
                <a:lnTo>
                  <a:pt x="125" y="684"/>
                </a:lnTo>
                <a:lnTo>
                  <a:pt x="131" y="684"/>
                </a:lnTo>
                <a:lnTo>
                  <a:pt x="131" y="675"/>
                </a:lnTo>
                <a:lnTo>
                  <a:pt x="131" y="669"/>
                </a:lnTo>
                <a:lnTo>
                  <a:pt x="140" y="657"/>
                </a:lnTo>
                <a:lnTo>
                  <a:pt x="140" y="645"/>
                </a:lnTo>
                <a:lnTo>
                  <a:pt x="146" y="642"/>
                </a:lnTo>
                <a:lnTo>
                  <a:pt x="149" y="636"/>
                </a:lnTo>
                <a:lnTo>
                  <a:pt x="149" y="629"/>
                </a:lnTo>
                <a:lnTo>
                  <a:pt x="146" y="629"/>
                </a:lnTo>
                <a:lnTo>
                  <a:pt x="149" y="620"/>
                </a:lnTo>
                <a:lnTo>
                  <a:pt x="155" y="614"/>
                </a:lnTo>
                <a:lnTo>
                  <a:pt x="149" y="611"/>
                </a:lnTo>
                <a:lnTo>
                  <a:pt x="149" y="605"/>
                </a:lnTo>
                <a:lnTo>
                  <a:pt x="149" y="602"/>
                </a:lnTo>
                <a:lnTo>
                  <a:pt x="155" y="596"/>
                </a:lnTo>
                <a:lnTo>
                  <a:pt x="155" y="590"/>
                </a:lnTo>
                <a:lnTo>
                  <a:pt x="162" y="580"/>
                </a:lnTo>
                <a:lnTo>
                  <a:pt x="162" y="574"/>
                </a:lnTo>
                <a:lnTo>
                  <a:pt x="162" y="571"/>
                </a:lnTo>
                <a:lnTo>
                  <a:pt x="155" y="559"/>
                </a:lnTo>
                <a:lnTo>
                  <a:pt x="165" y="556"/>
                </a:lnTo>
                <a:lnTo>
                  <a:pt x="149" y="550"/>
                </a:lnTo>
                <a:lnTo>
                  <a:pt x="155" y="544"/>
                </a:lnTo>
                <a:lnTo>
                  <a:pt x="165" y="550"/>
                </a:lnTo>
                <a:lnTo>
                  <a:pt x="171" y="550"/>
                </a:lnTo>
                <a:lnTo>
                  <a:pt x="180" y="541"/>
                </a:lnTo>
                <a:lnTo>
                  <a:pt x="180" y="535"/>
                </a:lnTo>
                <a:lnTo>
                  <a:pt x="180" y="532"/>
                </a:lnTo>
                <a:lnTo>
                  <a:pt x="186" y="532"/>
                </a:lnTo>
                <a:lnTo>
                  <a:pt x="192" y="532"/>
                </a:lnTo>
                <a:lnTo>
                  <a:pt x="195" y="535"/>
                </a:lnTo>
                <a:lnTo>
                  <a:pt x="201" y="525"/>
                </a:lnTo>
                <a:lnTo>
                  <a:pt x="204" y="519"/>
                </a:lnTo>
                <a:lnTo>
                  <a:pt x="217" y="516"/>
                </a:lnTo>
                <a:lnTo>
                  <a:pt x="204" y="510"/>
                </a:lnTo>
                <a:lnTo>
                  <a:pt x="204" y="504"/>
                </a:lnTo>
                <a:lnTo>
                  <a:pt x="210" y="501"/>
                </a:lnTo>
                <a:lnTo>
                  <a:pt x="217" y="501"/>
                </a:lnTo>
                <a:lnTo>
                  <a:pt x="226" y="486"/>
                </a:lnTo>
                <a:lnTo>
                  <a:pt x="220" y="480"/>
                </a:lnTo>
                <a:lnTo>
                  <a:pt x="220" y="470"/>
                </a:lnTo>
                <a:lnTo>
                  <a:pt x="210" y="477"/>
                </a:lnTo>
                <a:lnTo>
                  <a:pt x="210" y="470"/>
                </a:lnTo>
                <a:lnTo>
                  <a:pt x="210" y="464"/>
                </a:lnTo>
                <a:lnTo>
                  <a:pt x="204" y="461"/>
                </a:lnTo>
                <a:lnTo>
                  <a:pt x="201" y="455"/>
                </a:lnTo>
                <a:lnTo>
                  <a:pt x="201" y="449"/>
                </a:lnTo>
                <a:lnTo>
                  <a:pt x="201" y="446"/>
                </a:lnTo>
                <a:lnTo>
                  <a:pt x="192" y="449"/>
                </a:lnTo>
                <a:lnTo>
                  <a:pt x="186" y="446"/>
                </a:lnTo>
                <a:lnTo>
                  <a:pt x="180" y="440"/>
                </a:lnTo>
                <a:lnTo>
                  <a:pt x="180" y="431"/>
                </a:lnTo>
                <a:lnTo>
                  <a:pt x="177" y="425"/>
                </a:lnTo>
                <a:lnTo>
                  <a:pt x="177" y="422"/>
                </a:lnTo>
                <a:lnTo>
                  <a:pt x="171" y="415"/>
                </a:lnTo>
                <a:lnTo>
                  <a:pt x="177" y="415"/>
                </a:lnTo>
                <a:lnTo>
                  <a:pt x="180" y="409"/>
                </a:lnTo>
                <a:lnTo>
                  <a:pt x="180" y="400"/>
                </a:lnTo>
                <a:lnTo>
                  <a:pt x="180" y="394"/>
                </a:lnTo>
                <a:lnTo>
                  <a:pt x="180" y="385"/>
                </a:lnTo>
                <a:lnTo>
                  <a:pt x="186" y="385"/>
                </a:lnTo>
                <a:lnTo>
                  <a:pt x="180" y="382"/>
                </a:lnTo>
                <a:lnTo>
                  <a:pt x="186" y="376"/>
                </a:lnTo>
                <a:lnTo>
                  <a:pt x="186" y="367"/>
                </a:lnTo>
                <a:lnTo>
                  <a:pt x="192" y="360"/>
                </a:lnTo>
                <a:lnTo>
                  <a:pt x="192" y="351"/>
                </a:lnTo>
                <a:lnTo>
                  <a:pt x="177" y="351"/>
                </a:lnTo>
                <a:lnTo>
                  <a:pt x="177" y="339"/>
                </a:lnTo>
                <a:lnTo>
                  <a:pt x="180" y="336"/>
                </a:lnTo>
                <a:lnTo>
                  <a:pt x="192" y="339"/>
                </a:lnTo>
                <a:lnTo>
                  <a:pt x="195" y="336"/>
                </a:lnTo>
                <a:lnTo>
                  <a:pt x="201" y="336"/>
                </a:lnTo>
                <a:lnTo>
                  <a:pt x="204" y="330"/>
                </a:lnTo>
                <a:lnTo>
                  <a:pt x="210" y="330"/>
                </a:lnTo>
                <a:lnTo>
                  <a:pt x="220" y="324"/>
                </a:lnTo>
                <a:lnTo>
                  <a:pt x="217" y="321"/>
                </a:lnTo>
                <a:lnTo>
                  <a:pt x="226" y="308"/>
                </a:lnTo>
                <a:lnTo>
                  <a:pt x="220" y="305"/>
                </a:lnTo>
                <a:lnTo>
                  <a:pt x="232" y="305"/>
                </a:lnTo>
                <a:lnTo>
                  <a:pt x="235" y="296"/>
                </a:lnTo>
                <a:lnTo>
                  <a:pt x="241" y="299"/>
                </a:lnTo>
                <a:lnTo>
                  <a:pt x="250" y="296"/>
                </a:lnTo>
                <a:lnTo>
                  <a:pt x="247" y="290"/>
                </a:lnTo>
                <a:lnTo>
                  <a:pt x="250" y="284"/>
                </a:lnTo>
                <a:lnTo>
                  <a:pt x="256" y="284"/>
                </a:lnTo>
                <a:lnTo>
                  <a:pt x="265" y="281"/>
                </a:lnTo>
                <a:lnTo>
                  <a:pt x="265" y="269"/>
                </a:lnTo>
                <a:lnTo>
                  <a:pt x="265" y="266"/>
                </a:lnTo>
                <a:lnTo>
                  <a:pt x="265" y="260"/>
                </a:lnTo>
                <a:lnTo>
                  <a:pt x="271" y="250"/>
                </a:lnTo>
                <a:lnTo>
                  <a:pt x="275" y="250"/>
                </a:lnTo>
                <a:lnTo>
                  <a:pt x="281" y="241"/>
                </a:lnTo>
                <a:lnTo>
                  <a:pt x="287" y="235"/>
                </a:lnTo>
                <a:lnTo>
                  <a:pt x="281" y="229"/>
                </a:lnTo>
                <a:lnTo>
                  <a:pt x="281" y="226"/>
                </a:lnTo>
                <a:lnTo>
                  <a:pt x="281" y="214"/>
                </a:lnTo>
                <a:lnTo>
                  <a:pt x="281" y="204"/>
                </a:lnTo>
                <a:lnTo>
                  <a:pt x="287" y="198"/>
                </a:lnTo>
                <a:lnTo>
                  <a:pt x="287" y="195"/>
                </a:lnTo>
                <a:lnTo>
                  <a:pt x="287" y="189"/>
                </a:lnTo>
                <a:lnTo>
                  <a:pt x="290" y="186"/>
                </a:lnTo>
                <a:lnTo>
                  <a:pt x="302" y="186"/>
                </a:lnTo>
                <a:lnTo>
                  <a:pt x="302" y="174"/>
                </a:lnTo>
                <a:lnTo>
                  <a:pt x="302" y="165"/>
                </a:lnTo>
                <a:lnTo>
                  <a:pt x="302" y="159"/>
                </a:lnTo>
                <a:lnTo>
                  <a:pt x="305" y="159"/>
                </a:lnTo>
                <a:lnTo>
                  <a:pt x="311" y="165"/>
                </a:lnTo>
                <a:lnTo>
                  <a:pt x="320" y="156"/>
                </a:lnTo>
                <a:lnTo>
                  <a:pt x="326" y="159"/>
                </a:lnTo>
                <a:lnTo>
                  <a:pt x="333" y="159"/>
                </a:lnTo>
                <a:lnTo>
                  <a:pt x="336" y="159"/>
                </a:lnTo>
                <a:lnTo>
                  <a:pt x="342" y="165"/>
                </a:lnTo>
                <a:lnTo>
                  <a:pt x="345" y="159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0" name="Google Shape;5790;p183"/>
          <p:cNvSpPr/>
          <p:nvPr/>
        </p:nvSpPr>
        <p:spPr>
          <a:xfrm>
            <a:off x="2512379" y="1490663"/>
            <a:ext cx="547688" cy="1144588"/>
          </a:xfrm>
          <a:custGeom>
            <a:avLst/>
            <a:gdLst/>
            <a:ahLst/>
            <a:cxnLst/>
            <a:rect l="l" t="t" r="r" b="b"/>
            <a:pathLst>
              <a:path w="345" h="721" extrusionOk="0">
                <a:moveTo>
                  <a:pt x="345" y="159"/>
                </a:moveTo>
                <a:lnTo>
                  <a:pt x="345" y="149"/>
                </a:lnTo>
                <a:lnTo>
                  <a:pt x="342" y="143"/>
                </a:lnTo>
                <a:lnTo>
                  <a:pt x="336" y="134"/>
                </a:lnTo>
                <a:lnTo>
                  <a:pt x="336" y="131"/>
                </a:lnTo>
                <a:lnTo>
                  <a:pt x="336" y="119"/>
                </a:lnTo>
                <a:lnTo>
                  <a:pt x="336" y="110"/>
                </a:lnTo>
                <a:lnTo>
                  <a:pt x="342" y="104"/>
                </a:lnTo>
                <a:lnTo>
                  <a:pt x="336" y="101"/>
                </a:lnTo>
                <a:lnTo>
                  <a:pt x="336" y="94"/>
                </a:lnTo>
                <a:lnTo>
                  <a:pt x="330" y="88"/>
                </a:lnTo>
                <a:lnTo>
                  <a:pt x="330" y="85"/>
                </a:lnTo>
                <a:lnTo>
                  <a:pt x="330" y="79"/>
                </a:lnTo>
                <a:lnTo>
                  <a:pt x="330" y="76"/>
                </a:lnTo>
                <a:lnTo>
                  <a:pt x="320" y="76"/>
                </a:lnTo>
                <a:lnTo>
                  <a:pt x="326" y="70"/>
                </a:lnTo>
                <a:lnTo>
                  <a:pt x="326" y="64"/>
                </a:lnTo>
                <a:lnTo>
                  <a:pt x="326" y="61"/>
                </a:lnTo>
                <a:lnTo>
                  <a:pt x="326" y="55"/>
                </a:lnTo>
                <a:lnTo>
                  <a:pt x="326" y="49"/>
                </a:lnTo>
                <a:lnTo>
                  <a:pt x="320" y="46"/>
                </a:lnTo>
                <a:lnTo>
                  <a:pt x="320" y="33"/>
                </a:lnTo>
                <a:lnTo>
                  <a:pt x="314" y="33"/>
                </a:lnTo>
                <a:lnTo>
                  <a:pt x="305" y="30"/>
                </a:lnTo>
                <a:lnTo>
                  <a:pt x="296" y="24"/>
                </a:lnTo>
                <a:lnTo>
                  <a:pt x="290" y="24"/>
                </a:lnTo>
                <a:lnTo>
                  <a:pt x="287" y="18"/>
                </a:lnTo>
                <a:lnTo>
                  <a:pt x="281" y="18"/>
                </a:lnTo>
                <a:lnTo>
                  <a:pt x="281" y="9"/>
                </a:lnTo>
                <a:lnTo>
                  <a:pt x="271" y="6"/>
                </a:lnTo>
                <a:lnTo>
                  <a:pt x="259" y="0"/>
                </a:lnTo>
                <a:lnTo>
                  <a:pt x="250" y="0"/>
                </a:lnTo>
                <a:lnTo>
                  <a:pt x="250" y="6"/>
                </a:lnTo>
                <a:lnTo>
                  <a:pt x="250" y="15"/>
                </a:lnTo>
                <a:lnTo>
                  <a:pt x="250" y="18"/>
                </a:lnTo>
                <a:lnTo>
                  <a:pt x="241" y="15"/>
                </a:lnTo>
                <a:lnTo>
                  <a:pt x="235" y="30"/>
                </a:lnTo>
                <a:lnTo>
                  <a:pt x="235" y="33"/>
                </a:lnTo>
                <a:lnTo>
                  <a:pt x="232" y="33"/>
                </a:lnTo>
                <a:lnTo>
                  <a:pt x="226" y="30"/>
                </a:lnTo>
                <a:lnTo>
                  <a:pt x="217" y="33"/>
                </a:lnTo>
                <a:lnTo>
                  <a:pt x="217" y="46"/>
                </a:lnTo>
                <a:lnTo>
                  <a:pt x="217" y="49"/>
                </a:lnTo>
                <a:lnTo>
                  <a:pt x="210" y="49"/>
                </a:lnTo>
                <a:lnTo>
                  <a:pt x="201" y="46"/>
                </a:lnTo>
                <a:lnTo>
                  <a:pt x="195" y="46"/>
                </a:lnTo>
                <a:lnTo>
                  <a:pt x="189" y="55"/>
                </a:lnTo>
                <a:lnTo>
                  <a:pt x="189" y="61"/>
                </a:lnTo>
                <a:lnTo>
                  <a:pt x="174" y="70"/>
                </a:lnTo>
                <a:lnTo>
                  <a:pt x="171" y="76"/>
                </a:lnTo>
                <a:lnTo>
                  <a:pt x="165" y="79"/>
                </a:lnTo>
                <a:lnTo>
                  <a:pt x="171" y="85"/>
                </a:lnTo>
                <a:lnTo>
                  <a:pt x="174" y="94"/>
                </a:lnTo>
                <a:lnTo>
                  <a:pt x="171" y="101"/>
                </a:lnTo>
                <a:lnTo>
                  <a:pt x="171" y="104"/>
                </a:lnTo>
                <a:lnTo>
                  <a:pt x="162" y="113"/>
                </a:lnTo>
                <a:lnTo>
                  <a:pt x="149" y="119"/>
                </a:lnTo>
                <a:lnTo>
                  <a:pt x="149" y="131"/>
                </a:lnTo>
                <a:lnTo>
                  <a:pt x="149" y="134"/>
                </a:lnTo>
                <a:lnTo>
                  <a:pt x="146" y="140"/>
                </a:lnTo>
                <a:lnTo>
                  <a:pt x="134" y="143"/>
                </a:lnTo>
                <a:lnTo>
                  <a:pt x="125" y="149"/>
                </a:lnTo>
                <a:lnTo>
                  <a:pt x="125" y="159"/>
                </a:lnTo>
                <a:lnTo>
                  <a:pt x="119" y="171"/>
                </a:lnTo>
                <a:lnTo>
                  <a:pt x="116" y="174"/>
                </a:lnTo>
                <a:lnTo>
                  <a:pt x="116" y="186"/>
                </a:lnTo>
                <a:lnTo>
                  <a:pt x="116" y="189"/>
                </a:lnTo>
                <a:lnTo>
                  <a:pt x="116" y="195"/>
                </a:lnTo>
                <a:lnTo>
                  <a:pt x="110" y="211"/>
                </a:lnTo>
                <a:lnTo>
                  <a:pt x="110" y="214"/>
                </a:lnTo>
                <a:lnTo>
                  <a:pt x="100" y="220"/>
                </a:lnTo>
                <a:lnTo>
                  <a:pt x="94" y="226"/>
                </a:lnTo>
                <a:lnTo>
                  <a:pt x="100" y="235"/>
                </a:lnTo>
                <a:lnTo>
                  <a:pt x="100" y="241"/>
                </a:lnTo>
                <a:lnTo>
                  <a:pt x="100" y="244"/>
                </a:lnTo>
                <a:lnTo>
                  <a:pt x="103" y="253"/>
                </a:lnTo>
                <a:lnTo>
                  <a:pt x="100" y="260"/>
                </a:lnTo>
                <a:lnTo>
                  <a:pt x="91" y="260"/>
                </a:lnTo>
                <a:lnTo>
                  <a:pt x="85" y="260"/>
                </a:lnTo>
                <a:lnTo>
                  <a:pt x="79" y="266"/>
                </a:lnTo>
                <a:lnTo>
                  <a:pt x="76" y="269"/>
                </a:lnTo>
                <a:lnTo>
                  <a:pt x="70" y="269"/>
                </a:lnTo>
                <a:lnTo>
                  <a:pt x="70" y="266"/>
                </a:lnTo>
                <a:lnTo>
                  <a:pt x="61" y="269"/>
                </a:lnTo>
                <a:lnTo>
                  <a:pt x="55" y="275"/>
                </a:lnTo>
                <a:lnTo>
                  <a:pt x="48" y="284"/>
                </a:lnTo>
                <a:lnTo>
                  <a:pt x="48" y="296"/>
                </a:lnTo>
                <a:lnTo>
                  <a:pt x="48" y="305"/>
                </a:lnTo>
                <a:lnTo>
                  <a:pt x="48" y="315"/>
                </a:lnTo>
                <a:lnTo>
                  <a:pt x="45" y="321"/>
                </a:lnTo>
                <a:lnTo>
                  <a:pt x="45" y="330"/>
                </a:lnTo>
                <a:lnTo>
                  <a:pt x="45" y="336"/>
                </a:lnTo>
                <a:lnTo>
                  <a:pt x="48" y="339"/>
                </a:lnTo>
                <a:lnTo>
                  <a:pt x="48" y="351"/>
                </a:lnTo>
                <a:lnTo>
                  <a:pt x="48" y="354"/>
                </a:lnTo>
                <a:lnTo>
                  <a:pt x="45" y="367"/>
                </a:lnTo>
                <a:lnTo>
                  <a:pt x="45" y="370"/>
                </a:lnTo>
                <a:lnTo>
                  <a:pt x="45" y="376"/>
                </a:lnTo>
                <a:lnTo>
                  <a:pt x="48" y="382"/>
                </a:lnTo>
                <a:lnTo>
                  <a:pt x="55" y="385"/>
                </a:lnTo>
                <a:lnTo>
                  <a:pt x="55" y="391"/>
                </a:lnTo>
                <a:lnTo>
                  <a:pt x="55" y="400"/>
                </a:lnTo>
                <a:lnTo>
                  <a:pt x="55" y="406"/>
                </a:lnTo>
                <a:lnTo>
                  <a:pt x="39" y="415"/>
                </a:lnTo>
                <a:lnTo>
                  <a:pt x="39" y="422"/>
                </a:lnTo>
                <a:lnTo>
                  <a:pt x="45" y="431"/>
                </a:lnTo>
                <a:lnTo>
                  <a:pt x="45" y="434"/>
                </a:lnTo>
                <a:lnTo>
                  <a:pt x="45" y="440"/>
                </a:lnTo>
                <a:lnTo>
                  <a:pt x="45" y="455"/>
                </a:lnTo>
                <a:lnTo>
                  <a:pt x="39" y="470"/>
                </a:lnTo>
                <a:lnTo>
                  <a:pt x="33" y="470"/>
                </a:lnTo>
                <a:lnTo>
                  <a:pt x="30" y="470"/>
                </a:lnTo>
                <a:lnTo>
                  <a:pt x="24" y="477"/>
                </a:lnTo>
                <a:lnTo>
                  <a:pt x="24" y="480"/>
                </a:lnTo>
                <a:lnTo>
                  <a:pt x="18" y="486"/>
                </a:lnTo>
                <a:lnTo>
                  <a:pt x="18" y="489"/>
                </a:lnTo>
                <a:lnTo>
                  <a:pt x="9" y="501"/>
                </a:lnTo>
                <a:lnTo>
                  <a:pt x="15" y="504"/>
                </a:lnTo>
                <a:lnTo>
                  <a:pt x="15" y="510"/>
                </a:lnTo>
                <a:lnTo>
                  <a:pt x="15" y="516"/>
                </a:lnTo>
                <a:lnTo>
                  <a:pt x="9" y="519"/>
                </a:lnTo>
                <a:lnTo>
                  <a:pt x="6" y="516"/>
                </a:lnTo>
                <a:lnTo>
                  <a:pt x="6" y="510"/>
                </a:lnTo>
                <a:lnTo>
                  <a:pt x="0" y="510"/>
                </a:lnTo>
                <a:lnTo>
                  <a:pt x="0" y="510"/>
                </a:lnTo>
                <a:lnTo>
                  <a:pt x="0" y="519"/>
                </a:lnTo>
                <a:lnTo>
                  <a:pt x="0" y="525"/>
                </a:lnTo>
                <a:lnTo>
                  <a:pt x="0" y="535"/>
                </a:lnTo>
                <a:lnTo>
                  <a:pt x="0" y="541"/>
                </a:lnTo>
                <a:lnTo>
                  <a:pt x="0" y="544"/>
                </a:lnTo>
                <a:lnTo>
                  <a:pt x="0" y="550"/>
                </a:lnTo>
                <a:lnTo>
                  <a:pt x="0" y="556"/>
                </a:lnTo>
                <a:lnTo>
                  <a:pt x="6" y="556"/>
                </a:lnTo>
                <a:lnTo>
                  <a:pt x="6" y="565"/>
                </a:lnTo>
                <a:lnTo>
                  <a:pt x="9" y="559"/>
                </a:lnTo>
                <a:lnTo>
                  <a:pt x="15" y="565"/>
                </a:lnTo>
                <a:lnTo>
                  <a:pt x="9" y="574"/>
                </a:lnTo>
                <a:lnTo>
                  <a:pt x="9" y="580"/>
                </a:lnTo>
                <a:lnTo>
                  <a:pt x="9" y="587"/>
                </a:lnTo>
                <a:lnTo>
                  <a:pt x="9" y="590"/>
                </a:lnTo>
                <a:lnTo>
                  <a:pt x="9" y="602"/>
                </a:lnTo>
                <a:lnTo>
                  <a:pt x="9" y="605"/>
                </a:lnTo>
                <a:lnTo>
                  <a:pt x="15" y="611"/>
                </a:lnTo>
                <a:lnTo>
                  <a:pt x="9" y="614"/>
                </a:lnTo>
                <a:lnTo>
                  <a:pt x="9" y="626"/>
                </a:lnTo>
                <a:lnTo>
                  <a:pt x="15" y="629"/>
                </a:lnTo>
                <a:lnTo>
                  <a:pt x="18" y="629"/>
                </a:lnTo>
                <a:lnTo>
                  <a:pt x="18" y="645"/>
                </a:lnTo>
                <a:lnTo>
                  <a:pt x="30" y="651"/>
                </a:lnTo>
                <a:lnTo>
                  <a:pt x="30" y="657"/>
                </a:lnTo>
                <a:lnTo>
                  <a:pt x="30" y="660"/>
                </a:lnTo>
                <a:lnTo>
                  <a:pt x="24" y="660"/>
                </a:lnTo>
                <a:lnTo>
                  <a:pt x="24" y="666"/>
                </a:lnTo>
                <a:lnTo>
                  <a:pt x="18" y="669"/>
                </a:lnTo>
                <a:lnTo>
                  <a:pt x="18" y="675"/>
                </a:lnTo>
                <a:lnTo>
                  <a:pt x="18" y="681"/>
                </a:lnTo>
                <a:lnTo>
                  <a:pt x="24" y="684"/>
                </a:lnTo>
                <a:lnTo>
                  <a:pt x="24" y="691"/>
                </a:lnTo>
                <a:lnTo>
                  <a:pt x="30" y="697"/>
                </a:lnTo>
                <a:lnTo>
                  <a:pt x="30" y="700"/>
                </a:lnTo>
                <a:lnTo>
                  <a:pt x="30" y="712"/>
                </a:lnTo>
                <a:lnTo>
                  <a:pt x="24" y="715"/>
                </a:lnTo>
                <a:lnTo>
                  <a:pt x="30" y="721"/>
                </a:lnTo>
                <a:lnTo>
                  <a:pt x="36" y="715"/>
                </a:lnTo>
                <a:lnTo>
                  <a:pt x="39" y="721"/>
                </a:lnTo>
                <a:lnTo>
                  <a:pt x="55" y="715"/>
                </a:lnTo>
                <a:lnTo>
                  <a:pt x="61" y="721"/>
                </a:lnTo>
                <a:lnTo>
                  <a:pt x="64" y="721"/>
                </a:lnTo>
                <a:lnTo>
                  <a:pt x="70" y="721"/>
                </a:lnTo>
                <a:lnTo>
                  <a:pt x="70" y="715"/>
                </a:lnTo>
                <a:lnTo>
                  <a:pt x="70" y="706"/>
                </a:lnTo>
                <a:lnTo>
                  <a:pt x="70" y="697"/>
                </a:lnTo>
                <a:lnTo>
                  <a:pt x="76" y="691"/>
                </a:lnTo>
                <a:lnTo>
                  <a:pt x="79" y="691"/>
                </a:lnTo>
                <a:lnTo>
                  <a:pt x="85" y="691"/>
                </a:lnTo>
                <a:lnTo>
                  <a:pt x="91" y="684"/>
                </a:lnTo>
                <a:lnTo>
                  <a:pt x="85" y="684"/>
                </a:lnTo>
                <a:lnTo>
                  <a:pt x="91" y="681"/>
                </a:lnTo>
                <a:lnTo>
                  <a:pt x="100" y="675"/>
                </a:lnTo>
                <a:lnTo>
                  <a:pt x="110" y="681"/>
                </a:lnTo>
                <a:lnTo>
                  <a:pt x="110" y="684"/>
                </a:lnTo>
                <a:lnTo>
                  <a:pt x="116" y="684"/>
                </a:lnTo>
                <a:lnTo>
                  <a:pt x="125" y="684"/>
                </a:lnTo>
                <a:lnTo>
                  <a:pt x="131" y="684"/>
                </a:lnTo>
                <a:lnTo>
                  <a:pt x="131" y="675"/>
                </a:lnTo>
                <a:lnTo>
                  <a:pt x="131" y="669"/>
                </a:lnTo>
                <a:lnTo>
                  <a:pt x="140" y="657"/>
                </a:lnTo>
                <a:lnTo>
                  <a:pt x="140" y="645"/>
                </a:lnTo>
                <a:lnTo>
                  <a:pt x="146" y="642"/>
                </a:lnTo>
                <a:lnTo>
                  <a:pt x="149" y="636"/>
                </a:lnTo>
                <a:lnTo>
                  <a:pt x="149" y="629"/>
                </a:lnTo>
                <a:lnTo>
                  <a:pt x="146" y="629"/>
                </a:lnTo>
                <a:lnTo>
                  <a:pt x="149" y="620"/>
                </a:lnTo>
                <a:lnTo>
                  <a:pt x="155" y="614"/>
                </a:lnTo>
                <a:lnTo>
                  <a:pt x="149" y="611"/>
                </a:lnTo>
                <a:lnTo>
                  <a:pt x="149" y="605"/>
                </a:lnTo>
                <a:lnTo>
                  <a:pt x="149" y="602"/>
                </a:lnTo>
                <a:lnTo>
                  <a:pt x="155" y="596"/>
                </a:lnTo>
                <a:lnTo>
                  <a:pt x="155" y="590"/>
                </a:lnTo>
                <a:lnTo>
                  <a:pt x="162" y="580"/>
                </a:lnTo>
                <a:lnTo>
                  <a:pt x="162" y="574"/>
                </a:lnTo>
                <a:lnTo>
                  <a:pt x="162" y="571"/>
                </a:lnTo>
                <a:lnTo>
                  <a:pt x="155" y="559"/>
                </a:lnTo>
                <a:lnTo>
                  <a:pt x="165" y="556"/>
                </a:lnTo>
                <a:lnTo>
                  <a:pt x="149" y="550"/>
                </a:lnTo>
                <a:lnTo>
                  <a:pt x="155" y="544"/>
                </a:lnTo>
                <a:lnTo>
                  <a:pt x="165" y="550"/>
                </a:lnTo>
                <a:lnTo>
                  <a:pt x="171" y="550"/>
                </a:lnTo>
                <a:lnTo>
                  <a:pt x="180" y="541"/>
                </a:lnTo>
                <a:lnTo>
                  <a:pt x="180" y="535"/>
                </a:lnTo>
                <a:lnTo>
                  <a:pt x="180" y="532"/>
                </a:lnTo>
                <a:lnTo>
                  <a:pt x="186" y="532"/>
                </a:lnTo>
                <a:lnTo>
                  <a:pt x="192" y="532"/>
                </a:lnTo>
                <a:lnTo>
                  <a:pt x="195" y="535"/>
                </a:lnTo>
                <a:lnTo>
                  <a:pt x="201" y="525"/>
                </a:lnTo>
                <a:lnTo>
                  <a:pt x="204" y="519"/>
                </a:lnTo>
                <a:lnTo>
                  <a:pt x="217" y="516"/>
                </a:lnTo>
                <a:lnTo>
                  <a:pt x="204" y="510"/>
                </a:lnTo>
                <a:lnTo>
                  <a:pt x="204" y="504"/>
                </a:lnTo>
                <a:lnTo>
                  <a:pt x="210" y="501"/>
                </a:lnTo>
                <a:lnTo>
                  <a:pt x="217" y="501"/>
                </a:lnTo>
                <a:lnTo>
                  <a:pt x="226" y="486"/>
                </a:lnTo>
                <a:lnTo>
                  <a:pt x="220" y="480"/>
                </a:lnTo>
                <a:lnTo>
                  <a:pt x="220" y="470"/>
                </a:lnTo>
                <a:lnTo>
                  <a:pt x="210" y="477"/>
                </a:lnTo>
                <a:lnTo>
                  <a:pt x="210" y="470"/>
                </a:lnTo>
                <a:lnTo>
                  <a:pt x="210" y="464"/>
                </a:lnTo>
                <a:lnTo>
                  <a:pt x="204" y="461"/>
                </a:lnTo>
                <a:lnTo>
                  <a:pt x="201" y="455"/>
                </a:lnTo>
                <a:lnTo>
                  <a:pt x="201" y="449"/>
                </a:lnTo>
                <a:lnTo>
                  <a:pt x="201" y="446"/>
                </a:lnTo>
                <a:lnTo>
                  <a:pt x="192" y="449"/>
                </a:lnTo>
                <a:lnTo>
                  <a:pt x="186" y="446"/>
                </a:lnTo>
                <a:lnTo>
                  <a:pt x="180" y="440"/>
                </a:lnTo>
                <a:lnTo>
                  <a:pt x="180" y="431"/>
                </a:lnTo>
                <a:lnTo>
                  <a:pt x="177" y="425"/>
                </a:lnTo>
                <a:lnTo>
                  <a:pt x="177" y="422"/>
                </a:lnTo>
                <a:lnTo>
                  <a:pt x="171" y="415"/>
                </a:lnTo>
                <a:lnTo>
                  <a:pt x="177" y="415"/>
                </a:lnTo>
                <a:lnTo>
                  <a:pt x="180" y="409"/>
                </a:lnTo>
                <a:lnTo>
                  <a:pt x="180" y="400"/>
                </a:lnTo>
                <a:lnTo>
                  <a:pt x="180" y="394"/>
                </a:lnTo>
                <a:lnTo>
                  <a:pt x="180" y="385"/>
                </a:lnTo>
                <a:lnTo>
                  <a:pt x="186" y="385"/>
                </a:lnTo>
                <a:lnTo>
                  <a:pt x="180" y="382"/>
                </a:lnTo>
                <a:lnTo>
                  <a:pt x="186" y="376"/>
                </a:lnTo>
                <a:lnTo>
                  <a:pt x="186" y="367"/>
                </a:lnTo>
                <a:lnTo>
                  <a:pt x="192" y="360"/>
                </a:lnTo>
                <a:lnTo>
                  <a:pt x="192" y="351"/>
                </a:lnTo>
                <a:lnTo>
                  <a:pt x="177" y="351"/>
                </a:lnTo>
                <a:lnTo>
                  <a:pt x="177" y="339"/>
                </a:lnTo>
                <a:lnTo>
                  <a:pt x="180" y="336"/>
                </a:lnTo>
                <a:lnTo>
                  <a:pt x="192" y="339"/>
                </a:lnTo>
                <a:lnTo>
                  <a:pt x="195" y="336"/>
                </a:lnTo>
                <a:lnTo>
                  <a:pt x="201" y="336"/>
                </a:lnTo>
                <a:lnTo>
                  <a:pt x="204" y="330"/>
                </a:lnTo>
                <a:lnTo>
                  <a:pt x="210" y="330"/>
                </a:lnTo>
                <a:lnTo>
                  <a:pt x="220" y="324"/>
                </a:lnTo>
                <a:lnTo>
                  <a:pt x="217" y="321"/>
                </a:lnTo>
                <a:lnTo>
                  <a:pt x="226" y="308"/>
                </a:lnTo>
                <a:lnTo>
                  <a:pt x="220" y="305"/>
                </a:lnTo>
                <a:lnTo>
                  <a:pt x="232" y="305"/>
                </a:lnTo>
                <a:lnTo>
                  <a:pt x="235" y="296"/>
                </a:lnTo>
                <a:lnTo>
                  <a:pt x="241" y="299"/>
                </a:lnTo>
                <a:lnTo>
                  <a:pt x="250" y="296"/>
                </a:lnTo>
                <a:lnTo>
                  <a:pt x="247" y="290"/>
                </a:lnTo>
                <a:lnTo>
                  <a:pt x="250" y="284"/>
                </a:lnTo>
                <a:lnTo>
                  <a:pt x="256" y="284"/>
                </a:lnTo>
                <a:lnTo>
                  <a:pt x="265" y="281"/>
                </a:lnTo>
                <a:lnTo>
                  <a:pt x="265" y="269"/>
                </a:lnTo>
                <a:lnTo>
                  <a:pt x="265" y="266"/>
                </a:lnTo>
                <a:lnTo>
                  <a:pt x="265" y="260"/>
                </a:lnTo>
                <a:lnTo>
                  <a:pt x="271" y="250"/>
                </a:lnTo>
                <a:lnTo>
                  <a:pt x="275" y="250"/>
                </a:lnTo>
                <a:lnTo>
                  <a:pt x="281" y="241"/>
                </a:lnTo>
                <a:lnTo>
                  <a:pt x="287" y="235"/>
                </a:lnTo>
                <a:lnTo>
                  <a:pt x="281" y="229"/>
                </a:lnTo>
                <a:lnTo>
                  <a:pt x="281" y="226"/>
                </a:lnTo>
                <a:lnTo>
                  <a:pt x="281" y="214"/>
                </a:lnTo>
                <a:lnTo>
                  <a:pt x="281" y="204"/>
                </a:lnTo>
                <a:lnTo>
                  <a:pt x="287" y="198"/>
                </a:lnTo>
                <a:lnTo>
                  <a:pt x="287" y="195"/>
                </a:lnTo>
                <a:lnTo>
                  <a:pt x="287" y="189"/>
                </a:lnTo>
                <a:lnTo>
                  <a:pt x="290" y="186"/>
                </a:lnTo>
                <a:lnTo>
                  <a:pt x="302" y="186"/>
                </a:lnTo>
                <a:lnTo>
                  <a:pt x="302" y="174"/>
                </a:lnTo>
                <a:lnTo>
                  <a:pt x="302" y="165"/>
                </a:lnTo>
                <a:lnTo>
                  <a:pt x="302" y="159"/>
                </a:lnTo>
                <a:lnTo>
                  <a:pt x="305" y="159"/>
                </a:lnTo>
                <a:lnTo>
                  <a:pt x="311" y="165"/>
                </a:lnTo>
                <a:lnTo>
                  <a:pt x="320" y="156"/>
                </a:lnTo>
                <a:lnTo>
                  <a:pt x="326" y="159"/>
                </a:lnTo>
                <a:lnTo>
                  <a:pt x="333" y="159"/>
                </a:lnTo>
                <a:lnTo>
                  <a:pt x="336" y="159"/>
                </a:lnTo>
                <a:lnTo>
                  <a:pt x="342" y="165"/>
                </a:lnTo>
                <a:lnTo>
                  <a:pt x="345" y="159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1" name="Google Shape;5791;p183"/>
          <p:cNvSpPr/>
          <p:nvPr/>
        </p:nvSpPr>
        <p:spPr>
          <a:xfrm>
            <a:off x="2928304" y="1377951"/>
            <a:ext cx="471488" cy="869950"/>
          </a:xfrm>
          <a:custGeom>
            <a:avLst/>
            <a:gdLst/>
            <a:ahLst/>
            <a:cxnLst/>
            <a:rect l="l" t="t" r="r" b="b"/>
            <a:pathLst>
              <a:path w="297" h="548" extrusionOk="0">
                <a:moveTo>
                  <a:pt x="165" y="61"/>
                </a:moveTo>
                <a:lnTo>
                  <a:pt x="159" y="61"/>
                </a:lnTo>
                <a:lnTo>
                  <a:pt x="159" y="55"/>
                </a:lnTo>
                <a:lnTo>
                  <a:pt x="159" y="49"/>
                </a:lnTo>
                <a:lnTo>
                  <a:pt x="159" y="46"/>
                </a:lnTo>
                <a:lnTo>
                  <a:pt x="159" y="37"/>
                </a:lnTo>
                <a:lnTo>
                  <a:pt x="165" y="31"/>
                </a:lnTo>
                <a:lnTo>
                  <a:pt x="165" y="25"/>
                </a:lnTo>
                <a:lnTo>
                  <a:pt x="159" y="22"/>
                </a:lnTo>
                <a:lnTo>
                  <a:pt x="153" y="16"/>
                </a:lnTo>
                <a:lnTo>
                  <a:pt x="150" y="16"/>
                </a:lnTo>
                <a:lnTo>
                  <a:pt x="135" y="10"/>
                </a:lnTo>
                <a:lnTo>
                  <a:pt x="141" y="0"/>
                </a:lnTo>
                <a:lnTo>
                  <a:pt x="135" y="0"/>
                </a:lnTo>
                <a:lnTo>
                  <a:pt x="129" y="6"/>
                </a:lnTo>
                <a:lnTo>
                  <a:pt x="119" y="10"/>
                </a:lnTo>
                <a:lnTo>
                  <a:pt x="110" y="10"/>
                </a:lnTo>
                <a:lnTo>
                  <a:pt x="104" y="16"/>
                </a:lnTo>
                <a:lnTo>
                  <a:pt x="104" y="37"/>
                </a:lnTo>
                <a:lnTo>
                  <a:pt x="98" y="46"/>
                </a:lnTo>
                <a:lnTo>
                  <a:pt x="98" y="49"/>
                </a:lnTo>
                <a:lnTo>
                  <a:pt x="98" y="55"/>
                </a:lnTo>
                <a:lnTo>
                  <a:pt x="98" y="61"/>
                </a:lnTo>
                <a:lnTo>
                  <a:pt x="95" y="65"/>
                </a:lnTo>
                <a:lnTo>
                  <a:pt x="89" y="77"/>
                </a:lnTo>
                <a:lnTo>
                  <a:pt x="89" y="80"/>
                </a:lnTo>
                <a:lnTo>
                  <a:pt x="83" y="80"/>
                </a:lnTo>
                <a:lnTo>
                  <a:pt x="74" y="86"/>
                </a:lnTo>
                <a:lnTo>
                  <a:pt x="71" y="77"/>
                </a:lnTo>
                <a:lnTo>
                  <a:pt x="64" y="77"/>
                </a:lnTo>
                <a:lnTo>
                  <a:pt x="58" y="80"/>
                </a:lnTo>
                <a:lnTo>
                  <a:pt x="43" y="80"/>
                </a:lnTo>
                <a:lnTo>
                  <a:pt x="40" y="77"/>
                </a:lnTo>
                <a:lnTo>
                  <a:pt x="34" y="77"/>
                </a:lnTo>
                <a:lnTo>
                  <a:pt x="28" y="77"/>
                </a:lnTo>
                <a:lnTo>
                  <a:pt x="25" y="65"/>
                </a:lnTo>
                <a:lnTo>
                  <a:pt x="25" y="61"/>
                </a:lnTo>
                <a:lnTo>
                  <a:pt x="13" y="55"/>
                </a:lnTo>
                <a:lnTo>
                  <a:pt x="9" y="49"/>
                </a:lnTo>
                <a:lnTo>
                  <a:pt x="3" y="49"/>
                </a:lnTo>
                <a:lnTo>
                  <a:pt x="0" y="61"/>
                </a:lnTo>
                <a:lnTo>
                  <a:pt x="0" y="71"/>
                </a:lnTo>
                <a:lnTo>
                  <a:pt x="9" y="77"/>
                </a:lnTo>
                <a:lnTo>
                  <a:pt x="19" y="80"/>
                </a:lnTo>
                <a:lnTo>
                  <a:pt x="19" y="89"/>
                </a:lnTo>
                <a:lnTo>
                  <a:pt x="25" y="89"/>
                </a:lnTo>
                <a:lnTo>
                  <a:pt x="28" y="95"/>
                </a:lnTo>
                <a:lnTo>
                  <a:pt x="34" y="95"/>
                </a:lnTo>
                <a:lnTo>
                  <a:pt x="43" y="101"/>
                </a:lnTo>
                <a:lnTo>
                  <a:pt x="55" y="104"/>
                </a:lnTo>
                <a:lnTo>
                  <a:pt x="58" y="104"/>
                </a:lnTo>
                <a:lnTo>
                  <a:pt x="58" y="117"/>
                </a:lnTo>
                <a:lnTo>
                  <a:pt x="64" y="120"/>
                </a:lnTo>
                <a:lnTo>
                  <a:pt x="64" y="126"/>
                </a:lnTo>
                <a:lnTo>
                  <a:pt x="64" y="132"/>
                </a:lnTo>
                <a:lnTo>
                  <a:pt x="64" y="135"/>
                </a:lnTo>
                <a:lnTo>
                  <a:pt x="64" y="141"/>
                </a:lnTo>
                <a:lnTo>
                  <a:pt x="58" y="147"/>
                </a:lnTo>
                <a:lnTo>
                  <a:pt x="71" y="147"/>
                </a:lnTo>
                <a:lnTo>
                  <a:pt x="71" y="150"/>
                </a:lnTo>
                <a:lnTo>
                  <a:pt x="71" y="156"/>
                </a:lnTo>
                <a:lnTo>
                  <a:pt x="71" y="159"/>
                </a:lnTo>
                <a:lnTo>
                  <a:pt x="74" y="165"/>
                </a:lnTo>
                <a:lnTo>
                  <a:pt x="74" y="172"/>
                </a:lnTo>
                <a:lnTo>
                  <a:pt x="80" y="175"/>
                </a:lnTo>
                <a:lnTo>
                  <a:pt x="74" y="181"/>
                </a:lnTo>
                <a:lnTo>
                  <a:pt x="74" y="190"/>
                </a:lnTo>
                <a:lnTo>
                  <a:pt x="74" y="202"/>
                </a:lnTo>
                <a:lnTo>
                  <a:pt x="74" y="205"/>
                </a:lnTo>
                <a:lnTo>
                  <a:pt x="80" y="214"/>
                </a:lnTo>
                <a:lnTo>
                  <a:pt x="83" y="220"/>
                </a:lnTo>
                <a:lnTo>
                  <a:pt x="83" y="230"/>
                </a:lnTo>
                <a:lnTo>
                  <a:pt x="89" y="230"/>
                </a:lnTo>
                <a:lnTo>
                  <a:pt x="95" y="236"/>
                </a:lnTo>
                <a:lnTo>
                  <a:pt x="104" y="236"/>
                </a:lnTo>
                <a:lnTo>
                  <a:pt x="104" y="242"/>
                </a:lnTo>
                <a:lnTo>
                  <a:pt x="110" y="245"/>
                </a:lnTo>
                <a:lnTo>
                  <a:pt x="110" y="251"/>
                </a:lnTo>
                <a:lnTo>
                  <a:pt x="110" y="257"/>
                </a:lnTo>
                <a:lnTo>
                  <a:pt x="110" y="266"/>
                </a:lnTo>
                <a:lnTo>
                  <a:pt x="110" y="269"/>
                </a:lnTo>
                <a:lnTo>
                  <a:pt x="113" y="275"/>
                </a:lnTo>
                <a:lnTo>
                  <a:pt x="113" y="282"/>
                </a:lnTo>
                <a:lnTo>
                  <a:pt x="110" y="282"/>
                </a:lnTo>
                <a:lnTo>
                  <a:pt x="104" y="282"/>
                </a:lnTo>
                <a:lnTo>
                  <a:pt x="98" y="282"/>
                </a:lnTo>
                <a:lnTo>
                  <a:pt x="98" y="285"/>
                </a:lnTo>
                <a:lnTo>
                  <a:pt x="89" y="300"/>
                </a:lnTo>
                <a:lnTo>
                  <a:pt x="89" y="306"/>
                </a:lnTo>
                <a:lnTo>
                  <a:pt x="83" y="315"/>
                </a:lnTo>
                <a:lnTo>
                  <a:pt x="80" y="321"/>
                </a:lnTo>
                <a:lnTo>
                  <a:pt x="71" y="331"/>
                </a:lnTo>
                <a:lnTo>
                  <a:pt x="71" y="337"/>
                </a:lnTo>
                <a:lnTo>
                  <a:pt x="71" y="340"/>
                </a:lnTo>
                <a:lnTo>
                  <a:pt x="58" y="346"/>
                </a:lnTo>
                <a:lnTo>
                  <a:pt x="58" y="352"/>
                </a:lnTo>
                <a:lnTo>
                  <a:pt x="58" y="346"/>
                </a:lnTo>
                <a:lnTo>
                  <a:pt x="55" y="352"/>
                </a:lnTo>
                <a:lnTo>
                  <a:pt x="49" y="355"/>
                </a:lnTo>
                <a:lnTo>
                  <a:pt x="49" y="361"/>
                </a:lnTo>
                <a:lnTo>
                  <a:pt x="49" y="370"/>
                </a:lnTo>
                <a:lnTo>
                  <a:pt x="40" y="376"/>
                </a:lnTo>
                <a:lnTo>
                  <a:pt x="34" y="370"/>
                </a:lnTo>
                <a:lnTo>
                  <a:pt x="28" y="370"/>
                </a:lnTo>
                <a:lnTo>
                  <a:pt x="28" y="379"/>
                </a:lnTo>
                <a:lnTo>
                  <a:pt x="19" y="392"/>
                </a:lnTo>
                <a:lnTo>
                  <a:pt x="19" y="401"/>
                </a:lnTo>
                <a:lnTo>
                  <a:pt x="19" y="407"/>
                </a:lnTo>
                <a:lnTo>
                  <a:pt x="25" y="410"/>
                </a:lnTo>
                <a:lnTo>
                  <a:pt x="25" y="422"/>
                </a:lnTo>
                <a:lnTo>
                  <a:pt x="19" y="425"/>
                </a:lnTo>
                <a:lnTo>
                  <a:pt x="19" y="431"/>
                </a:lnTo>
                <a:lnTo>
                  <a:pt x="28" y="438"/>
                </a:lnTo>
                <a:lnTo>
                  <a:pt x="28" y="441"/>
                </a:lnTo>
                <a:lnTo>
                  <a:pt x="28" y="453"/>
                </a:lnTo>
                <a:lnTo>
                  <a:pt x="28" y="465"/>
                </a:lnTo>
                <a:lnTo>
                  <a:pt x="28" y="477"/>
                </a:lnTo>
                <a:lnTo>
                  <a:pt x="19" y="480"/>
                </a:lnTo>
                <a:lnTo>
                  <a:pt x="19" y="493"/>
                </a:lnTo>
                <a:lnTo>
                  <a:pt x="19" y="496"/>
                </a:lnTo>
                <a:lnTo>
                  <a:pt x="28" y="511"/>
                </a:lnTo>
                <a:lnTo>
                  <a:pt x="43" y="511"/>
                </a:lnTo>
                <a:lnTo>
                  <a:pt x="49" y="517"/>
                </a:lnTo>
                <a:lnTo>
                  <a:pt x="58" y="517"/>
                </a:lnTo>
                <a:lnTo>
                  <a:pt x="64" y="517"/>
                </a:lnTo>
                <a:lnTo>
                  <a:pt x="71" y="526"/>
                </a:lnTo>
                <a:lnTo>
                  <a:pt x="71" y="535"/>
                </a:lnTo>
                <a:lnTo>
                  <a:pt x="74" y="541"/>
                </a:lnTo>
                <a:lnTo>
                  <a:pt x="80" y="548"/>
                </a:lnTo>
                <a:lnTo>
                  <a:pt x="95" y="548"/>
                </a:lnTo>
                <a:lnTo>
                  <a:pt x="98" y="548"/>
                </a:lnTo>
                <a:lnTo>
                  <a:pt x="104" y="535"/>
                </a:lnTo>
                <a:lnTo>
                  <a:pt x="110" y="532"/>
                </a:lnTo>
                <a:lnTo>
                  <a:pt x="113" y="541"/>
                </a:lnTo>
                <a:lnTo>
                  <a:pt x="119" y="535"/>
                </a:lnTo>
                <a:lnTo>
                  <a:pt x="126" y="532"/>
                </a:lnTo>
                <a:lnTo>
                  <a:pt x="135" y="526"/>
                </a:lnTo>
                <a:lnTo>
                  <a:pt x="150" y="520"/>
                </a:lnTo>
                <a:lnTo>
                  <a:pt x="153" y="520"/>
                </a:lnTo>
                <a:lnTo>
                  <a:pt x="159" y="520"/>
                </a:lnTo>
                <a:lnTo>
                  <a:pt x="159" y="517"/>
                </a:lnTo>
                <a:lnTo>
                  <a:pt x="159" y="511"/>
                </a:lnTo>
                <a:lnTo>
                  <a:pt x="165" y="505"/>
                </a:lnTo>
                <a:lnTo>
                  <a:pt x="168" y="517"/>
                </a:lnTo>
                <a:lnTo>
                  <a:pt x="174" y="511"/>
                </a:lnTo>
                <a:lnTo>
                  <a:pt x="184" y="505"/>
                </a:lnTo>
                <a:lnTo>
                  <a:pt x="190" y="496"/>
                </a:lnTo>
                <a:lnTo>
                  <a:pt x="196" y="502"/>
                </a:lnTo>
                <a:lnTo>
                  <a:pt x="205" y="502"/>
                </a:lnTo>
                <a:lnTo>
                  <a:pt x="211" y="502"/>
                </a:lnTo>
                <a:lnTo>
                  <a:pt x="214" y="496"/>
                </a:lnTo>
                <a:lnTo>
                  <a:pt x="226" y="477"/>
                </a:lnTo>
                <a:lnTo>
                  <a:pt x="229" y="471"/>
                </a:lnTo>
                <a:lnTo>
                  <a:pt x="236" y="462"/>
                </a:lnTo>
                <a:lnTo>
                  <a:pt x="242" y="456"/>
                </a:lnTo>
                <a:lnTo>
                  <a:pt x="245" y="453"/>
                </a:lnTo>
                <a:lnTo>
                  <a:pt x="251" y="441"/>
                </a:lnTo>
                <a:lnTo>
                  <a:pt x="254" y="425"/>
                </a:lnTo>
                <a:lnTo>
                  <a:pt x="254" y="431"/>
                </a:lnTo>
                <a:lnTo>
                  <a:pt x="260" y="431"/>
                </a:lnTo>
                <a:lnTo>
                  <a:pt x="266" y="425"/>
                </a:lnTo>
                <a:lnTo>
                  <a:pt x="260" y="422"/>
                </a:lnTo>
                <a:lnTo>
                  <a:pt x="266" y="416"/>
                </a:lnTo>
                <a:lnTo>
                  <a:pt x="266" y="407"/>
                </a:lnTo>
                <a:lnTo>
                  <a:pt x="269" y="401"/>
                </a:lnTo>
                <a:lnTo>
                  <a:pt x="275" y="395"/>
                </a:lnTo>
                <a:lnTo>
                  <a:pt x="275" y="392"/>
                </a:lnTo>
                <a:lnTo>
                  <a:pt x="281" y="379"/>
                </a:lnTo>
                <a:lnTo>
                  <a:pt x="291" y="376"/>
                </a:lnTo>
                <a:lnTo>
                  <a:pt x="297" y="367"/>
                </a:lnTo>
                <a:lnTo>
                  <a:pt x="291" y="355"/>
                </a:lnTo>
                <a:lnTo>
                  <a:pt x="284" y="352"/>
                </a:lnTo>
                <a:lnTo>
                  <a:pt x="269" y="346"/>
                </a:lnTo>
                <a:lnTo>
                  <a:pt x="254" y="340"/>
                </a:lnTo>
                <a:lnTo>
                  <a:pt x="251" y="337"/>
                </a:lnTo>
                <a:lnTo>
                  <a:pt x="245" y="331"/>
                </a:lnTo>
                <a:lnTo>
                  <a:pt x="242" y="331"/>
                </a:lnTo>
                <a:lnTo>
                  <a:pt x="236" y="321"/>
                </a:lnTo>
                <a:lnTo>
                  <a:pt x="242" y="321"/>
                </a:lnTo>
                <a:lnTo>
                  <a:pt x="245" y="321"/>
                </a:lnTo>
                <a:lnTo>
                  <a:pt x="251" y="315"/>
                </a:lnTo>
                <a:lnTo>
                  <a:pt x="251" y="312"/>
                </a:lnTo>
                <a:lnTo>
                  <a:pt x="251" y="306"/>
                </a:lnTo>
                <a:lnTo>
                  <a:pt x="245" y="300"/>
                </a:lnTo>
                <a:lnTo>
                  <a:pt x="245" y="297"/>
                </a:lnTo>
                <a:lnTo>
                  <a:pt x="236" y="297"/>
                </a:lnTo>
                <a:lnTo>
                  <a:pt x="236" y="291"/>
                </a:lnTo>
                <a:lnTo>
                  <a:pt x="236" y="285"/>
                </a:lnTo>
                <a:lnTo>
                  <a:pt x="226" y="282"/>
                </a:lnTo>
                <a:lnTo>
                  <a:pt x="236" y="275"/>
                </a:lnTo>
                <a:lnTo>
                  <a:pt x="229" y="269"/>
                </a:lnTo>
                <a:lnTo>
                  <a:pt x="229" y="266"/>
                </a:lnTo>
                <a:lnTo>
                  <a:pt x="226" y="269"/>
                </a:lnTo>
                <a:lnTo>
                  <a:pt x="220" y="266"/>
                </a:lnTo>
                <a:lnTo>
                  <a:pt x="220" y="260"/>
                </a:lnTo>
                <a:lnTo>
                  <a:pt x="220" y="257"/>
                </a:lnTo>
                <a:lnTo>
                  <a:pt x="220" y="251"/>
                </a:lnTo>
                <a:lnTo>
                  <a:pt x="214" y="245"/>
                </a:lnTo>
                <a:lnTo>
                  <a:pt x="214" y="242"/>
                </a:lnTo>
                <a:lnTo>
                  <a:pt x="220" y="236"/>
                </a:lnTo>
                <a:lnTo>
                  <a:pt x="214" y="227"/>
                </a:lnTo>
                <a:lnTo>
                  <a:pt x="220" y="220"/>
                </a:lnTo>
                <a:lnTo>
                  <a:pt x="220" y="214"/>
                </a:lnTo>
                <a:lnTo>
                  <a:pt x="220" y="211"/>
                </a:lnTo>
                <a:lnTo>
                  <a:pt x="214" y="202"/>
                </a:lnTo>
                <a:lnTo>
                  <a:pt x="211" y="190"/>
                </a:lnTo>
                <a:lnTo>
                  <a:pt x="205" y="184"/>
                </a:lnTo>
                <a:lnTo>
                  <a:pt x="196" y="181"/>
                </a:lnTo>
                <a:lnTo>
                  <a:pt x="196" y="175"/>
                </a:lnTo>
                <a:lnTo>
                  <a:pt x="190" y="172"/>
                </a:lnTo>
                <a:lnTo>
                  <a:pt x="184" y="159"/>
                </a:lnTo>
                <a:lnTo>
                  <a:pt x="184" y="150"/>
                </a:lnTo>
                <a:lnTo>
                  <a:pt x="184" y="147"/>
                </a:lnTo>
                <a:lnTo>
                  <a:pt x="184" y="135"/>
                </a:lnTo>
                <a:lnTo>
                  <a:pt x="190" y="132"/>
                </a:lnTo>
                <a:lnTo>
                  <a:pt x="190" y="126"/>
                </a:lnTo>
                <a:lnTo>
                  <a:pt x="190" y="117"/>
                </a:lnTo>
                <a:lnTo>
                  <a:pt x="181" y="104"/>
                </a:lnTo>
                <a:lnTo>
                  <a:pt x="168" y="101"/>
                </a:lnTo>
                <a:lnTo>
                  <a:pt x="168" y="95"/>
                </a:lnTo>
                <a:lnTo>
                  <a:pt x="165" y="89"/>
                </a:lnTo>
                <a:lnTo>
                  <a:pt x="159" y="86"/>
                </a:lnTo>
                <a:lnTo>
                  <a:pt x="153" y="80"/>
                </a:lnTo>
                <a:lnTo>
                  <a:pt x="153" y="77"/>
                </a:lnTo>
                <a:lnTo>
                  <a:pt x="159" y="71"/>
                </a:lnTo>
                <a:lnTo>
                  <a:pt x="159" y="65"/>
                </a:lnTo>
                <a:lnTo>
                  <a:pt x="165" y="6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2" name="Google Shape;5792;p183"/>
          <p:cNvSpPr/>
          <p:nvPr/>
        </p:nvSpPr>
        <p:spPr>
          <a:xfrm>
            <a:off x="2928304" y="1377951"/>
            <a:ext cx="471488" cy="869950"/>
          </a:xfrm>
          <a:custGeom>
            <a:avLst/>
            <a:gdLst/>
            <a:ahLst/>
            <a:cxnLst/>
            <a:rect l="l" t="t" r="r" b="b"/>
            <a:pathLst>
              <a:path w="297" h="548" extrusionOk="0">
                <a:moveTo>
                  <a:pt x="165" y="61"/>
                </a:moveTo>
                <a:lnTo>
                  <a:pt x="159" y="61"/>
                </a:lnTo>
                <a:lnTo>
                  <a:pt x="159" y="55"/>
                </a:lnTo>
                <a:lnTo>
                  <a:pt x="159" y="49"/>
                </a:lnTo>
                <a:lnTo>
                  <a:pt x="159" y="46"/>
                </a:lnTo>
                <a:lnTo>
                  <a:pt x="159" y="37"/>
                </a:lnTo>
                <a:lnTo>
                  <a:pt x="165" y="31"/>
                </a:lnTo>
                <a:lnTo>
                  <a:pt x="165" y="25"/>
                </a:lnTo>
                <a:lnTo>
                  <a:pt x="159" y="22"/>
                </a:lnTo>
                <a:lnTo>
                  <a:pt x="153" y="16"/>
                </a:lnTo>
                <a:lnTo>
                  <a:pt x="150" y="16"/>
                </a:lnTo>
                <a:lnTo>
                  <a:pt x="135" y="10"/>
                </a:lnTo>
                <a:lnTo>
                  <a:pt x="141" y="0"/>
                </a:lnTo>
                <a:lnTo>
                  <a:pt x="135" y="0"/>
                </a:lnTo>
                <a:lnTo>
                  <a:pt x="129" y="6"/>
                </a:lnTo>
                <a:lnTo>
                  <a:pt x="119" y="10"/>
                </a:lnTo>
                <a:lnTo>
                  <a:pt x="110" y="10"/>
                </a:lnTo>
                <a:lnTo>
                  <a:pt x="104" y="16"/>
                </a:lnTo>
                <a:lnTo>
                  <a:pt x="104" y="37"/>
                </a:lnTo>
                <a:lnTo>
                  <a:pt x="98" y="46"/>
                </a:lnTo>
                <a:lnTo>
                  <a:pt x="98" y="49"/>
                </a:lnTo>
                <a:lnTo>
                  <a:pt x="98" y="55"/>
                </a:lnTo>
                <a:lnTo>
                  <a:pt x="98" y="61"/>
                </a:lnTo>
                <a:lnTo>
                  <a:pt x="95" y="65"/>
                </a:lnTo>
                <a:lnTo>
                  <a:pt x="89" y="77"/>
                </a:lnTo>
                <a:lnTo>
                  <a:pt x="89" y="80"/>
                </a:lnTo>
                <a:lnTo>
                  <a:pt x="83" y="80"/>
                </a:lnTo>
                <a:lnTo>
                  <a:pt x="74" y="86"/>
                </a:lnTo>
                <a:lnTo>
                  <a:pt x="71" y="77"/>
                </a:lnTo>
                <a:lnTo>
                  <a:pt x="64" y="77"/>
                </a:lnTo>
                <a:lnTo>
                  <a:pt x="58" y="80"/>
                </a:lnTo>
                <a:lnTo>
                  <a:pt x="43" y="80"/>
                </a:lnTo>
                <a:lnTo>
                  <a:pt x="40" y="77"/>
                </a:lnTo>
                <a:lnTo>
                  <a:pt x="34" y="77"/>
                </a:lnTo>
                <a:lnTo>
                  <a:pt x="28" y="77"/>
                </a:lnTo>
                <a:lnTo>
                  <a:pt x="25" y="65"/>
                </a:lnTo>
                <a:lnTo>
                  <a:pt x="25" y="61"/>
                </a:lnTo>
                <a:lnTo>
                  <a:pt x="13" y="55"/>
                </a:lnTo>
                <a:lnTo>
                  <a:pt x="9" y="49"/>
                </a:lnTo>
                <a:lnTo>
                  <a:pt x="3" y="49"/>
                </a:lnTo>
                <a:lnTo>
                  <a:pt x="0" y="61"/>
                </a:lnTo>
                <a:lnTo>
                  <a:pt x="0" y="71"/>
                </a:lnTo>
                <a:lnTo>
                  <a:pt x="9" y="77"/>
                </a:lnTo>
                <a:lnTo>
                  <a:pt x="19" y="80"/>
                </a:lnTo>
                <a:lnTo>
                  <a:pt x="19" y="89"/>
                </a:lnTo>
                <a:lnTo>
                  <a:pt x="25" y="89"/>
                </a:lnTo>
                <a:lnTo>
                  <a:pt x="28" y="95"/>
                </a:lnTo>
                <a:lnTo>
                  <a:pt x="34" y="95"/>
                </a:lnTo>
                <a:lnTo>
                  <a:pt x="43" y="101"/>
                </a:lnTo>
                <a:lnTo>
                  <a:pt x="55" y="104"/>
                </a:lnTo>
                <a:lnTo>
                  <a:pt x="58" y="104"/>
                </a:lnTo>
                <a:lnTo>
                  <a:pt x="58" y="117"/>
                </a:lnTo>
                <a:lnTo>
                  <a:pt x="64" y="120"/>
                </a:lnTo>
                <a:lnTo>
                  <a:pt x="64" y="126"/>
                </a:lnTo>
                <a:lnTo>
                  <a:pt x="64" y="132"/>
                </a:lnTo>
                <a:lnTo>
                  <a:pt x="64" y="135"/>
                </a:lnTo>
                <a:lnTo>
                  <a:pt x="64" y="141"/>
                </a:lnTo>
                <a:lnTo>
                  <a:pt x="58" y="147"/>
                </a:lnTo>
                <a:lnTo>
                  <a:pt x="71" y="147"/>
                </a:lnTo>
                <a:lnTo>
                  <a:pt x="71" y="150"/>
                </a:lnTo>
                <a:lnTo>
                  <a:pt x="71" y="156"/>
                </a:lnTo>
                <a:lnTo>
                  <a:pt x="71" y="159"/>
                </a:lnTo>
                <a:lnTo>
                  <a:pt x="74" y="165"/>
                </a:lnTo>
                <a:lnTo>
                  <a:pt x="74" y="172"/>
                </a:lnTo>
                <a:lnTo>
                  <a:pt x="80" y="175"/>
                </a:lnTo>
                <a:lnTo>
                  <a:pt x="74" y="181"/>
                </a:lnTo>
                <a:lnTo>
                  <a:pt x="74" y="190"/>
                </a:lnTo>
                <a:lnTo>
                  <a:pt x="74" y="202"/>
                </a:lnTo>
                <a:lnTo>
                  <a:pt x="74" y="205"/>
                </a:lnTo>
                <a:lnTo>
                  <a:pt x="80" y="214"/>
                </a:lnTo>
                <a:lnTo>
                  <a:pt x="83" y="220"/>
                </a:lnTo>
                <a:lnTo>
                  <a:pt x="83" y="230"/>
                </a:lnTo>
                <a:lnTo>
                  <a:pt x="89" y="230"/>
                </a:lnTo>
                <a:lnTo>
                  <a:pt x="95" y="236"/>
                </a:lnTo>
                <a:lnTo>
                  <a:pt x="104" y="236"/>
                </a:lnTo>
                <a:lnTo>
                  <a:pt x="104" y="242"/>
                </a:lnTo>
                <a:lnTo>
                  <a:pt x="110" y="245"/>
                </a:lnTo>
                <a:lnTo>
                  <a:pt x="110" y="251"/>
                </a:lnTo>
                <a:lnTo>
                  <a:pt x="110" y="257"/>
                </a:lnTo>
                <a:lnTo>
                  <a:pt x="110" y="266"/>
                </a:lnTo>
                <a:lnTo>
                  <a:pt x="110" y="269"/>
                </a:lnTo>
                <a:lnTo>
                  <a:pt x="113" y="275"/>
                </a:lnTo>
                <a:lnTo>
                  <a:pt x="113" y="282"/>
                </a:lnTo>
                <a:lnTo>
                  <a:pt x="110" y="282"/>
                </a:lnTo>
                <a:lnTo>
                  <a:pt x="104" y="282"/>
                </a:lnTo>
                <a:lnTo>
                  <a:pt x="98" y="282"/>
                </a:lnTo>
                <a:lnTo>
                  <a:pt x="98" y="285"/>
                </a:lnTo>
                <a:lnTo>
                  <a:pt x="89" y="300"/>
                </a:lnTo>
                <a:lnTo>
                  <a:pt x="89" y="306"/>
                </a:lnTo>
                <a:lnTo>
                  <a:pt x="83" y="315"/>
                </a:lnTo>
                <a:lnTo>
                  <a:pt x="80" y="321"/>
                </a:lnTo>
                <a:lnTo>
                  <a:pt x="71" y="331"/>
                </a:lnTo>
                <a:lnTo>
                  <a:pt x="71" y="337"/>
                </a:lnTo>
                <a:lnTo>
                  <a:pt x="71" y="340"/>
                </a:lnTo>
                <a:lnTo>
                  <a:pt x="58" y="346"/>
                </a:lnTo>
                <a:lnTo>
                  <a:pt x="58" y="352"/>
                </a:lnTo>
                <a:lnTo>
                  <a:pt x="58" y="346"/>
                </a:lnTo>
                <a:lnTo>
                  <a:pt x="55" y="352"/>
                </a:lnTo>
                <a:lnTo>
                  <a:pt x="49" y="355"/>
                </a:lnTo>
                <a:lnTo>
                  <a:pt x="49" y="361"/>
                </a:lnTo>
                <a:lnTo>
                  <a:pt x="49" y="370"/>
                </a:lnTo>
                <a:lnTo>
                  <a:pt x="40" y="376"/>
                </a:lnTo>
                <a:lnTo>
                  <a:pt x="34" y="370"/>
                </a:lnTo>
                <a:lnTo>
                  <a:pt x="28" y="370"/>
                </a:lnTo>
                <a:lnTo>
                  <a:pt x="28" y="379"/>
                </a:lnTo>
                <a:lnTo>
                  <a:pt x="19" y="392"/>
                </a:lnTo>
                <a:lnTo>
                  <a:pt x="19" y="401"/>
                </a:lnTo>
                <a:lnTo>
                  <a:pt x="19" y="407"/>
                </a:lnTo>
                <a:lnTo>
                  <a:pt x="25" y="410"/>
                </a:lnTo>
                <a:lnTo>
                  <a:pt x="25" y="422"/>
                </a:lnTo>
                <a:lnTo>
                  <a:pt x="19" y="425"/>
                </a:lnTo>
                <a:lnTo>
                  <a:pt x="19" y="431"/>
                </a:lnTo>
                <a:lnTo>
                  <a:pt x="28" y="438"/>
                </a:lnTo>
                <a:lnTo>
                  <a:pt x="28" y="441"/>
                </a:lnTo>
                <a:lnTo>
                  <a:pt x="28" y="453"/>
                </a:lnTo>
                <a:lnTo>
                  <a:pt x="28" y="465"/>
                </a:lnTo>
                <a:lnTo>
                  <a:pt x="28" y="477"/>
                </a:lnTo>
                <a:lnTo>
                  <a:pt x="19" y="480"/>
                </a:lnTo>
                <a:lnTo>
                  <a:pt x="19" y="493"/>
                </a:lnTo>
                <a:lnTo>
                  <a:pt x="19" y="496"/>
                </a:lnTo>
                <a:lnTo>
                  <a:pt x="28" y="511"/>
                </a:lnTo>
                <a:lnTo>
                  <a:pt x="43" y="511"/>
                </a:lnTo>
                <a:lnTo>
                  <a:pt x="49" y="517"/>
                </a:lnTo>
                <a:lnTo>
                  <a:pt x="58" y="517"/>
                </a:lnTo>
                <a:lnTo>
                  <a:pt x="64" y="517"/>
                </a:lnTo>
                <a:lnTo>
                  <a:pt x="71" y="526"/>
                </a:lnTo>
                <a:lnTo>
                  <a:pt x="71" y="535"/>
                </a:lnTo>
                <a:lnTo>
                  <a:pt x="74" y="541"/>
                </a:lnTo>
                <a:lnTo>
                  <a:pt x="80" y="548"/>
                </a:lnTo>
                <a:lnTo>
                  <a:pt x="95" y="548"/>
                </a:lnTo>
                <a:lnTo>
                  <a:pt x="98" y="548"/>
                </a:lnTo>
                <a:lnTo>
                  <a:pt x="104" y="535"/>
                </a:lnTo>
                <a:lnTo>
                  <a:pt x="110" y="532"/>
                </a:lnTo>
                <a:lnTo>
                  <a:pt x="113" y="541"/>
                </a:lnTo>
                <a:lnTo>
                  <a:pt x="119" y="535"/>
                </a:lnTo>
                <a:lnTo>
                  <a:pt x="126" y="532"/>
                </a:lnTo>
                <a:lnTo>
                  <a:pt x="135" y="526"/>
                </a:lnTo>
                <a:lnTo>
                  <a:pt x="150" y="520"/>
                </a:lnTo>
                <a:lnTo>
                  <a:pt x="153" y="520"/>
                </a:lnTo>
                <a:lnTo>
                  <a:pt x="159" y="520"/>
                </a:lnTo>
                <a:lnTo>
                  <a:pt x="159" y="517"/>
                </a:lnTo>
                <a:lnTo>
                  <a:pt x="159" y="511"/>
                </a:lnTo>
                <a:lnTo>
                  <a:pt x="165" y="505"/>
                </a:lnTo>
                <a:lnTo>
                  <a:pt x="168" y="517"/>
                </a:lnTo>
                <a:lnTo>
                  <a:pt x="174" y="511"/>
                </a:lnTo>
                <a:lnTo>
                  <a:pt x="184" y="505"/>
                </a:lnTo>
                <a:lnTo>
                  <a:pt x="190" y="496"/>
                </a:lnTo>
                <a:lnTo>
                  <a:pt x="196" y="502"/>
                </a:lnTo>
                <a:lnTo>
                  <a:pt x="205" y="502"/>
                </a:lnTo>
                <a:lnTo>
                  <a:pt x="211" y="502"/>
                </a:lnTo>
                <a:lnTo>
                  <a:pt x="214" y="496"/>
                </a:lnTo>
                <a:lnTo>
                  <a:pt x="226" y="477"/>
                </a:lnTo>
                <a:lnTo>
                  <a:pt x="229" y="471"/>
                </a:lnTo>
                <a:lnTo>
                  <a:pt x="236" y="462"/>
                </a:lnTo>
                <a:lnTo>
                  <a:pt x="242" y="456"/>
                </a:lnTo>
                <a:lnTo>
                  <a:pt x="245" y="453"/>
                </a:lnTo>
                <a:lnTo>
                  <a:pt x="251" y="441"/>
                </a:lnTo>
                <a:lnTo>
                  <a:pt x="254" y="425"/>
                </a:lnTo>
                <a:lnTo>
                  <a:pt x="254" y="431"/>
                </a:lnTo>
                <a:lnTo>
                  <a:pt x="260" y="431"/>
                </a:lnTo>
                <a:lnTo>
                  <a:pt x="266" y="425"/>
                </a:lnTo>
                <a:lnTo>
                  <a:pt x="260" y="422"/>
                </a:lnTo>
                <a:lnTo>
                  <a:pt x="266" y="416"/>
                </a:lnTo>
                <a:lnTo>
                  <a:pt x="266" y="407"/>
                </a:lnTo>
                <a:lnTo>
                  <a:pt x="269" y="401"/>
                </a:lnTo>
                <a:lnTo>
                  <a:pt x="275" y="395"/>
                </a:lnTo>
                <a:lnTo>
                  <a:pt x="275" y="392"/>
                </a:lnTo>
                <a:lnTo>
                  <a:pt x="281" y="379"/>
                </a:lnTo>
                <a:lnTo>
                  <a:pt x="291" y="376"/>
                </a:lnTo>
                <a:lnTo>
                  <a:pt x="297" y="367"/>
                </a:lnTo>
                <a:lnTo>
                  <a:pt x="291" y="355"/>
                </a:lnTo>
                <a:lnTo>
                  <a:pt x="284" y="352"/>
                </a:lnTo>
                <a:lnTo>
                  <a:pt x="269" y="346"/>
                </a:lnTo>
                <a:lnTo>
                  <a:pt x="254" y="340"/>
                </a:lnTo>
                <a:lnTo>
                  <a:pt x="251" y="337"/>
                </a:lnTo>
                <a:lnTo>
                  <a:pt x="245" y="331"/>
                </a:lnTo>
                <a:lnTo>
                  <a:pt x="242" y="331"/>
                </a:lnTo>
                <a:lnTo>
                  <a:pt x="236" y="321"/>
                </a:lnTo>
                <a:lnTo>
                  <a:pt x="242" y="321"/>
                </a:lnTo>
                <a:lnTo>
                  <a:pt x="245" y="321"/>
                </a:lnTo>
                <a:lnTo>
                  <a:pt x="251" y="315"/>
                </a:lnTo>
                <a:lnTo>
                  <a:pt x="251" y="312"/>
                </a:lnTo>
                <a:lnTo>
                  <a:pt x="251" y="306"/>
                </a:lnTo>
                <a:lnTo>
                  <a:pt x="245" y="300"/>
                </a:lnTo>
                <a:lnTo>
                  <a:pt x="245" y="297"/>
                </a:lnTo>
                <a:lnTo>
                  <a:pt x="236" y="297"/>
                </a:lnTo>
                <a:lnTo>
                  <a:pt x="236" y="291"/>
                </a:lnTo>
                <a:lnTo>
                  <a:pt x="236" y="285"/>
                </a:lnTo>
                <a:lnTo>
                  <a:pt x="226" y="282"/>
                </a:lnTo>
                <a:lnTo>
                  <a:pt x="236" y="275"/>
                </a:lnTo>
                <a:lnTo>
                  <a:pt x="229" y="269"/>
                </a:lnTo>
                <a:lnTo>
                  <a:pt x="229" y="266"/>
                </a:lnTo>
                <a:lnTo>
                  <a:pt x="226" y="269"/>
                </a:lnTo>
                <a:lnTo>
                  <a:pt x="220" y="266"/>
                </a:lnTo>
                <a:lnTo>
                  <a:pt x="220" y="260"/>
                </a:lnTo>
                <a:lnTo>
                  <a:pt x="220" y="257"/>
                </a:lnTo>
                <a:lnTo>
                  <a:pt x="220" y="251"/>
                </a:lnTo>
                <a:lnTo>
                  <a:pt x="214" y="245"/>
                </a:lnTo>
                <a:lnTo>
                  <a:pt x="214" y="242"/>
                </a:lnTo>
                <a:lnTo>
                  <a:pt x="220" y="236"/>
                </a:lnTo>
                <a:lnTo>
                  <a:pt x="214" y="227"/>
                </a:lnTo>
                <a:lnTo>
                  <a:pt x="220" y="220"/>
                </a:lnTo>
                <a:lnTo>
                  <a:pt x="220" y="214"/>
                </a:lnTo>
                <a:lnTo>
                  <a:pt x="220" y="211"/>
                </a:lnTo>
                <a:lnTo>
                  <a:pt x="214" y="202"/>
                </a:lnTo>
                <a:lnTo>
                  <a:pt x="211" y="190"/>
                </a:lnTo>
                <a:lnTo>
                  <a:pt x="205" y="184"/>
                </a:lnTo>
                <a:lnTo>
                  <a:pt x="196" y="181"/>
                </a:lnTo>
                <a:lnTo>
                  <a:pt x="196" y="175"/>
                </a:lnTo>
                <a:lnTo>
                  <a:pt x="190" y="172"/>
                </a:lnTo>
                <a:lnTo>
                  <a:pt x="184" y="159"/>
                </a:lnTo>
                <a:lnTo>
                  <a:pt x="184" y="150"/>
                </a:lnTo>
                <a:lnTo>
                  <a:pt x="184" y="147"/>
                </a:lnTo>
                <a:lnTo>
                  <a:pt x="184" y="135"/>
                </a:lnTo>
                <a:lnTo>
                  <a:pt x="190" y="132"/>
                </a:lnTo>
                <a:lnTo>
                  <a:pt x="190" y="126"/>
                </a:lnTo>
                <a:lnTo>
                  <a:pt x="190" y="117"/>
                </a:lnTo>
                <a:lnTo>
                  <a:pt x="181" y="104"/>
                </a:lnTo>
                <a:lnTo>
                  <a:pt x="168" y="101"/>
                </a:lnTo>
                <a:lnTo>
                  <a:pt x="168" y="95"/>
                </a:lnTo>
                <a:lnTo>
                  <a:pt x="165" y="89"/>
                </a:lnTo>
                <a:lnTo>
                  <a:pt x="159" y="86"/>
                </a:lnTo>
                <a:lnTo>
                  <a:pt x="153" y="80"/>
                </a:lnTo>
                <a:lnTo>
                  <a:pt x="153" y="77"/>
                </a:lnTo>
                <a:lnTo>
                  <a:pt x="159" y="71"/>
                </a:lnTo>
                <a:lnTo>
                  <a:pt x="159" y="65"/>
                </a:lnTo>
                <a:lnTo>
                  <a:pt x="165" y="6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3" name="Google Shape;5793;p183"/>
          <p:cNvSpPr/>
          <p:nvPr/>
        </p:nvSpPr>
        <p:spPr>
          <a:xfrm>
            <a:off x="3050541" y="3571876"/>
            <a:ext cx="415925" cy="261938"/>
          </a:xfrm>
          <a:custGeom>
            <a:avLst/>
            <a:gdLst/>
            <a:ahLst/>
            <a:cxnLst/>
            <a:rect l="l" t="t" r="r" b="b"/>
            <a:pathLst>
              <a:path w="262" h="165" extrusionOk="0">
                <a:moveTo>
                  <a:pt x="30" y="162"/>
                </a:moveTo>
                <a:lnTo>
                  <a:pt x="42" y="162"/>
                </a:lnTo>
                <a:lnTo>
                  <a:pt x="52" y="162"/>
                </a:lnTo>
                <a:lnTo>
                  <a:pt x="61" y="162"/>
                </a:lnTo>
                <a:lnTo>
                  <a:pt x="70" y="162"/>
                </a:lnTo>
                <a:lnTo>
                  <a:pt x="76" y="165"/>
                </a:lnTo>
                <a:lnTo>
                  <a:pt x="85" y="162"/>
                </a:lnTo>
                <a:lnTo>
                  <a:pt x="85" y="156"/>
                </a:lnTo>
                <a:lnTo>
                  <a:pt x="91" y="156"/>
                </a:lnTo>
                <a:lnTo>
                  <a:pt x="97" y="150"/>
                </a:lnTo>
                <a:lnTo>
                  <a:pt x="100" y="156"/>
                </a:lnTo>
                <a:lnTo>
                  <a:pt x="100" y="150"/>
                </a:lnTo>
                <a:lnTo>
                  <a:pt x="107" y="150"/>
                </a:lnTo>
                <a:lnTo>
                  <a:pt x="113" y="156"/>
                </a:lnTo>
                <a:lnTo>
                  <a:pt x="116" y="156"/>
                </a:lnTo>
                <a:lnTo>
                  <a:pt x="116" y="162"/>
                </a:lnTo>
                <a:lnTo>
                  <a:pt x="128" y="156"/>
                </a:lnTo>
                <a:lnTo>
                  <a:pt x="131" y="156"/>
                </a:lnTo>
                <a:lnTo>
                  <a:pt x="137" y="156"/>
                </a:lnTo>
                <a:lnTo>
                  <a:pt x="146" y="156"/>
                </a:lnTo>
                <a:lnTo>
                  <a:pt x="152" y="150"/>
                </a:lnTo>
                <a:lnTo>
                  <a:pt x="162" y="150"/>
                </a:lnTo>
                <a:lnTo>
                  <a:pt x="171" y="150"/>
                </a:lnTo>
                <a:lnTo>
                  <a:pt x="177" y="147"/>
                </a:lnTo>
                <a:lnTo>
                  <a:pt x="171" y="141"/>
                </a:lnTo>
                <a:lnTo>
                  <a:pt x="171" y="135"/>
                </a:lnTo>
                <a:lnTo>
                  <a:pt x="177" y="135"/>
                </a:lnTo>
                <a:lnTo>
                  <a:pt x="183" y="135"/>
                </a:lnTo>
                <a:lnTo>
                  <a:pt x="183" y="132"/>
                </a:lnTo>
                <a:lnTo>
                  <a:pt x="189" y="132"/>
                </a:lnTo>
                <a:lnTo>
                  <a:pt x="189" y="122"/>
                </a:lnTo>
                <a:lnTo>
                  <a:pt x="195" y="122"/>
                </a:lnTo>
                <a:lnTo>
                  <a:pt x="198" y="122"/>
                </a:lnTo>
                <a:lnTo>
                  <a:pt x="201" y="116"/>
                </a:lnTo>
                <a:lnTo>
                  <a:pt x="207" y="116"/>
                </a:lnTo>
                <a:lnTo>
                  <a:pt x="214" y="116"/>
                </a:lnTo>
                <a:lnTo>
                  <a:pt x="217" y="116"/>
                </a:lnTo>
                <a:lnTo>
                  <a:pt x="217" y="122"/>
                </a:lnTo>
                <a:lnTo>
                  <a:pt x="223" y="122"/>
                </a:lnTo>
                <a:lnTo>
                  <a:pt x="232" y="122"/>
                </a:lnTo>
                <a:lnTo>
                  <a:pt x="247" y="122"/>
                </a:lnTo>
                <a:lnTo>
                  <a:pt x="247" y="116"/>
                </a:lnTo>
                <a:lnTo>
                  <a:pt x="247" y="107"/>
                </a:lnTo>
                <a:lnTo>
                  <a:pt x="241" y="107"/>
                </a:lnTo>
                <a:lnTo>
                  <a:pt x="238" y="101"/>
                </a:lnTo>
                <a:lnTo>
                  <a:pt x="238" y="95"/>
                </a:lnTo>
                <a:lnTo>
                  <a:pt x="226" y="95"/>
                </a:lnTo>
                <a:lnTo>
                  <a:pt x="223" y="101"/>
                </a:lnTo>
                <a:lnTo>
                  <a:pt x="223" y="92"/>
                </a:lnTo>
                <a:lnTo>
                  <a:pt x="223" y="86"/>
                </a:lnTo>
                <a:lnTo>
                  <a:pt x="226" y="80"/>
                </a:lnTo>
                <a:lnTo>
                  <a:pt x="232" y="80"/>
                </a:lnTo>
                <a:lnTo>
                  <a:pt x="232" y="77"/>
                </a:lnTo>
                <a:lnTo>
                  <a:pt x="238" y="70"/>
                </a:lnTo>
                <a:lnTo>
                  <a:pt x="232" y="67"/>
                </a:lnTo>
                <a:lnTo>
                  <a:pt x="232" y="55"/>
                </a:lnTo>
                <a:lnTo>
                  <a:pt x="238" y="55"/>
                </a:lnTo>
                <a:lnTo>
                  <a:pt x="238" y="46"/>
                </a:lnTo>
                <a:lnTo>
                  <a:pt x="238" y="37"/>
                </a:lnTo>
                <a:lnTo>
                  <a:pt x="247" y="37"/>
                </a:lnTo>
                <a:lnTo>
                  <a:pt x="256" y="37"/>
                </a:lnTo>
                <a:lnTo>
                  <a:pt x="262" y="31"/>
                </a:lnTo>
                <a:lnTo>
                  <a:pt x="256" y="18"/>
                </a:lnTo>
                <a:lnTo>
                  <a:pt x="256" y="15"/>
                </a:lnTo>
                <a:lnTo>
                  <a:pt x="238" y="9"/>
                </a:lnTo>
                <a:lnTo>
                  <a:pt x="232" y="6"/>
                </a:lnTo>
                <a:lnTo>
                  <a:pt x="229" y="6"/>
                </a:lnTo>
                <a:lnTo>
                  <a:pt x="223" y="6"/>
                </a:lnTo>
                <a:lnTo>
                  <a:pt x="210" y="9"/>
                </a:lnTo>
                <a:lnTo>
                  <a:pt x="207" y="6"/>
                </a:lnTo>
                <a:lnTo>
                  <a:pt x="198" y="6"/>
                </a:lnTo>
                <a:lnTo>
                  <a:pt x="192" y="6"/>
                </a:lnTo>
                <a:lnTo>
                  <a:pt x="186" y="0"/>
                </a:lnTo>
                <a:lnTo>
                  <a:pt x="168" y="6"/>
                </a:lnTo>
                <a:lnTo>
                  <a:pt x="162" y="9"/>
                </a:lnTo>
                <a:lnTo>
                  <a:pt x="152" y="22"/>
                </a:lnTo>
                <a:lnTo>
                  <a:pt x="143" y="31"/>
                </a:lnTo>
                <a:lnTo>
                  <a:pt x="131" y="37"/>
                </a:lnTo>
                <a:lnTo>
                  <a:pt x="128" y="40"/>
                </a:lnTo>
                <a:lnTo>
                  <a:pt x="116" y="40"/>
                </a:lnTo>
                <a:lnTo>
                  <a:pt x="107" y="37"/>
                </a:lnTo>
                <a:lnTo>
                  <a:pt x="100" y="37"/>
                </a:lnTo>
                <a:lnTo>
                  <a:pt x="91" y="37"/>
                </a:lnTo>
                <a:lnTo>
                  <a:pt x="85" y="37"/>
                </a:lnTo>
                <a:lnTo>
                  <a:pt x="76" y="37"/>
                </a:lnTo>
                <a:lnTo>
                  <a:pt x="67" y="37"/>
                </a:lnTo>
                <a:lnTo>
                  <a:pt x="61" y="31"/>
                </a:lnTo>
                <a:lnTo>
                  <a:pt x="52" y="31"/>
                </a:lnTo>
                <a:lnTo>
                  <a:pt x="42" y="31"/>
                </a:lnTo>
                <a:lnTo>
                  <a:pt x="30" y="31"/>
                </a:lnTo>
                <a:lnTo>
                  <a:pt x="27" y="25"/>
                </a:lnTo>
                <a:lnTo>
                  <a:pt x="27" y="22"/>
                </a:lnTo>
                <a:lnTo>
                  <a:pt x="27" y="9"/>
                </a:lnTo>
                <a:lnTo>
                  <a:pt x="15" y="9"/>
                </a:lnTo>
                <a:lnTo>
                  <a:pt x="21" y="9"/>
                </a:lnTo>
                <a:lnTo>
                  <a:pt x="12" y="22"/>
                </a:lnTo>
                <a:lnTo>
                  <a:pt x="6" y="25"/>
                </a:lnTo>
                <a:lnTo>
                  <a:pt x="0" y="25"/>
                </a:lnTo>
                <a:lnTo>
                  <a:pt x="6" y="37"/>
                </a:lnTo>
                <a:lnTo>
                  <a:pt x="6" y="46"/>
                </a:lnTo>
                <a:lnTo>
                  <a:pt x="12" y="52"/>
                </a:lnTo>
                <a:lnTo>
                  <a:pt x="12" y="55"/>
                </a:lnTo>
                <a:lnTo>
                  <a:pt x="15" y="55"/>
                </a:lnTo>
                <a:lnTo>
                  <a:pt x="21" y="55"/>
                </a:lnTo>
                <a:lnTo>
                  <a:pt x="27" y="61"/>
                </a:lnTo>
                <a:lnTo>
                  <a:pt x="21" y="67"/>
                </a:lnTo>
                <a:lnTo>
                  <a:pt x="21" y="70"/>
                </a:lnTo>
                <a:lnTo>
                  <a:pt x="12" y="77"/>
                </a:lnTo>
                <a:lnTo>
                  <a:pt x="12" y="80"/>
                </a:lnTo>
                <a:lnTo>
                  <a:pt x="12" y="92"/>
                </a:lnTo>
                <a:lnTo>
                  <a:pt x="6" y="92"/>
                </a:lnTo>
                <a:lnTo>
                  <a:pt x="6" y="101"/>
                </a:lnTo>
                <a:lnTo>
                  <a:pt x="6" y="107"/>
                </a:lnTo>
                <a:lnTo>
                  <a:pt x="6" y="116"/>
                </a:lnTo>
                <a:lnTo>
                  <a:pt x="15" y="122"/>
                </a:lnTo>
                <a:lnTo>
                  <a:pt x="21" y="125"/>
                </a:lnTo>
                <a:lnTo>
                  <a:pt x="27" y="132"/>
                </a:lnTo>
                <a:lnTo>
                  <a:pt x="30" y="135"/>
                </a:lnTo>
                <a:lnTo>
                  <a:pt x="36" y="141"/>
                </a:lnTo>
                <a:lnTo>
                  <a:pt x="36" y="147"/>
                </a:lnTo>
                <a:lnTo>
                  <a:pt x="36" y="150"/>
                </a:lnTo>
                <a:lnTo>
                  <a:pt x="30" y="156"/>
                </a:lnTo>
                <a:lnTo>
                  <a:pt x="30" y="162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4" name="Google Shape;5794;p183"/>
          <p:cNvSpPr/>
          <p:nvPr/>
        </p:nvSpPr>
        <p:spPr>
          <a:xfrm>
            <a:off x="3050541" y="3571876"/>
            <a:ext cx="415925" cy="261938"/>
          </a:xfrm>
          <a:custGeom>
            <a:avLst/>
            <a:gdLst/>
            <a:ahLst/>
            <a:cxnLst/>
            <a:rect l="l" t="t" r="r" b="b"/>
            <a:pathLst>
              <a:path w="262" h="165" extrusionOk="0">
                <a:moveTo>
                  <a:pt x="30" y="162"/>
                </a:moveTo>
                <a:lnTo>
                  <a:pt x="42" y="162"/>
                </a:lnTo>
                <a:lnTo>
                  <a:pt x="52" y="162"/>
                </a:lnTo>
                <a:lnTo>
                  <a:pt x="61" y="162"/>
                </a:lnTo>
                <a:lnTo>
                  <a:pt x="70" y="162"/>
                </a:lnTo>
                <a:lnTo>
                  <a:pt x="76" y="165"/>
                </a:lnTo>
                <a:lnTo>
                  <a:pt x="85" y="162"/>
                </a:lnTo>
                <a:lnTo>
                  <a:pt x="85" y="156"/>
                </a:lnTo>
                <a:lnTo>
                  <a:pt x="91" y="156"/>
                </a:lnTo>
                <a:lnTo>
                  <a:pt x="97" y="150"/>
                </a:lnTo>
                <a:lnTo>
                  <a:pt x="100" y="156"/>
                </a:lnTo>
                <a:lnTo>
                  <a:pt x="100" y="150"/>
                </a:lnTo>
                <a:lnTo>
                  <a:pt x="107" y="150"/>
                </a:lnTo>
                <a:lnTo>
                  <a:pt x="113" y="156"/>
                </a:lnTo>
                <a:lnTo>
                  <a:pt x="116" y="156"/>
                </a:lnTo>
                <a:lnTo>
                  <a:pt x="116" y="162"/>
                </a:lnTo>
                <a:lnTo>
                  <a:pt x="128" y="156"/>
                </a:lnTo>
                <a:lnTo>
                  <a:pt x="131" y="156"/>
                </a:lnTo>
                <a:lnTo>
                  <a:pt x="137" y="156"/>
                </a:lnTo>
                <a:lnTo>
                  <a:pt x="146" y="156"/>
                </a:lnTo>
                <a:lnTo>
                  <a:pt x="152" y="150"/>
                </a:lnTo>
                <a:lnTo>
                  <a:pt x="162" y="150"/>
                </a:lnTo>
                <a:lnTo>
                  <a:pt x="171" y="150"/>
                </a:lnTo>
                <a:lnTo>
                  <a:pt x="177" y="147"/>
                </a:lnTo>
                <a:lnTo>
                  <a:pt x="171" y="141"/>
                </a:lnTo>
                <a:lnTo>
                  <a:pt x="171" y="135"/>
                </a:lnTo>
                <a:lnTo>
                  <a:pt x="177" y="135"/>
                </a:lnTo>
                <a:lnTo>
                  <a:pt x="183" y="135"/>
                </a:lnTo>
                <a:lnTo>
                  <a:pt x="183" y="132"/>
                </a:lnTo>
                <a:lnTo>
                  <a:pt x="189" y="132"/>
                </a:lnTo>
                <a:lnTo>
                  <a:pt x="189" y="122"/>
                </a:lnTo>
                <a:lnTo>
                  <a:pt x="195" y="122"/>
                </a:lnTo>
                <a:lnTo>
                  <a:pt x="198" y="122"/>
                </a:lnTo>
                <a:lnTo>
                  <a:pt x="201" y="116"/>
                </a:lnTo>
                <a:lnTo>
                  <a:pt x="207" y="116"/>
                </a:lnTo>
                <a:lnTo>
                  <a:pt x="214" y="116"/>
                </a:lnTo>
                <a:lnTo>
                  <a:pt x="217" y="116"/>
                </a:lnTo>
                <a:lnTo>
                  <a:pt x="217" y="122"/>
                </a:lnTo>
                <a:lnTo>
                  <a:pt x="223" y="122"/>
                </a:lnTo>
                <a:lnTo>
                  <a:pt x="232" y="122"/>
                </a:lnTo>
                <a:lnTo>
                  <a:pt x="247" y="122"/>
                </a:lnTo>
                <a:lnTo>
                  <a:pt x="247" y="116"/>
                </a:lnTo>
                <a:lnTo>
                  <a:pt x="247" y="107"/>
                </a:lnTo>
                <a:lnTo>
                  <a:pt x="241" y="107"/>
                </a:lnTo>
                <a:lnTo>
                  <a:pt x="238" y="101"/>
                </a:lnTo>
                <a:lnTo>
                  <a:pt x="238" y="95"/>
                </a:lnTo>
                <a:lnTo>
                  <a:pt x="226" y="95"/>
                </a:lnTo>
                <a:lnTo>
                  <a:pt x="223" y="101"/>
                </a:lnTo>
                <a:lnTo>
                  <a:pt x="223" y="92"/>
                </a:lnTo>
                <a:lnTo>
                  <a:pt x="223" y="86"/>
                </a:lnTo>
                <a:lnTo>
                  <a:pt x="226" y="80"/>
                </a:lnTo>
                <a:lnTo>
                  <a:pt x="232" y="80"/>
                </a:lnTo>
                <a:lnTo>
                  <a:pt x="232" y="77"/>
                </a:lnTo>
                <a:lnTo>
                  <a:pt x="238" y="70"/>
                </a:lnTo>
                <a:lnTo>
                  <a:pt x="232" y="67"/>
                </a:lnTo>
                <a:lnTo>
                  <a:pt x="232" y="55"/>
                </a:lnTo>
                <a:lnTo>
                  <a:pt x="238" y="55"/>
                </a:lnTo>
                <a:lnTo>
                  <a:pt x="238" y="46"/>
                </a:lnTo>
                <a:lnTo>
                  <a:pt x="238" y="37"/>
                </a:lnTo>
                <a:lnTo>
                  <a:pt x="247" y="37"/>
                </a:lnTo>
                <a:lnTo>
                  <a:pt x="256" y="37"/>
                </a:lnTo>
                <a:lnTo>
                  <a:pt x="262" y="31"/>
                </a:lnTo>
                <a:lnTo>
                  <a:pt x="256" y="18"/>
                </a:lnTo>
                <a:lnTo>
                  <a:pt x="256" y="15"/>
                </a:lnTo>
                <a:lnTo>
                  <a:pt x="238" y="9"/>
                </a:lnTo>
                <a:lnTo>
                  <a:pt x="232" y="6"/>
                </a:lnTo>
                <a:lnTo>
                  <a:pt x="229" y="6"/>
                </a:lnTo>
                <a:lnTo>
                  <a:pt x="223" y="6"/>
                </a:lnTo>
                <a:lnTo>
                  <a:pt x="210" y="9"/>
                </a:lnTo>
                <a:lnTo>
                  <a:pt x="207" y="6"/>
                </a:lnTo>
                <a:lnTo>
                  <a:pt x="198" y="6"/>
                </a:lnTo>
                <a:lnTo>
                  <a:pt x="192" y="6"/>
                </a:lnTo>
                <a:lnTo>
                  <a:pt x="186" y="0"/>
                </a:lnTo>
                <a:lnTo>
                  <a:pt x="168" y="6"/>
                </a:lnTo>
                <a:lnTo>
                  <a:pt x="162" y="9"/>
                </a:lnTo>
                <a:lnTo>
                  <a:pt x="152" y="22"/>
                </a:lnTo>
                <a:lnTo>
                  <a:pt x="143" y="31"/>
                </a:lnTo>
                <a:lnTo>
                  <a:pt x="131" y="37"/>
                </a:lnTo>
                <a:lnTo>
                  <a:pt x="128" y="40"/>
                </a:lnTo>
                <a:lnTo>
                  <a:pt x="116" y="40"/>
                </a:lnTo>
                <a:lnTo>
                  <a:pt x="107" y="37"/>
                </a:lnTo>
                <a:lnTo>
                  <a:pt x="100" y="37"/>
                </a:lnTo>
                <a:lnTo>
                  <a:pt x="91" y="37"/>
                </a:lnTo>
                <a:lnTo>
                  <a:pt x="85" y="37"/>
                </a:lnTo>
                <a:lnTo>
                  <a:pt x="76" y="37"/>
                </a:lnTo>
                <a:lnTo>
                  <a:pt x="67" y="37"/>
                </a:lnTo>
                <a:lnTo>
                  <a:pt x="61" y="31"/>
                </a:lnTo>
                <a:lnTo>
                  <a:pt x="52" y="31"/>
                </a:lnTo>
                <a:lnTo>
                  <a:pt x="42" y="31"/>
                </a:lnTo>
                <a:lnTo>
                  <a:pt x="30" y="31"/>
                </a:lnTo>
                <a:lnTo>
                  <a:pt x="27" y="25"/>
                </a:lnTo>
                <a:lnTo>
                  <a:pt x="27" y="22"/>
                </a:lnTo>
                <a:lnTo>
                  <a:pt x="27" y="9"/>
                </a:lnTo>
                <a:lnTo>
                  <a:pt x="15" y="9"/>
                </a:lnTo>
                <a:lnTo>
                  <a:pt x="21" y="9"/>
                </a:lnTo>
                <a:lnTo>
                  <a:pt x="12" y="22"/>
                </a:lnTo>
                <a:lnTo>
                  <a:pt x="6" y="25"/>
                </a:lnTo>
                <a:lnTo>
                  <a:pt x="0" y="25"/>
                </a:lnTo>
                <a:lnTo>
                  <a:pt x="6" y="37"/>
                </a:lnTo>
                <a:lnTo>
                  <a:pt x="6" y="46"/>
                </a:lnTo>
                <a:lnTo>
                  <a:pt x="12" y="52"/>
                </a:lnTo>
                <a:lnTo>
                  <a:pt x="12" y="55"/>
                </a:lnTo>
                <a:lnTo>
                  <a:pt x="15" y="55"/>
                </a:lnTo>
                <a:lnTo>
                  <a:pt x="21" y="55"/>
                </a:lnTo>
                <a:lnTo>
                  <a:pt x="27" y="61"/>
                </a:lnTo>
                <a:lnTo>
                  <a:pt x="21" y="67"/>
                </a:lnTo>
                <a:lnTo>
                  <a:pt x="21" y="70"/>
                </a:lnTo>
                <a:lnTo>
                  <a:pt x="12" y="77"/>
                </a:lnTo>
                <a:lnTo>
                  <a:pt x="12" y="80"/>
                </a:lnTo>
                <a:lnTo>
                  <a:pt x="12" y="92"/>
                </a:lnTo>
                <a:lnTo>
                  <a:pt x="6" y="92"/>
                </a:lnTo>
                <a:lnTo>
                  <a:pt x="6" y="101"/>
                </a:lnTo>
                <a:lnTo>
                  <a:pt x="6" y="107"/>
                </a:lnTo>
                <a:lnTo>
                  <a:pt x="6" y="116"/>
                </a:lnTo>
                <a:lnTo>
                  <a:pt x="15" y="122"/>
                </a:lnTo>
                <a:lnTo>
                  <a:pt x="21" y="125"/>
                </a:lnTo>
                <a:lnTo>
                  <a:pt x="27" y="132"/>
                </a:lnTo>
                <a:lnTo>
                  <a:pt x="30" y="135"/>
                </a:lnTo>
                <a:lnTo>
                  <a:pt x="36" y="141"/>
                </a:lnTo>
                <a:lnTo>
                  <a:pt x="36" y="147"/>
                </a:lnTo>
                <a:lnTo>
                  <a:pt x="36" y="150"/>
                </a:lnTo>
                <a:lnTo>
                  <a:pt x="30" y="156"/>
                </a:lnTo>
                <a:lnTo>
                  <a:pt x="30" y="162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5" name="Google Shape;5795;p183"/>
          <p:cNvSpPr/>
          <p:nvPr/>
        </p:nvSpPr>
        <p:spPr>
          <a:xfrm>
            <a:off x="2942591" y="3213101"/>
            <a:ext cx="573088" cy="427038"/>
          </a:xfrm>
          <a:custGeom>
            <a:avLst/>
            <a:gdLst/>
            <a:ahLst/>
            <a:cxnLst/>
            <a:rect l="l" t="t" r="r" b="b"/>
            <a:pathLst>
              <a:path w="361" h="269" extrusionOk="0">
                <a:moveTo>
                  <a:pt x="92" y="238"/>
                </a:moveTo>
                <a:lnTo>
                  <a:pt x="86" y="229"/>
                </a:lnTo>
                <a:lnTo>
                  <a:pt x="80" y="226"/>
                </a:lnTo>
                <a:lnTo>
                  <a:pt x="80" y="220"/>
                </a:lnTo>
                <a:lnTo>
                  <a:pt x="86" y="217"/>
                </a:lnTo>
                <a:lnTo>
                  <a:pt x="80" y="211"/>
                </a:lnTo>
                <a:lnTo>
                  <a:pt x="71" y="217"/>
                </a:lnTo>
                <a:lnTo>
                  <a:pt x="65" y="220"/>
                </a:lnTo>
                <a:lnTo>
                  <a:pt x="55" y="217"/>
                </a:lnTo>
                <a:lnTo>
                  <a:pt x="49" y="211"/>
                </a:lnTo>
                <a:lnTo>
                  <a:pt x="46" y="211"/>
                </a:lnTo>
                <a:lnTo>
                  <a:pt x="34" y="211"/>
                </a:lnTo>
                <a:lnTo>
                  <a:pt x="31" y="211"/>
                </a:lnTo>
                <a:lnTo>
                  <a:pt x="31" y="208"/>
                </a:lnTo>
                <a:lnTo>
                  <a:pt x="31" y="202"/>
                </a:lnTo>
                <a:lnTo>
                  <a:pt x="34" y="196"/>
                </a:lnTo>
                <a:lnTo>
                  <a:pt x="34" y="192"/>
                </a:lnTo>
                <a:lnTo>
                  <a:pt x="31" y="186"/>
                </a:lnTo>
                <a:lnTo>
                  <a:pt x="25" y="180"/>
                </a:lnTo>
                <a:lnTo>
                  <a:pt x="22" y="180"/>
                </a:lnTo>
                <a:lnTo>
                  <a:pt x="16" y="180"/>
                </a:lnTo>
                <a:lnTo>
                  <a:pt x="16" y="171"/>
                </a:lnTo>
                <a:lnTo>
                  <a:pt x="10" y="165"/>
                </a:lnTo>
                <a:lnTo>
                  <a:pt x="10" y="162"/>
                </a:lnTo>
                <a:lnTo>
                  <a:pt x="10" y="150"/>
                </a:lnTo>
                <a:lnTo>
                  <a:pt x="10" y="147"/>
                </a:lnTo>
                <a:lnTo>
                  <a:pt x="7" y="147"/>
                </a:lnTo>
                <a:lnTo>
                  <a:pt x="0" y="147"/>
                </a:lnTo>
                <a:lnTo>
                  <a:pt x="7" y="137"/>
                </a:lnTo>
                <a:lnTo>
                  <a:pt x="7" y="137"/>
                </a:lnTo>
                <a:lnTo>
                  <a:pt x="10" y="125"/>
                </a:lnTo>
                <a:lnTo>
                  <a:pt x="16" y="122"/>
                </a:lnTo>
                <a:lnTo>
                  <a:pt x="22" y="116"/>
                </a:lnTo>
                <a:lnTo>
                  <a:pt x="25" y="110"/>
                </a:lnTo>
                <a:lnTo>
                  <a:pt x="31" y="107"/>
                </a:lnTo>
                <a:lnTo>
                  <a:pt x="31" y="101"/>
                </a:lnTo>
                <a:lnTo>
                  <a:pt x="37" y="101"/>
                </a:lnTo>
                <a:lnTo>
                  <a:pt x="40" y="98"/>
                </a:lnTo>
                <a:lnTo>
                  <a:pt x="46" y="92"/>
                </a:lnTo>
                <a:lnTo>
                  <a:pt x="46" y="76"/>
                </a:lnTo>
                <a:lnTo>
                  <a:pt x="49" y="70"/>
                </a:lnTo>
                <a:lnTo>
                  <a:pt x="49" y="61"/>
                </a:lnTo>
                <a:lnTo>
                  <a:pt x="55" y="55"/>
                </a:lnTo>
                <a:lnTo>
                  <a:pt x="62" y="52"/>
                </a:lnTo>
                <a:lnTo>
                  <a:pt x="68" y="52"/>
                </a:lnTo>
                <a:lnTo>
                  <a:pt x="71" y="46"/>
                </a:lnTo>
                <a:lnTo>
                  <a:pt x="77" y="43"/>
                </a:lnTo>
                <a:lnTo>
                  <a:pt x="80" y="37"/>
                </a:lnTo>
                <a:lnTo>
                  <a:pt x="80" y="30"/>
                </a:lnTo>
                <a:lnTo>
                  <a:pt x="74" y="18"/>
                </a:lnTo>
                <a:lnTo>
                  <a:pt x="83" y="18"/>
                </a:lnTo>
                <a:lnTo>
                  <a:pt x="95" y="18"/>
                </a:lnTo>
                <a:lnTo>
                  <a:pt x="104" y="18"/>
                </a:lnTo>
                <a:lnTo>
                  <a:pt x="114" y="21"/>
                </a:lnTo>
                <a:lnTo>
                  <a:pt x="120" y="24"/>
                </a:lnTo>
                <a:lnTo>
                  <a:pt x="126" y="27"/>
                </a:lnTo>
                <a:lnTo>
                  <a:pt x="132" y="21"/>
                </a:lnTo>
                <a:lnTo>
                  <a:pt x="141" y="18"/>
                </a:lnTo>
                <a:lnTo>
                  <a:pt x="147" y="18"/>
                </a:lnTo>
                <a:lnTo>
                  <a:pt x="162" y="24"/>
                </a:lnTo>
                <a:lnTo>
                  <a:pt x="165" y="21"/>
                </a:lnTo>
                <a:lnTo>
                  <a:pt x="178" y="12"/>
                </a:lnTo>
                <a:lnTo>
                  <a:pt x="181" y="15"/>
                </a:lnTo>
                <a:lnTo>
                  <a:pt x="190" y="15"/>
                </a:lnTo>
                <a:lnTo>
                  <a:pt x="199" y="12"/>
                </a:lnTo>
                <a:lnTo>
                  <a:pt x="199" y="9"/>
                </a:lnTo>
                <a:lnTo>
                  <a:pt x="202" y="3"/>
                </a:lnTo>
                <a:lnTo>
                  <a:pt x="217" y="0"/>
                </a:lnTo>
                <a:lnTo>
                  <a:pt x="227" y="3"/>
                </a:lnTo>
                <a:lnTo>
                  <a:pt x="236" y="6"/>
                </a:lnTo>
                <a:lnTo>
                  <a:pt x="242" y="12"/>
                </a:lnTo>
                <a:lnTo>
                  <a:pt x="257" y="21"/>
                </a:lnTo>
                <a:lnTo>
                  <a:pt x="254" y="40"/>
                </a:lnTo>
                <a:lnTo>
                  <a:pt x="266" y="40"/>
                </a:lnTo>
                <a:lnTo>
                  <a:pt x="275" y="46"/>
                </a:lnTo>
                <a:lnTo>
                  <a:pt x="275" y="55"/>
                </a:lnTo>
                <a:lnTo>
                  <a:pt x="282" y="61"/>
                </a:lnTo>
                <a:lnTo>
                  <a:pt x="288" y="67"/>
                </a:lnTo>
                <a:lnTo>
                  <a:pt x="297" y="70"/>
                </a:lnTo>
                <a:lnTo>
                  <a:pt x="297" y="76"/>
                </a:lnTo>
                <a:lnTo>
                  <a:pt x="303" y="85"/>
                </a:lnTo>
                <a:lnTo>
                  <a:pt x="303" y="92"/>
                </a:lnTo>
                <a:lnTo>
                  <a:pt x="303" y="101"/>
                </a:lnTo>
                <a:lnTo>
                  <a:pt x="297" y="101"/>
                </a:lnTo>
                <a:lnTo>
                  <a:pt x="297" y="107"/>
                </a:lnTo>
                <a:lnTo>
                  <a:pt x="297" y="110"/>
                </a:lnTo>
                <a:lnTo>
                  <a:pt x="303" y="116"/>
                </a:lnTo>
                <a:lnTo>
                  <a:pt x="303" y="122"/>
                </a:lnTo>
                <a:lnTo>
                  <a:pt x="303" y="131"/>
                </a:lnTo>
                <a:lnTo>
                  <a:pt x="303" y="141"/>
                </a:lnTo>
                <a:lnTo>
                  <a:pt x="306" y="150"/>
                </a:lnTo>
                <a:lnTo>
                  <a:pt x="318" y="147"/>
                </a:lnTo>
                <a:lnTo>
                  <a:pt x="324" y="150"/>
                </a:lnTo>
                <a:lnTo>
                  <a:pt x="327" y="153"/>
                </a:lnTo>
                <a:lnTo>
                  <a:pt x="330" y="150"/>
                </a:lnTo>
                <a:lnTo>
                  <a:pt x="333" y="144"/>
                </a:lnTo>
                <a:lnTo>
                  <a:pt x="346" y="147"/>
                </a:lnTo>
                <a:lnTo>
                  <a:pt x="349" y="147"/>
                </a:lnTo>
                <a:lnTo>
                  <a:pt x="352" y="150"/>
                </a:lnTo>
                <a:lnTo>
                  <a:pt x="358" y="159"/>
                </a:lnTo>
                <a:lnTo>
                  <a:pt x="361" y="150"/>
                </a:lnTo>
                <a:lnTo>
                  <a:pt x="361" y="171"/>
                </a:lnTo>
                <a:lnTo>
                  <a:pt x="358" y="180"/>
                </a:lnTo>
                <a:lnTo>
                  <a:pt x="352" y="180"/>
                </a:lnTo>
                <a:lnTo>
                  <a:pt x="352" y="186"/>
                </a:lnTo>
                <a:lnTo>
                  <a:pt x="346" y="192"/>
                </a:lnTo>
                <a:lnTo>
                  <a:pt x="343" y="192"/>
                </a:lnTo>
                <a:lnTo>
                  <a:pt x="343" y="180"/>
                </a:lnTo>
                <a:lnTo>
                  <a:pt x="337" y="177"/>
                </a:lnTo>
                <a:lnTo>
                  <a:pt x="330" y="180"/>
                </a:lnTo>
                <a:lnTo>
                  <a:pt x="330" y="186"/>
                </a:lnTo>
                <a:lnTo>
                  <a:pt x="327" y="196"/>
                </a:lnTo>
                <a:lnTo>
                  <a:pt x="327" y="202"/>
                </a:lnTo>
                <a:lnTo>
                  <a:pt x="330" y="202"/>
                </a:lnTo>
                <a:lnTo>
                  <a:pt x="337" y="202"/>
                </a:lnTo>
                <a:lnTo>
                  <a:pt x="330" y="208"/>
                </a:lnTo>
                <a:lnTo>
                  <a:pt x="327" y="211"/>
                </a:lnTo>
                <a:lnTo>
                  <a:pt x="327" y="217"/>
                </a:lnTo>
                <a:lnTo>
                  <a:pt x="327" y="226"/>
                </a:lnTo>
                <a:lnTo>
                  <a:pt x="330" y="232"/>
                </a:lnTo>
                <a:lnTo>
                  <a:pt x="327" y="241"/>
                </a:lnTo>
                <a:lnTo>
                  <a:pt x="327" y="248"/>
                </a:lnTo>
                <a:lnTo>
                  <a:pt x="327" y="248"/>
                </a:lnTo>
                <a:lnTo>
                  <a:pt x="306" y="238"/>
                </a:lnTo>
                <a:lnTo>
                  <a:pt x="303" y="238"/>
                </a:lnTo>
                <a:lnTo>
                  <a:pt x="297" y="235"/>
                </a:lnTo>
                <a:lnTo>
                  <a:pt x="294" y="235"/>
                </a:lnTo>
                <a:lnTo>
                  <a:pt x="282" y="238"/>
                </a:lnTo>
                <a:lnTo>
                  <a:pt x="275" y="235"/>
                </a:lnTo>
                <a:lnTo>
                  <a:pt x="266" y="235"/>
                </a:lnTo>
                <a:lnTo>
                  <a:pt x="263" y="235"/>
                </a:lnTo>
                <a:lnTo>
                  <a:pt x="257" y="229"/>
                </a:lnTo>
                <a:lnTo>
                  <a:pt x="236" y="235"/>
                </a:lnTo>
                <a:lnTo>
                  <a:pt x="233" y="235"/>
                </a:lnTo>
                <a:lnTo>
                  <a:pt x="223" y="248"/>
                </a:lnTo>
                <a:lnTo>
                  <a:pt x="211" y="260"/>
                </a:lnTo>
                <a:lnTo>
                  <a:pt x="199" y="263"/>
                </a:lnTo>
                <a:lnTo>
                  <a:pt x="196" y="269"/>
                </a:lnTo>
                <a:lnTo>
                  <a:pt x="187" y="269"/>
                </a:lnTo>
                <a:lnTo>
                  <a:pt x="178" y="266"/>
                </a:lnTo>
                <a:lnTo>
                  <a:pt x="172" y="266"/>
                </a:lnTo>
                <a:lnTo>
                  <a:pt x="162" y="266"/>
                </a:lnTo>
                <a:lnTo>
                  <a:pt x="156" y="266"/>
                </a:lnTo>
                <a:lnTo>
                  <a:pt x="147" y="266"/>
                </a:lnTo>
                <a:lnTo>
                  <a:pt x="135" y="266"/>
                </a:lnTo>
                <a:lnTo>
                  <a:pt x="129" y="260"/>
                </a:lnTo>
                <a:lnTo>
                  <a:pt x="123" y="260"/>
                </a:lnTo>
                <a:lnTo>
                  <a:pt x="110" y="260"/>
                </a:lnTo>
                <a:lnTo>
                  <a:pt x="101" y="260"/>
                </a:lnTo>
                <a:lnTo>
                  <a:pt x="95" y="257"/>
                </a:lnTo>
                <a:lnTo>
                  <a:pt x="95" y="251"/>
                </a:lnTo>
                <a:lnTo>
                  <a:pt x="92" y="244"/>
                </a:lnTo>
                <a:lnTo>
                  <a:pt x="92" y="241"/>
                </a:lnTo>
                <a:lnTo>
                  <a:pt x="92" y="238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6" name="Google Shape;5796;p183"/>
          <p:cNvSpPr/>
          <p:nvPr/>
        </p:nvSpPr>
        <p:spPr>
          <a:xfrm>
            <a:off x="2942591" y="3213101"/>
            <a:ext cx="573088" cy="427038"/>
          </a:xfrm>
          <a:custGeom>
            <a:avLst/>
            <a:gdLst/>
            <a:ahLst/>
            <a:cxnLst/>
            <a:rect l="l" t="t" r="r" b="b"/>
            <a:pathLst>
              <a:path w="361" h="269" extrusionOk="0">
                <a:moveTo>
                  <a:pt x="92" y="238"/>
                </a:moveTo>
                <a:lnTo>
                  <a:pt x="86" y="229"/>
                </a:lnTo>
                <a:lnTo>
                  <a:pt x="80" y="226"/>
                </a:lnTo>
                <a:lnTo>
                  <a:pt x="80" y="220"/>
                </a:lnTo>
                <a:lnTo>
                  <a:pt x="86" y="217"/>
                </a:lnTo>
                <a:lnTo>
                  <a:pt x="80" y="211"/>
                </a:lnTo>
                <a:lnTo>
                  <a:pt x="71" y="217"/>
                </a:lnTo>
                <a:lnTo>
                  <a:pt x="65" y="220"/>
                </a:lnTo>
                <a:lnTo>
                  <a:pt x="55" y="217"/>
                </a:lnTo>
                <a:lnTo>
                  <a:pt x="49" y="211"/>
                </a:lnTo>
                <a:lnTo>
                  <a:pt x="46" y="211"/>
                </a:lnTo>
                <a:lnTo>
                  <a:pt x="34" y="211"/>
                </a:lnTo>
                <a:lnTo>
                  <a:pt x="31" y="211"/>
                </a:lnTo>
                <a:lnTo>
                  <a:pt x="31" y="208"/>
                </a:lnTo>
                <a:lnTo>
                  <a:pt x="31" y="202"/>
                </a:lnTo>
                <a:lnTo>
                  <a:pt x="34" y="196"/>
                </a:lnTo>
                <a:lnTo>
                  <a:pt x="34" y="192"/>
                </a:lnTo>
                <a:lnTo>
                  <a:pt x="31" y="186"/>
                </a:lnTo>
                <a:lnTo>
                  <a:pt x="25" y="180"/>
                </a:lnTo>
                <a:lnTo>
                  <a:pt x="22" y="180"/>
                </a:lnTo>
                <a:lnTo>
                  <a:pt x="16" y="180"/>
                </a:lnTo>
                <a:lnTo>
                  <a:pt x="16" y="171"/>
                </a:lnTo>
                <a:lnTo>
                  <a:pt x="10" y="165"/>
                </a:lnTo>
                <a:lnTo>
                  <a:pt x="10" y="162"/>
                </a:lnTo>
                <a:lnTo>
                  <a:pt x="10" y="150"/>
                </a:lnTo>
                <a:lnTo>
                  <a:pt x="10" y="147"/>
                </a:lnTo>
                <a:lnTo>
                  <a:pt x="7" y="147"/>
                </a:lnTo>
                <a:lnTo>
                  <a:pt x="0" y="147"/>
                </a:lnTo>
                <a:lnTo>
                  <a:pt x="7" y="137"/>
                </a:lnTo>
                <a:lnTo>
                  <a:pt x="7" y="137"/>
                </a:lnTo>
                <a:lnTo>
                  <a:pt x="10" y="125"/>
                </a:lnTo>
                <a:lnTo>
                  <a:pt x="16" y="122"/>
                </a:lnTo>
                <a:lnTo>
                  <a:pt x="22" y="116"/>
                </a:lnTo>
                <a:lnTo>
                  <a:pt x="25" y="110"/>
                </a:lnTo>
                <a:lnTo>
                  <a:pt x="31" y="107"/>
                </a:lnTo>
                <a:lnTo>
                  <a:pt x="31" y="101"/>
                </a:lnTo>
                <a:lnTo>
                  <a:pt x="37" y="101"/>
                </a:lnTo>
                <a:lnTo>
                  <a:pt x="40" y="98"/>
                </a:lnTo>
                <a:lnTo>
                  <a:pt x="46" y="92"/>
                </a:lnTo>
                <a:lnTo>
                  <a:pt x="46" y="76"/>
                </a:lnTo>
                <a:lnTo>
                  <a:pt x="49" y="70"/>
                </a:lnTo>
                <a:lnTo>
                  <a:pt x="49" y="61"/>
                </a:lnTo>
                <a:lnTo>
                  <a:pt x="55" y="55"/>
                </a:lnTo>
                <a:lnTo>
                  <a:pt x="62" y="52"/>
                </a:lnTo>
                <a:lnTo>
                  <a:pt x="68" y="52"/>
                </a:lnTo>
                <a:lnTo>
                  <a:pt x="71" y="46"/>
                </a:lnTo>
                <a:lnTo>
                  <a:pt x="77" y="43"/>
                </a:lnTo>
                <a:lnTo>
                  <a:pt x="80" y="37"/>
                </a:lnTo>
                <a:lnTo>
                  <a:pt x="80" y="30"/>
                </a:lnTo>
                <a:lnTo>
                  <a:pt x="74" y="18"/>
                </a:lnTo>
                <a:lnTo>
                  <a:pt x="83" y="18"/>
                </a:lnTo>
                <a:lnTo>
                  <a:pt x="95" y="18"/>
                </a:lnTo>
                <a:lnTo>
                  <a:pt x="104" y="18"/>
                </a:lnTo>
                <a:lnTo>
                  <a:pt x="114" y="21"/>
                </a:lnTo>
                <a:lnTo>
                  <a:pt x="120" y="24"/>
                </a:lnTo>
                <a:lnTo>
                  <a:pt x="126" y="27"/>
                </a:lnTo>
                <a:lnTo>
                  <a:pt x="132" y="21"/>
                </a:lnTo>
                <a:lnTo>
                  <a:pt x="141" y="18"/>
                </a:lnTo>
                <a:lnTo>
                  <a:pt x="147" y="18"/>
                </a:lnTo>
                <a:lnTo>
                  <a:pt x="162" y="24"/>
                </a:lnTo>
                <a:lnTo>
                  <a:pt x="165" y="21"/>
                </a:lnTo>
                <a:lnTo>
                  <a:pt x="178" y="12"/>
                </a:lnTo>
                <a:lnTo>
                  <a:pt x="181" y="15"/>
                </a:lnTo>
                <a:lnTo>
                  <a:pt x="190" y="15"/>
                </a:lnTo>
                <a:lnTo>
                  <a:pt x="199" y="12"/>
                </a:lnTo>
                <a:lnTo>
                  <a:pt x="199" y="9"/>
                </a:lnTo>
                <a:lnTo>
                  <a:pt x="202" y="3"/>
                </a:lnTo>
                <a:lnTo>
                  <a:pt x="217" y="0"/>
                </a:lnTo>
                <a:lnTo>
                  <a:pt x="227" y="3"/>
                </a:lnTo>
                <a:lnTo>
                  <a:pt x="236" y="6"/>
                </a:lnTo>
                <a:lnTo>
                  <a:pt x="242" y="12"/>
                </a:lnTo>
                <a:lnTo>
                  <a:pt x="257" y="21"/>
                </a:lnTo>
                <a:lnTo>
                  <a:pt x="254" y="40"/>
                </a:lnTo>
                <a:lnTo>
                  <a:pt x="266" y="40"/>
                </a:lnTo>
                <a:lnTo>
                  <a:pt x="275" y="46"/>
                </a:lnTo>
                <a:lnTo>
                  <a:pt x="275" y="55"/>
                </a:lnTo>
                <a:lnTo>
                  <a:pt x="282" y="61"/>
                </a:lnTo>
                <a:lnTo>
                  <a:pt x="288" y="67"/>
                </a:lnTo>
                <a:lnTo>
                  <a:pt x="297" y="70"/>
                </a:lnTo>
                <a:lnTo>
                  <a:pt x="297" y="76"/>
                </a:lnTo>
                <a:lnTo>
                  <a:pt x="303" y="85"/>
                </a:lnTo>
                <a:lnTo>
                  <a:pt x="303" y="92"/>
                </a:lnTo>
                <a:lnTo>
                  <a:pt x="303" y="101"/>
                </a:lnTo>
                <a:lnTo>
                  <a:pt x="297" y="101"/>
                </a:lnTo>
                <a:lnTo>
                  <a:pt x="297" y="107"/>
                </a:lnTo>
                <a:lnTo>
                  <a:pt x="297" y="110"/>
                </a:lnTo>
                <a:lnTo>
                  <a:pt x="303" y="116"/>
                </a:lnTo>
                <a:lnTo>
                  <a:pt x="303" y="122"/>
                </a:lnTo>
                <a:lnTo>
                  <a:pt x="303" y="131"/>
                </a:lnTo>
                <a:lnTo>
                  <a:pt x="303" y="141"/>
                </a:lnTo>
                <a:lnTo>
                  <a:pt x="306" y="150"/>
                </a:lnTo>
                <a:lnTo>
                  <a:pt x="318" y="147"/>
                </a:lnTo>
                <a:lnTo>
                  <a:pt x="324" y="150"/>
                </a:lnTo>
                <a:lnTo>
                  <a:pt x="327" y="153"/>
                </a:lnTo>
                <a:lnTo>
                  <a:pt x="330" y="150"/>
                </a:lnTo>
                <a:lnTo>
                  <a:pt x="333" y="144"/>
                </a:lnTo>
                <a:lnTo>
                  <a:pt x="346" y="147"/>
                </a:lnTo>
                <a:lnTo>
                  <a:pt x="349" y="147"/>
                </a:lnTo>
                <a:lnTo>
                  <a:pt x="352" y="150"/>
                </a:lnTo>
                <a:lnTo>
                  <a:pt x="358" y="159"/>
                </a:lnTo>
                <a:lnTo>
                  <a:pt x="361" y="150"/>
                </a:lnTo>
                <a:lnTo>
                  <a:pt x="361" y="171"/>
                </a:lnTo>
                <a:lnTo>
                  <a:pt x="358" y="180"/>
                </a:lnTo>
                <a:lnTo>
                  <a:pt x="352" y="180"/>
                </a:lnTo>
                <a:lnTo>
                  <a:pt x="352" y="186"/>
                </a:lnTo>
                <a:lnTo>
                  <a:pt x="346" y="192"/>
                </a:lnTo>
                <a:lnTo>
                  <a:pt x="343" y="192"/>
                </a:lnTo>
                <a:lnTo>
                  <a:pt x="343" y="180"/>
                </a:lnTo>
                <a:lnTo>
                  <a:pt x="337" y="177"/>
                </a:lnTo>
                <a:lnTo>
                  <a:pt x="330" y="180"/>
                </a:lnTo>
                <a:lnTo>
                  <a:pt x="330" y="186"/>
                </a:lnTo>
                <a:lnTo>
                  <a:pt x="327" y="196"/>
                </a:lnTo>
                <a:lnTo>
                  <a:pt x="327" y="202"/>
                </a:lnTo>
                <a:lnTo>
                  <a:pt x="330" y="202"/>
                </a:lnTo>
                <a:lnTo>
                  <a:pt x="337" y="202"/>
                </a:lnTo>
                <a:lnTo>
                  <a:pt x="330" y="208"/>
                </a:lnTo>
                <a:lnTo>
                  <a:pt x="327" y="211"/>
                </a:lnTo>
                <a:lnTo>
                  <a:pt x="327" y="217"/>
                </a:lnTo>
                <a:lnTo>
                  <a:pt x="327" y="226"/>
                </a:lnTo>
                <a:lnTo>
                  <a:pt x="330" y="232"/>
                </a:lnTo>
                <a:lnTo>
                  <a:pt x="327" y="241"/>
                </a:lnTo>
                <a:lnTo>
                  <a:pt x="327" y="248"/>
                </a:lnTo>
                <a:lnTo>
                  <a:pt x="327" y="248"/>
                </a:lnTo>
                <a:lnTo>
                  <a:pt x="306" y="238"/>
                </a:lnTo>
                <a:lnTo>
                  <a:pt x="303" y="238"/>
                </a:lnTo>
                <a:lnTo>
                  <a:pt x="297" y="235"/>
                </a:lnTo>
                <a:lnTo>
                  <a:pt x="294" y="235"/>
                </a:lnTo>
                <a:lnTo>
                  <a:pt x="282" y="238"/>
                </a:lnTo>
                <a:lnTo>
                  <a:pt x="275" y="235"/>
                </a:lnTo>
                <a:lnTo>
                  <a:pt x="266" y="235"/>
                </a:lnTo>
                <a:lnTo>
                  <a:pt x="263" y="235"/>
                </a:lnTo>
                <a:lnTo>
                  <a:pt x="257" y="229"/>
                </a:lnTo>
                <a:lnTo>
                  <a:pt x="236" y="235"/>
                </a:lnTo>
                <a:lnTo>
                  <a:pt x="233" y="235"/>
                </a:lnTo>
                <a:lnTo>
                  <a:pt x="223" y="248"/>
                </a:lnTo>
                <a:lnTo>
                  <a:pt x="211" y="260"/>
                </a:lnTo>
                <a:lnTo>
                  <a:pt x="199" y="263"/>
                </a:lnTo>
                <a:lnTo>
                  <a:pt x="196" y="269"/>
                </a:lnTo>
                <a:lnTo>
                  <a:pt x="187" y="269"/>
                </a:lnTo>
                <a:lnTo>
                  <a:pt x="178" y="266"/>
                </a:lnTo>
                <a:lnTo>
                  <a:pt x="172" y="266"/>
                </a:lnTo>
                <a:lnTo>
                  <a:pt x="162" y="266"/>
                </a:lnTo>
                <a:lnTo>
                  <a:pt x="156" y="266"/>
                </a:lnTo>
                <a:lnTo>
                  <a:pt x="147" y="266"/>
                </a:lnTo>
                <a:lnTo>
                  <a:pt x="135" y="266"/>
                </a:lnTo>
                <a:lnTo>
                  <a:pt x="129" y="260"/>
                </a:lnTo>
                <a:lnTo>
                  <a:pt x="123" y="260"/>
                </a:lnTo>
                <a:lnTo>
                  <a:pt x="110" y="260"/>
                </a:lnTo>
                <a:lnTo>
                  <a:pt x="101" y="260"/>
                </a:lnTo>
                <a:lnTo>
                  <a:pt x="95" y="257"/>
                </a:lnTo>
                <a:lnTo>
                  <a:pt x="95" y="251"/>
                </a:lnTo>
                <a:lnTo>
                  <a:pt x="92" y="244"/>
                </a:lnTo>
                <a:lnTo>
                  <a:pt x="92" y="241"/>
                </a:lnTo>
                <a:lnTo>
                  <a:pt x="92" y="238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7" name="Google Shape;5797;p183"/>
          <p:cNvSpPr/>
          <p:nvPr/>
        </p:nvSpPr>
        <p:spPr>
          <a:xfrm>
            <a:off x="3326766" y="3756026"/>
            <a:ext cx="188913" cy="155575"/>
          </a:xfrm>
          <a:custGeom>
            <a:avLst/>
            <a:gdLst/>
            <a:ahLst/>
            <a:cxnLst/>
            <a:rect l="l" t="t" r="r" b="b"/>
            <a:pathLst>
              <a:path w="119" h="98" extrusionOk="0">
                <a:moveTo>
                  <a:pt x="76" y="3"/>
                </a:moveTo>
                <a:lnTo>
                  <a:pt x="79" y="9"/>
                </a:lnTo>
                <a:lnTo>
                  <a:pt x="79" y="16"/>
                </a:lnTo>
                <a:lnTo>
                  <a:pt x="79" y="19"/>
                </a:lnTo>
                <a:lnTo>
                  <a:pt x="88" y="19"/>
                </a:lnTo>
                <a:lnTo>
                  <a:pt x="101" y="31"/>
                </a:lnTo>
                <a:lnTo>
                  <a:pt x="104" y="31"/>
                </a:lnTo>
                <a:lnTo>
                  <a:pt x="116" y="34"/>
                </a:lnTo>
                <a:lnTo>
                  <a:pt x="119" y="34"/>
                </a:lnTo>
                <a:lnTo>
                  <a:pt x="119" y="46"/>
                </a:lnTo>
                <a:lnTo>
                  <a:pt x="116" y="49"/>
                </a:lnTo>
                <a:lnTo>
                  <a:pt x="110" y="49"/>
                </a:lnTo>
                <a:lnTo>
                  <a:pt x="101" y="49"/>
                </a:lnTo>
                <a:lnTo>
                  <a:pt x="88" y="49"/>
                </a:lnTo>
                <a:lnTo>
                  <a:pt x="85" y="49"/>
                </a:lnTo>
                <a:lnTo>
                  <a:pt x="76" y="55"/>
                </a:lnTo>
                <a:lnTo>
                  <a:pt x="70" y="58"/>
                </a:lnTo>
                <a:lnTo>
                  <a:pt x="64" y="64"/>
                </a:lnTo>
                <a:lnTo>
                  <a:pt x="55" y="71"/>
                </a:lnTo>
                <a:lnTo>
                  <a:pt x="49" y="74"/>
                </a:lnTo>
                <a:lnTo>
                  <a:pt x="49" y="80"/>
                </a:lnTo>
                <a:lnTo>
                  <a:pt x="40" y="86"/>
                </a:lnTo>
                <a:lnTo>
                  <a:pt x="33" y="89"/>
                </a:lnTo>
                <a:lnTo>
                  <a:pt x="21" y="95"/>
                </a:lnTo>
                <a:lnTo>
                  <a:pt x="15" y="98"/>
                </a:lnTo>
                <a:lnTo>
                  <a:pt x="9" y="95"/>
                </a:lnTo>
                <a:lnTo>
                  <a:pt x="21" y="86"/>
                </a:lnTo>
                <a:lnTo>
                  <a:pt x="24" y="86"/>
                </a:lnTo>
                <a:lnTo>
                  <a:pt x="24" y="80"/>
                </a:lnTo>
                <a:lnTo>
                  <a:pt x="24" y="74"/>
                </a:lnTo>
                <a:lnTo>
                  <a:pt x="21" y="80"/>
                </a:lnTo>
                <a:lnTo>
                  <a:pt x="15" y="80"/>
                </a:lnTo>
                <a:lnTo>
                  <a:pt x="6" y="80"/>
                </a:lnTo>
                <a:lnTo>
                  <a:pt x="0" y="74"/>
                </a:lnTo>
                <a:lnTo>
                  <a:pt x="6" y="71"/>
                </a:lnTo>
                <a:lnTo>
                  <a:pt x="6" y="64"/>
                </a:lnTo>
                <a:lnTo>
                  <a:pt x="9" y="58"/>
                </a:lnTo>
                <a:lnTo>
                  <a:pt x="9" y="49"/>
                </a:lnTo>
                <a:lnTo>
                  <a:pt x="9" y="46"/>
                </a:lnTo>
                <a:lnTo>
                  <a:pt x="15" y="46"/>
                </a:lnTo>
                <a:lnTo>
                  <a:pt x="15" y="40"/>
                </a:lnTo>
                <a:lnTo>
                  <a:pt x="21" y="34"/>
                </a:lnTo>
                <a:lnTo>
                  <a:pt x="21" y="31"/>
                </a:lnTo>
                <a:lnTo>
                  <a:pt x="21" y="25"/>
                </a:lnTo>
                <a:lnTo>
                  <a:pt x="15" y="25"/>
                </a:lnTo>
                <a:lnTo>
                  <a:pt x="9" y="19"/>
                </a:lnTo>
                <a:lnTo>
                  <a:pt x="9" y="16"/>
                </a:lnTo>
                <a:lnTo>
                  <a:pt x="15" y="9"/>
                </a:lnTo>
                <a:lnTo>
                  <a:pt x="15" y="3"/>
                </a:lnTo>
                <a:lnTo>
                  <a:pt x="21" y="3"/>
                </a:lnTo>
                <a:lnTo>
                  <a:pt x="24" y="3"/>
                </a:lnTo>
                <a:lnTo>
                  <a:pt x="30" y="0"/>
                </a:lnTo>
                <a:lnTo>
                  <a:pt x="33" y="0"/>
                </a:lnTo>
                <a:lnTo>
                  <a:pt x="40" y="0"/>
                </a:lnTo>
                <a:lnTo>
                  <a:pt x="46" y="0"/>
                </a:lnTo>
                <a:lnTo>
                  <a:pt x="46" y="3"/>
                </a:lnTo>
                <a:lnTo>
                  <a:pt x="49" y="3"/>
                </a:lnTo>
                <a:lnTo>
                  <a:pt x="61" y="3"/>
                </a:lnTo>
                <a:lnTo>
                  <a:pt x="76" y="3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8" name="Google Shape;5798;p183"/>
          <p:cNvSpPr/>
          <p:nvPr/>
        </p:nvSpPr>
        <p:spPr>
          <a:xfrm>
            <a:off x="3326766" y="3756026"/>
            <a:ext cx="188913" cy="155575"/>
          </a:xfrm>
          <a:custGeom>
            <a:avLst/>
            <a:gdLst/>
            <a:ahLst/>
            <a:cxnLst/>
            <a:rect l="l" t="t" r="r" b="b"/>
            <a:pathLst>
              <a:path w="119" h="98" extrusionOk="0">
                <a:moveTo>
                  <a:pt x="76" y="3"/>
                </a:moveTo>
                <a:lnTo>
                  <a:pt x="79" y="9"/>
                </a:lnTo>
                <a:lnTo>
                  <a:pt x="79" y="16"/>
                </a:lnTo>
                <a:lnTo>
                  <a:pt x="79" y="19"/>
                </a:lnTo>
                <a:lnTo>
                  <a:pt x="88" y="19"/>
                </a:lnTo>
                <a:lnTo>
                  <a:pt x="101" y="31"/>
                </a:lnTo>
                <a:lnTo>
                  <a:pt x="104" y="31"/>
                </a:lnTo>
                <a:lnTo>
                  <a:pt x="116" y="34"/>
                </a:lnTo>
                <a:lnTo>
                  <a:pt x="119" y="34"/>
                </a:lnTo>
                <a:lnTo>
                  <a:pt x="119" y="46"/>
                </a:lnTo>
                <a:lnTo>
                  <a:pt x="116" y="49"/>
                </a:lnTo>
                <a:lnTo>
                  <a:pt x="110" y="49"/>
                </a:lnTo>
                <a:lnTo>
                  <a:pt x="101" y="49"/>
                </a:lnTo>
                <a:lnTo>
                  <a:pt x="88" y="49"/>
                </a:lnTo>
                <a:lnTo>
                  <a:pt x="85" y="49"/>
                </a:lnTo>
                <a:lnTo>
                  <a:pt x="76" y="55"/>
                </a:lnTo>
                <a:lnTo>
                  <a:pt x="70" y="58"/>
                </a:lnTo>
                <a:lnTo>
                  <a:pt x="64" y="64"/>
                </a:lnTo>
                <a:lnTo>
                  <a:pt x="55" y="71"/>
                </a:lnTo>
                <a:lnTo>
                  <a:pt x="49" y="74"/>
                </a:lnTo>
                <a:lnTo>
                  <a:pt x="49" y="80"/>
                </a:lnTo>
                <a:lnTo>
                  <a:pt x="40" y="86"/>
                </a:lnTo>
                <a:lnTo>
                  <a:pt x="33" y="89"/>
                </a:lnTo>
                <a:lnTo>
                  <a:pt x="21" y="95"/>
                </a:lnTo>
                <a:lnTo>
                  <a:pt x="15" y="98"/>
                </a:lnTo>
                <a:lnTo>
                  <a:pt x="9" y="95"/>
                </a:lnTo>
                <a:lnTo>
                  <a:pt x="21" y="86"/>
                </a:lnTo>
                <a:lnTo>
                  <a:pt x="24" y="86"/>
                </a:lnTo>
                <a:lnTo>
                  <a:pt x="24" y="80"/>
                </a:lnTo>
                <a:lnTo>
                  <a:pt x="24" y="74"/>
                </a:lnTo>
                <a:lnTo>
                  <a:pt x="21" y="80"/>
                </a:lnTo>
                <a:lnTo>
                  <a:pt x="15" y="80"/>
                </a:lnTo>
                <a:lnTo>
                  <a:pt x="6" y="80"/>
                </a:lnTo>
                <a:lnTo>
                  <a:pt x="0" y="74"/>
                </a:lnTo>
                <a:lnTo>
                  <a:pt x="6" y="71"/>
                </a:lnTo>
                <a:lnTo>
                  <a:pt x="6" y="64"/>
                </a:lnTo>
                <a:lnTo>
                  <a:pt x="9" y="58"/>
                </a:lnTo>
                <a:lnTo>
                  <a:pt x="9" y="49"/>
                </a:lnTo>
                <a:lnTo>
                  <a:pt x="9" y="46"/>
                </a:lnTo>
                <a:lnTo>
                  <a:pt x="15" y="46"/>
                </a:lnTo>
                <a:lnTo>
                  <a:pt x="15" y="40"/>
                </a:lnTo>
                <a:lnTo>
                  <a:pt x="21" y="34"/>
                </a:lnTo>
                <a:lnTo>
                  <a:pt x="21" y="31"/>
                </a:lnTo>
                <a:lnTo>
                  <a:pt x="21" y="25"/>
                </a:lnTo>
                <a:lnTo>
                  <a:pt x="15" y="25"/>
                </a:lnTo>
                <a:lnTo>
                  <a:pt x="9" y="19"/>
                </a:lnTo>
                <a:lnTo>
                  <a:pt x="9" y="16"/>
                </a:lnTo>
                <a:lnTo>
                  <a:pt x="15" y="9"/>
                </a:lnTo>
                <a:lnTo>
                  <a:pt x="15" y="3"/>
                </a:lnTo>
                <a:lnTo>
                  <a:pt x="21" y="3"/>
                </a:lnTo>
                <a:lnTo>
                  <a:pt x="24" y="3"/>
                </a:lnTo>
                <a:lnTo>
                  <a:pt x="30" y="0"/>
                </a:lnTo>
                <a:lnTo>
                  <a:pt x="33" y="0"/>
                </a:lnTo>
                <a:lnTo>
                  <a:pt x="40" y="0"/>
                </a:lnTo>
                <a:lnTo>
                  <a:pt x="46" y="0"/>
                </a:lnTo>
                <a:lnTo>
                  <a:pt x="46" y="3"/>
                </a:lnTo>
                <a:lnTo>
                  <a:pt x="49" y="3"/>
                </a:lnTo>
                <a:lnTo>
                  <a:pt x="61" y="3"/>
                </a:lnTo>
                <a:lnTo>
                  <a:pt x="76" y="3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9" name="Google Shape;5799;p183"/>
          <p:cNvSpPr/>
          <p:nvPr/>
        </p:nvSpPr>
        <p:spPr>
          <a:xfrm>
            <a:off x="2918779" y="3781426"/>
            <a:ext cx="441325" cy="465138"/>
          </a:xfrm>
          <a:custGeom>
            <a:avLst/>
            <a:gdLst/>
            <a:ahLst/>
            <a:cxnLst/>
            <a:rect l="l" t="t" r="r" b="b"/>
            <a:pathLst>
              <a:path w="278" h="293" extrusionOk="0">
                <a:moveTo>
                  <a:pt x="116" y="27"/>
                </a:moveTo>
                <a:lnTo>
                  <a:pt x="125" y="27"/>
                </a:lnTo>
                <a:lnTo>
                  <a:pt x="138" y="27"/>
                </a:lnTo>
                <a:lnTo>
                  <a:pt x="147" y="27"/>
                </a:lnTo>
                <a:lnTo>
                  <a:pt x="156" y="27"/>
                </a:lnTo>
                <a:lnTo>
                  <a:pt x="162" y="33"/>
                </a:lnTo>
                <a:lnTo>
                  <a:pt x="168" y="27"/>
                </a:lnTo>
                <a:lnTo>
                  <a:pt x="168" y="21"/>
                </a:lnTo>
                <a:lnTo>
                  <a:pt x="171" y="21"/>
                </a:lnTo>
                <a:lnTo>
                  <a:pt x="180" y="18"/>
                </a:lnTo>
                <a:lnTo>
                  <a:pt x="187" y="21"/>
                </a:lnTo>
                <a:lnTo>
                  <a:pt x="190" y="18"/>
                </a:lnTo>
                <a:lnTo>
                  <a:pt x="193" y="18"/>
                </a:lnTo>
                <a:lnTo>
                  <a:pt x="196" y="24"/>
                </a:lnTo>
                <a:lnTo>
                  <a:pt x="202" y="24"/>
                </a:lnTo>
                <a:lnTo>
                  <a:pt x="202" y="27"/>
                </a:lnTo>
                <a:lnTo>
                  <a:pt x="211" y="24"/>
                </a:lnTo>
                <a:lnTo>
                  <a:pt x="217" y="24"/>
                </a:lnTo>
                <a:lnTo>
                  <a:pt x="223" y="24"/>
                </a:lnTo>
                <a:lnTo>
                  <a:pt x="232" y="24"/>
                </a:lnTo>
                <a:lnTo>
                  <a:pt x="238" y="18"/>
                </a:lnTo>
                <a:lnTo>
                  <a:pt x="248" y="18"/>
                </a:lnTo>
                <a:lnTo>
                  <a:pt x="257" y="18"/>
                </a:lnTo>
                <a:lnTo>
                  <a:pt x="257" y="12"/>
                </a:lnTo>
                <a:lnTo>
                  <a:pt x="254" y="9"/>
                </a:lnTo>
                <a:lnTo>
                  <a:pt x="254" y="3"/>
                </a:lnTo>
                <a:lnTo>
                  <a:pt x="263" y="0"/>
                </a:lnTo>
                <a:lnTo>
                  <a:pt x="269" y="3"/>
                </a:lnTo>
                <a:lnTo>
                  <a:pt x="272" y="9"/>
                </a:lnTo>
                <a:lnTo>
                  <a:pt x="278" y="9"/>
                </a:lnTo>
                <a:lnTo>
                  <a:pt x="278" y="12"/>
                </a:lnTo>
                <a:lnTo>
                  <a:pt x="278" y="18"/>
                </a:lnTo>
                <a:lnTo>
                  <a:pt x="272" y="24"/>
                </a:lnTo>
                <a:lnTo>
                  <a:pt x="275" y="27"/>
                </a:lnTo>
                <a:lnTo>
                  <a:pt x="269" y="30"/>
                </a:lnTo>
                <a:lnTo>
                  <a:pt x="269" y="33"/>
                </a:lnTo>
                <a:lnTo>
                  <a:pt x="266" y="42"/>
                </a:lnTo>
                <a:lnTo>
                  <a:pt x="263" y="48"/>
                </a:lnTo>
                <a:lnTo>
                  <a:pt x="263" y="55"/>
                </a:lnTo>
                <a:lnTo>
                  <a:pt x="257" y="58"/>
                </a:lnTo>
                <a:lnTo>
                  <a:pt x="251" y="58"/>
                </a:lnTo>
                <a:lnTo>
                  <a:pt x="248" y="55"/>
                </a:lnTo>
                <a:lnTo>
                  <a:pt x="232" y="55"/>
                </a:lnTo>
                <a:lnTo>
                  <a:pt x="223" y="48"/>
                </a:lnTo>
                <a:lnTo>
                  <a:pt x="211" y="48"/>
                </a:lnTo>
                <a:lnTo>
                  <a:pt x="208" y="48"/>
                </a:lnTo>
                <a:lnTo>
                  <a:pt x="211" y="55"/>
                </a:lnTo>
                <a:lnTo>
                  <a:pt x="208" y="58"/>
                </a:lnTo>
                <a:lnTo>
                  <a:pt x="196" y="58"/>
                </a:lnTo>
                <a:lnTo>
                  <a:pt x="193" y="55"/>
                </a:lnTo>
                <a:lnTo>
                  <a:pt x="187" y="48"/>
                </a:lnTo>
                <a:lnTo>
                  <a:pt x="180" y="55"/>
                </a:lnTo>
                <a:lnTo>
                  <a:pt x="180" y="58"/>
                </a:lnTo>
                <a:lnTo>
                  <a:pt x="180" y="64"/>
                </a:lnTo>
                <a:lnTo>
                  <a:pt x="177" y="64"/>
                </a:lnTo>
                <a:lnTo>
                  <a:pt x="162" y="64"/>
                </a:lnTo>
                <a:lnTo>
                  <a:pt x="156" y="64"/>
                </a:lnTo>
                <a:lnTo>
                  <a:pt x="156" y="67"/>
                </a:lnTo>
                <a:lnTo>
                  <a:pt x="162" y="73"/>
                </a:lnTo>
                <a:lnTo>
                  <a:pt x="165" y="79"/>
                </a:lnTo>
                <a:lnTo>
                  <a:pt x="177" y="82"/>
                </a:lnTo>
                <a:lnTo>
                  <a:pt x="187" y="88"/>
                </a:lnTo>
                <a:lnTo>
                  <a:pt x="193" y="88"/>
                </a:lnTo>
                <a:lnTo>
                  <a:pt x="187" y="94"/>
                </a:lnTo>
                <a:lnTo>
                  <a:pt x="177" y="97"/>
                </a:lnTo>
                <a:lnTo>
                  <a:pt x="165" y="97"/>
                </a:lnTo>
                <a:lnTo>
                  <a:pt x="165" y="88"/>
                </a:lnTo>
                <a:lnTo>
                  <a:pt x="162" y="88"/>
                </a:lnTo>
                <a:lnTo>
                  <a:pt x="156" y="88"/>
                </a:lnTo>
                <a:lnTo>
                  <a:pt x="162" y="94"/>
                </a:lnTo>
                <a:lnTo>
                  <a:pt x="165" y="103"/>
                </a:lnTo>
                <a:lnTo>
                  <a:pt x="171" y="103"/>
                </a:lnTo>
                <a:lnTo>
                  <a:pt x="171" y="110"/>
                </a:lnTo>
                <a:lnTo>
                  <a:pt x="156" y="103"/>
                </a:lnTo>
                <a:lnTo>
                  <a:pt x="153" y="97"/>
                </a:lnTo>
                <a:lnTo>
                  <a:pt x="147" y="94"/>
                </a:lnTo>
                <a:lnTo>
                  <a:pt x="141" y="88"/>
                </a:lnTo>
                <a:lnTo>
                  <a:pt x="141" y="94"/>
                </a:lnTo>
                <a:lnTo>
                  <a:pt x="141" y="97"/>
                </a:lnTo>
                <a:lnTo>
                  <a:pt x="147" y="103"/>
                </a:lnTo>
                <a:lnTo>
                  <a:pt x="156" y="110"/>
                </a:lnTo>
                <a:lnTo>
                  <a:pt x="156" y="113"/>
                </a:lnTo>
                <a:lnTo>
                  <a:pt x="147" y="110"/>
                </a:lnTo>
                <a:lnTo>
                  <a:pt x="138" y="103"/>
                </a:lnTo>
                <a:lnTo>
                  <a:pt x="132" y="94"/>
                </a:lnTo>
                <a:lnTo>
                  <a:pt x="125" y="82"/>
                </a:lnTo>
                <a:lnTo>
                  <a:pt x="122" y="79"/>
                </a:lnTo>
                <a:lnTo>
                  <a:pt x="122" y="67"/>
                </a:lnTo>
                <a:lnTo>
                  <a:pt x="116" y="67"/>
                </a:lnTo>
                <a:lnTo>
                  <a:pt x="107" y="73"/>
                </a:lnTo>
                <a:lnTo>
                  <a:pt x="101" y="79"/>
                </a:lnTo>
                <a:lnTo>
                  <a:pt x="107" y="82"/>
                </a:lnTo>
                <a:lnTo>
                  <a:pt x="107" y="88"/>
                </a:lnTo>
                <a:lnTo>
                  <a:pt x="107" y="94"/>
                </a:lnTo>
                <a:lnTo>
                  <a:pt x="107" y="103"/>
                </a:lnTo>
                <a:lnTo>
                  <a:pt x="110" y="110"/>
                </a:lnTo>
                <a:lnTo>
                  <a:pt x="122" y="113"/>
                </a:lnTo>
                <a:lnTo>
                  <a:pt x="125" y="122"/>
                </a:lnTo>
                <a:lnTo>
                  <a:pt x="141" y="137"/>
                </a:lnTo>
                <a:lnTo>
                  <a:pt x="147" y="137"/>
                </a:lnTo>
                <a:lnTo>
                  <a:pt x="141" y="149"/>
                </a:lnTo>
                <a:lnTo>
                  <a:pt x="138" y="149"/>
                </a:lnTo>
                <a:lnTo>
                  <a:pt x="138" y="143"/>
                </a:lnTo>
                <a:lnTo>
                  <a:pt x="138" y="137"/>
                </a:lnTo>
                <a:lnTo>
                  <a:pt x="132" y="134"/>
                </a:lnTo>
                <a:lnTo>
                  <a:pt x="122" y="134"/>
                </a:lnTo>
                <a:lnTo>
                  <a:pt x="116" y="134"/>
                </a:lnTo>
                <a:lnTo>
                  <a:pt x="110" y="137"/>
                </a:lnTo>
                <a:lnTo>
                  <a:pt x="116" y="149"/>
                </a:lnTo>
                <a:lnTo>
                  <a:pt x="122" y="149"/>
                </a:lnTo>
                <a:lnTo>
                  <a:pt x="122" y="152"/>
                </a:lnTo>
                <a:lnTo>
                  <a:pt x="116" y="159"/>
                </a:lnTo>
                <a:lnTo>
                  <a:pt x="110" y="162"/>
                </a:lnTo>
                <a:lnTo>
                  <a:pt x="116" y="168"/>
                </a:lnTo>
                <a:lnTo>
                  <a:pt x="125" y="168"/>
                </a:lnTo>
                <a:lnTo>
                  <a:pt x="138" y="174"/>
                </a:lnTo>
                <a:lnTo>
                  <a:pt x="147" y="177"/>
                </a:lnTo>
                <a:lnTo>
                  <a:pt x="153" y="177"/>
                </a:lnTo>
                <a:lnTo>
                  <a:pt x="156" y="189"/>
                </a:lnTo>
                <a:lnTo>
                  <a:pt x="165" y="192"/>
                </a:lnTo>
                <a:lnTo>
                  <a:pt x="171" y="192"/>
                </a:lnTo>
                <a:lnTo>
                  <a:pt x="171" y="204"/>
                </a:lnTo>
                <a:lnTo>
                  <a:pt x="171" y="214"/>
                </a:lnTo>
                <a:lnTo>
                  <a:pt x="171" y="220"/>
                </a:lnTo>
                <a:lnTo>
                  <a:pt x="171" y="223"/>
                </a:lnTo>
                <a:lnTo>
                  <a:pt x="162" y="220"/>
                </a:lnTo>
                <a:lnTo>
                  <a:pt x="156" y="207"/>
                </a:lnTo>
                <a:lnTo>
                  <a:pt x="153" y="207"/>
                </a:lnTo>
                <a:lnTo>
                  <a:pt x="141" y="220"/>
                </a:lnTo>
                <a:lnTo>
                  <a:pt x="138" y="223"/>
                </a:lnTo>
                <a:lnTo>
                  <a:pt x="138" y="229"/>
                </a:lnTo>
                <a:lnTo>
                  <a:pt x="141" y="235"/>
                </a:lnTo>
                <a:lnTo>
                  <a:pt x="147" y="235"/>
                </a:lnTo>
                <a:lnTo>
                  <a:pt x="156" y="229"/>
                </a:lnTo>
                <a:lnTo>
                  <a:pt x="156" y="238"/>
                </a:lnTo>
                <a:lnTo>
                  <a:pt x="147" y="244"/>
                </a:lnTo>
                <a:lnTo>
                  <a:pt x="138" y="247"/>
                </a:lnTo>
                <a:lnTo>
                  <a:pt x="132" y="247"/>
                </a:lnTo>
                <a:lnTo>
                  <a:pt x="125" y="244"/>
                </a:lnTo>
                <a:lnTo>
                  <a:pt x="125" y="238"/>
                </a:lnTo>
                <a:lnTo>
                  <a:pt x="122" y="235"/>
                </a:lnTo>
                <a:lnTo>
                  <a:pt x="116" y="235"/>
                </a:lnTo>
                <a:lnTo>
                  <a:pt x="116" y="244"/>
                </a:lnTo>
                <a:lnTo>
                  <a:pt x="122" y="247"/>
                </a:lnTo>
                <a:lnTo>
                  <a:pt x="125" y="259"/>
                </a:lnTo>
                <a:lnTo>
                  <a:pt x="132" y="259"/>
                </a:lnTo>
                <a:lnTo>
                  <a:pt x="132" y="269"/>
                </a:lnTo>
                <a:lnTo>
                  <a:pt x="138" y="275"/>
                </a:lnTo>
                <a:lnTo>
                  <a:pt x="138" y="278"/>
                </a:lnTo>
                <a:lnTo>
                  <a:pt x="147" y="284"/>
                </a:lnTo>
                <a:lnTo>
                  <a:pt x="147" y="287"/>
                </a:lnTo>
                <a:lnTo>
                  <a:pt x="125" y="287"/>
                </a:lnTo>
                <a:lnTo>
                  <a:pt x="122" y="287"/>
                </a:lnTo>
                <a:lnTo>
                  <a:pt x="122" y="278"/>
                </a:lnTo>
                <a:lnTo>
                  <a:pt x="116" y="278"/>
                </a:lnTo>
                <a:lnTo>
                  <a:pt x="116" y="269"/>
                </a:lnTo>
                <a:lnTo>
                  <a:pt x="110" y="275"/>
                </a:lnTo>
                <a:lnTo>
                  <a:pt x="110" y="278"/>
                </a:lnTo>
                <a:lnTo>
                  <a:pt x="110" y="284"/>
                </a:lnTo>
                <a:lnTo>
                  <a:pt x="110" y="293"/>
                </a:lnTo>
                <a:lnTo>
                  <a:pt x="107" y="293"/>
                </a:lnTo>
                <a:lnTo>
                  <a:pt x="101" y="284"/>
                </a:lnTo>
                <a:lnTo>
                  <a:pt x="95" y="284"/>
                </a:lnTo>
                <a:lnTo>
                  <a:pt x="92" y="278"/>
                </a:lnTo>
                <a:lnTo>
                  <a:pt x="92" y="275"/>
                </a:lnTo>
                <a:lnTo>
                  <a:pt x="92" y="269"/>
                </a:lnTo>
                <a:lnTo>
                  <a:pt x="92" y="262"/>
                </a:lnTo>
                <a:lnTo>
                  <a:pt x="86" y="259"/>
                </a:lnTo>
                <a:lnTo>
                  <a:pt x="83" y="262"/>
                </a:lnTo>
                <a:lnTo>
                  <a:pt x="83" y="269"/>
                </a:lnTo>
                <a:lnTo>
                  <a:pt x="86" y="275"/>
                </a:lnTo>
                <a:lnTo>
                  <a:pt x="83" y="278"/>
                </a:lnTo>
                <a:lnTo>
                  <a:pt x="77" y="278"/>
                </a:lnTo>
                <a:lnTo>
                  <a:pt x="70" y="278"/>
                </a:lnTo>
                <a:lnTo>
                  <a:pt x="67" y="269"/>
                </a:lnTo>
                <a:lnTo>
                  <a:pt x="67" y="262"/>
                </a:lnTo>
                <a:lnTo>
                  <a:pt x="67" y="259"/>
                </a:lnTo>
                <a:lnTo>
                  <a:pt x="61" y="253"/>
                </a:lnTo>
                <a:lnTo>
                  <a:pt x="67" y="247"/>
                </a:lnTo>
                <a:lnTo>
                  <a:pt x="67" y="238"/>
                </a:lnTo>
                <a:lnTo>
                  <a:pt x="67" y="235"/>
                </a:lnTo>
                <a:lnTo>
                  <a:pt x="61" y="229"/>
                </a:lnTo>
                <a:lnTo>
                  <a:pt x="55" y="223"/>
                </a:lnTo>
                <a:lnTo>
                  <a:pt x="52" y="223"/>
                </a:lnTo>
                <a:lnTo>
                  <a:pt x="46" y="214"/>
                </a:lnTo>
                <a:lnTo>
                  <a:pt x="46" y="207"/>
                </a:lnTo>
                <a:lnTo>
                  <a:pt x="52" y="204"/>
                </a:lnTo>
                <a:lnTo>
                  <a:pt x="55" y="204"/>
                </a:lnTo>
                <a:lnTo>
                  <a:pt x="61" y="204"/>
                </a:lnTo>
                <a:lnTo>
                  <a:pt x="67" y="204"/>
                </a:lnTo>
                <a:lnTo>
                  <a:pt x="70" y="204"/>
                </a:lnTo>
                <a:lnTo>
                  <a:pt x="77" y="198"/>
                </a:lnTo>
                <a:lnTo>
                  <a:pt x="83" y="198"/>
                </a:lnTo>
                <a:lnTo>
                  <a:pt x="86" y="198"/>
                </a:lnTo>
                <a:lnTo>
                  <a:pt x="92" y="198"/>
                </a:lnTo>
                <a:lnTo>
                  <a:pt x="95" y="198"/>
                </a:lnTo>
                <a:lnTo>
                  <a:pt x="95" y="204"/>
                </a:lnTo>
                <a:lnTo>
                  <a:pt x="107" y="198"/>
                </a:lnTo>
                <a:lnTo>
                  <a:pt x="110" y="204"/>
                </a:lnTo>
                <a:lnTo>
                  <a:pt x="110" y="207"/>
                </a:lnTo>
                <a:lnTo>
                  <a:pt x="116" y="214"/>
                </a:lnTo>
                <a:lnTo>
                  <a:pt x="122" y="207"/>
                </a:lnTo>
                <a:lnTo>
                  <a:pt x="125" y="207"/>
                </a:lnTo>
                <a:lnTo>
                  <a:pt x="132" y="204"/>
                </a:lnTo>
                <a:lnTo>
                  <a:pt x="122" y="198"/>
                </a:lnTo>
                <a:lnTo>
                  <a:pt x="116" y="192"/>
                </a:lnTo>
                <a:lnTo>
                  <a:pt x="110" y="189"/>
                </a:lnTo>
                <a:lnTo>
                  <a:pt x="101" y="189"/>
                </a:lnTo>
                <a:lnTo>
                  <a:pt x="101" y="192"/>
                </a:lnTo>
                <a:lnTo>
                  <a:pt x="95" y="189"/>
                </a:lnTo>
                <a:lnTo>
                  <a:pt x="92" y="183"/>
                </a:lnTo>
                <a:lnTo>
                  <a:pt x="83" y="183"/>
                </a:lnTo>
                <a:lnTo>
                  <a:pt x="77" y="183"/>
                </a:lnTo>
                <a:lnTo>
                  <a:pt x="70" y="183"/>
                </a:lnTo>
                <a:lnTo>
                  <a:pt x="61" y="189"/>
                </a:lnTo>
                <a:lnTo>
                  <a:pt x="61" y="183"/>
                </a:lnTo>
                <a:lnTo>
                  <a:pt x="55" y="183"/>
                </a:lnTo>
                <a:lnTo>
                  <a:pt x="52" y="183"/>
                </a:lnTo>
                <a:lnTo>
                  <a:pt x="46" y="189"/>
                </a:lnTo>
                <a:lnTo>
                  <a:pt x="37" y="183"/>
                </a:lnTo>
                <a:lnTo>
                  <a:pt x="31" y="183"/>
                </a:lnTo>
                <a:lnTo>
                  <a:pt x="31" y="177"/>
                </a:lnTo>
                <a:lnTo>
                  <a:pt x="31" y="174"/>
                </a:lnTo>
                <a:lnTo>
                  <a:pt x="28" y="168"/>
                </a:lnTo>
                <a:lnTo>
                  <a:pt x="31" y="162"/>
                </a:lnTo>
                <a:lnTo>
                  <a:pt x="37" y="162"/>
                </a:lnTo>
                <a:lnTo>
                  <a:pt x="46" y="162"/>
                </a:lnTo>
                <a:lnTo>
                  <a:pt x="46" y="159"/>
                </a:lnTo>
                <a:lnTo>
                  <a:pt x="46" y="152"/>
                </a:lnTo>
                <a:lnTo>
                  <a:pt x="40" y="152"/>
                </a:lnTo>
                <a:lnTo>
                  <a:pt x="37" y="152"/>
                </a:lnTo>
                <a:lnTo>
                  <a:pt x="31" y="152"/>
                </a:lnTo>
                <a:lnTo>
                  <a:pt x="28" y="159"/>
                </a:lnTo>
                <a:lnTo>
                  <a:pt x="22" y="152"/>
                </a:lnTo>
                <a:lnTo>
                  <a:pt x="22" y="143"/>
                </a:lnTo>
                <a:lnTo>
                  <a:pt x="22" y="137"/>
                </a:lnTo>
                <a:lnTo>
                  <a:pt x="12" y="137"/>
                </a:lnTo>
                <a:lnTo>
                  <a:pt x="6" y="134"/>
                </a:lnTo>
                <a:lnTo>
                  <a:pt x="0" y="122"/>
                </a:lnTo>
                <a:lnTo>
                  <a:pt x="6" y="122"/>
                </a:lnTo>
                <a:lnTo>
                  <a:pt x="6" y="119"/>
                </a:lnTo>
                <a:lnTo>
                  <a:pt x="6" y="113"/>
                </a:lnTo>
                <a:lnTo>
                  <a:pt x="12" y="110"/>
                </a:lnTo>
                <a:lnTo>
                  <a:pt x="15" y="110"/>
                </a:lnTo>
                <a:lnTo>
                  <a:pt x="28" y="103"/>
                </a:lnTo>
                <a:lnTo>
                  <a:pt x="22" y="97"/>
                </a:lnTo>
                <a:lnTo>
                  <a:pt x="28" y="97"/>
                </a:lnTo>
                <a:lnTo>
                  <a:pt x="31" y="94"/>
                </a:lnTo>
                <a:lnTo>
                  <a:pt x="37" y="82"/>
                </a:lnTo>
                <a:lnTo>
                  <a:pt x="40" y="79"/>
                </a:lnTo>
                <a:lnTo>
                  <a:pt x="40" y="73"/>
                </a:lnTo>
                <a:lnTo>
                  <a:pt x="40" y="67"/>
                </a:lnTo>
                <a:lnTo>
                  <a:pt x="37" y="64"/>
                </a:lnTo>
                <a:lnTo>
                  <a:pt x="31" y="58"/>
                </a:lnTo>
                <a:lnTo>
                  <a:pt x="37" y="55"/>
                </a:lnTo>
                <a:lnTo>
                  <a:pt x="40" y="55"/>
                </a:lnTo>
                <a:lnTo>
                  <a:pt x="40" y="48"/>
                </a:lnTo>
                <a:lnTo>
                  <a:pt x="46" y="55"/>
                </a:lnTo>
                <a:lnTo>
                  <a:pt x="55" y="55"/>
                </a:lnTo>
                <a:lnTo>
                  <a:pt x="61" y="55"/>
                </a:lnTo>
                <a:lnTo>
                  <a:pt x="70" y="48"/>
                </a:lnTo>
                <a:lnTo>
                  <a:pt x="83" y="48"/>
                </a:lnTo>
                <a:lnTo>
                  <a:pt x="86" y="42"/>
                </a:lnTo>
                <a:lnTo>
                  <a:pt x="92" y="39"/>
                </a:lnTo>
                <a:lnTo>
                  <a:pt x="95" y="42"/>
                </a:lnTo>
                <a:lnTo>
                  <a:pt x="101" y="42"/>
                </a:lnTo>
                <a:lnTo>
                  <a:pt x="107" y="42"/>
                </a:lnTo>
                <a:lnTo>
                  <a:pt x="110" y="39"/>
                </a:lnTo>
                <a:lnTo>
                  <a:pt x="116" y="33"/>
                </a:lnTo>
                <a:lnTo>
                  <a:pt x="125" y="27"/>
                </a:lnTo>
                <a:lnTo>
                  <a:pt x="116" y="27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0" name="Google Shape;5800;p183"/>
          <p:cNvSpPr/>
          <p:nvPr/>
        </p:nvSpPr>
        <p:spPr>
          <a:xfrm>
            <a:off x="2918779" y="3781426"/>
            <a:ext cx="441325" cy="465138"/>
          </a:xfrm>
          <a:custGeom>
            <a:avLst/>
            <a:gdLst/>
            <a:ahLst/>
            <a:cxnLst/>
            <a:rect l="l" t="t" r="r" b="b"/>
            <a:pathLst>
              <a:path w="278" h="293" extrusionOk="0">
                <a:moveTo>
                  <a:pt x="116" y="27"/>
                </a:moveTo>
                <a:lnTo>
                  <a:pt x="125" y="27"/>
                </a:lnTo>
                <a:lnTo>
                  <a:pt x="138" y="27"/>
                </a:lnTo>
                <a:lnTo>
                  <a:pt x="147" y="27"/>
                </a:lnTo>
                <a:lnTo>
                  <a:pt x="156" y="27"/>
                </a:lnTo>
                <a:lnTo>
                  <a:pt x="162" y="33"/>
                </a:lnTo>
                <a:lnTo>
                  <a:pt x="168" y="27"/>
                </a:lnTo>
                <a:lnTo>
                  <a:pt x="168" y="21"/>
                </a:lnTo>
                <a:lnTo>
                  <a:pt x="171" y="21"/>
                </a:lnTo>
                <a:lnTo>
                  <a:pt x="180" y="18"/>
                </a:lnTo>
                <a:lnTo>
                  <a:pt x="187" y="21"/>
                </a:lnTo>
                <a:lnTo>
                  <a:pt x="190" y="18"/>
                </a:lnTo>
                <a:lnTo>
                  <a:pt x="193" y="18"/>
                </a:lnTo>
                <a:lnTo>
                  <a:pt x="196" y="24"/>
                </a:lnTo>
                <a:lnTo>
                  <a:pt x="202" y="24"/>
                </a:lnTo>
                <a:lnTo>
                  <a:pt x="202" y="27"/>
                </a:lnTo>
                <a:lnTo>
                  <a:pt x="211" y="24"/>
                </a:lnTo>
                <a:lnTo>
                  <a:pt x="217" y="24"/>
                </a:lnTo>
                <a:lnTo>
                  <a:pt x="223" y="24"/>
                </a:lnTo>
                <a:lnTo>
                  <a:pt x="232" y="24"/>
                </a:lnTo>
                <a:lnTo>
                  <a:pt x="238" y="18"/>
                </a:lnTo>
                <a:lnTo>
                  <a:pt x="248" y="18"/>
                </a:lnTo>
                <a:lnTo>
                  <a:pt x="257" y="18"/>
                </a:lnTo>
                <a:lnTo>
                  <a:pt x="257" y="12"/>
                </a:lnTo>
                <a:lnTo>
                  <a:pt x="254" y="9"/>
                </a:lnTo>
                <a:lnTo>
                  <a:pt x="254" y="3"/>
                </a:lnTo>
                <a:lnTo>
                  <a:pt x="263" y="0"/>
                </a:lnTo>
                <a:lnTo>
                  <a:pt x="269" y="3"/>
                </a:lnTo>
                <a:lnTo>
                  <a:pt x="272" y="9"/>
                </a:lnTo>
                <a:lnTo>
                  <a:pt x="278" y="9"/>
                </a:lnTo>
                <a:lnTo>
                  <a:pt x="278" y="12"/>
                </a:lnTo>
                <a:lnTo>
                  <a:pt x="278" y="18"/>
                </a:lnTo>
                <a:lnTo>
                  <a:pt x="272" y="24"/>
                </a:lnTo>
                <a:lnTo>
                  <a:pt x="275" y="27"/>
                </a:lnTo>
                <a:lnTo>
                  <a:pt x="269" y="30"/>
                </a:lnTo>
                <a:lnTo>
                  <a:pt x="269" y="33"/>
                </a:lnTo>
                <a:lnTo>
                  <a:pt x="266" y="42"/>
                </a:lnTo>
                <a:lnTo>
                  <a:pt x="263" y="48"/>
                </a:lnTo>
                <a:lnTo>
                  <a:pt x="263" y="55"/>
                </a:lnTo>
                <a:lnTo>
                  <a:pt x="257" y="58"/>
                </a:lnTo>
                <a:lnTo>
                  <a:pt x="251" y="58"/>
                </a:lnTo>
                <a:lnTo>
                  <a:pt x="248" y="55"/>
                </a:lnTo>
                <a:lnTo>
                  <a:pt x="232" y="55"/>
                </a:lnTo>
                <a:lnTo>
                  <a:pt x="223" y="48"/>
                </a:lnTo>
                <a:lnTo>
                  <a:pt x="211" y="48"/>
                </a:lnTo>
                <a:lnTo>
                  <a:pt x="208" y="48"/>
                </a:lnTo>
                <a:lnTo>
                  <a:pt x="211" y="55"/>
                </a:lnTo>
                <a:lnTo>
                  <a:pt x="208" y="58"/>
                </a:lnTo>
                <a:lnTo>
                  <a:pt x="196" y="58"/>
                </a:lnTo>
                <a:lnTo>
                  <a:pt x="193" y="55"/>
                </a:lnTo>
                <a:lnTo>
                  <a:pt x="187" y="48"/>
                </a:lnTo>
                <a:lnTo>
                  <a:pt x="180" y="55"/>
                </a:lnTo>
                <a:lnTo>
                  <a:pt x="180" y="58"/>
                </a:lnTo>
                <a:lnTo>
                  <a:pt x="180" y="64"/>
                </a:lnTo>
                <a:lnTo>
                  <a:pt x="177" y="64"/>
                </a:lnTo>
                <a:lnTo>
                  <a:pt x="162" y="64"/>
                </a:lnTo>
                <a:lnTo>
                  <a:pt x="156" y="64"/>
                </a:lnTo>
                <a:lnTo>
                  <a:pt x="156" y="67"/>
                </a:lnTo>
                <a:lnTo>
                  <a:pt x="162" y="73"/>
                </a:lnTo>
                <a:lnTo>
                  <a:pt x="165" y="79"/>
                </a:lnTo>
                <a:lnTo>
                  <a:pt x="177" y="82"/>
                </a:lnTo>
                <a:lnTo>
                  <a:pt x="187" y="88"/>
                </a:lnTo>
                <a:lnTo>
                  <a:pt x="193" y="88"/>
                </a:lnTo>
                <a:lnTo>
                  <a:pt x="187" y="94"/>
                </a:lnTo>
                <a:lnTo>
                  <a:pt x="177" y="97"/>
                </a:lnTo>
                <a:lnTo>
                  <a:pt x="165" y="97"/>
                </a:lnTo>
                <a:lnTo>
                  <a:pt x="165" y="88"/>
                </a:lnTo>
                <a:lnTo>
                  <a:pt x="162" y="88"/>
                </a:lnTo>
                <a:lnTo>
                  <a:pt x="156" y="88"/>
                </a:lnTo>
                <a:lnTo>
                  <a:pt x="162" y="94"/>
                </a:lnTo>
                <a:lnTo>
                  <a:pt x="165" y="103"/>
                </a:lnTo>
                <a:lnTo>
                  <a:pt x="171" y="103"/>
                </a:lnTo>
                <a:lnTo>
                  <a:pt x="171" y="110"/>
                </a:lnTo>
                <a:lnTo>
                  <a:pt x="156" y="103"/>
                </a:lnTo>
                <a:lnTo>
                  <a:pt x="153" y="97"/>
                </a:lnTo>
                <a:lnTo>
                  <a:pt x="147" y="94"/>
                </a:lnTo>
                <a:lnTo>
                  <a:pt x="141" y="88"/>
                </a:lnTo>
                <a:lnTo>
                  <a:pt x="141" y="94"/>
                </a:lnTo>
                <a:lnTo>
                  <a:pt x="141" y="97"/>
                </a:lnTo>
                <a:lnTo>
                  <a:pt x="147" y="103"/>
                </a:lnTo>
                <a:lnTo>
                  <a:pt x="156" y="110"/>
                </a:lnTo>
                <a:lnTo>
                  <a:pt x="156" y="113"/>
                </a:lnTo>
                <a:lnTo>
                  <a:pt x="147" y="110"/>
                </a:lnTo>
                <a:lnTo>
                  <a:pt x="138" y="103"/>
                </a:lnTo>
                <a:lnTo>
                  <a:pt x="132" y="94"/>
                </a:lnTo>
                <a:lnTo>
                  <a:pt x="125" y="82"/>
                </a:lnTo>
                <a:lnTo>
                  <a:pt x="122" y="79"/>
                </a:lnTo>
                <a:lnTo>
                  <a:pt x="122" y="67"/>
                </a:lnTo>
                <a:lnTo>
                  <a:pt x="116" y="67"/>
                </a:lnTo>
                <a:lnTo>
                  <a:pt x="107" y="73"/>
                </a:lnTo>
                <a:lnTo>
                  <a:pt x="101" y="79"/>
                </a:lnTo>
                <a:lnTo>
                  <a:pt x="107" y="82"/>
                </a:lnTo>
                <a:lnTo>
                  <a:pt x="107" y="88"/>
                </a:lnTo>
                <a:lnTo>
                  <a:pt x="107" y="94"/>
                </a:lnTo>
                <a:lnTo>
                  <a:pt x="107" y="103"/>
                </a:lnTo>
                <a:lnTo>
                  <a:pt x="110" y="110"/>
                </a:lnTo>
                <a:lnTo>
                  <a:pt x="122" y="113"/>
                </a:lnTo>
                <a:lnTo>
                  <a:pt x="125" y="122"/>
                </a:lnTo>
                <a:lnTo>
                  <a:pt x="141" y="137"/>
                </a:lnTo>
                <a:lnTo>
                  <a:pt x="147" y="137"/>
                </a:lnTo>
                <a:lnTo>
                  <a:pt x="141" y="149"/>
                </a:lnTo>
                <a:lnTo>
                  <a:pt x="138" y="149"/>
                </a:lnTo>
                <a:lnTo>
                  <a:pt x="138" y="143"/>
                </a:lnTo>
                <a:lnTo>
                  <a:pt x="138" y="137"/>
                </a:lnTo>
                <a:lnTo>
                  <a:pt x="132" y="134"/>
                </a:lnTo>
                <a:lnTo>
                  <a:pt x="122" y="134"/>
                </a:lnTo>
                <a:lnTo>
                  <a:pt x="116" y="134"/>
                </a:lnTo>
                <a:lnTo>
                  <a:pt x="110" y="137"/>
                </a:lnTo>
                <a:lnTo>
                  <a:pt x="116" y="149"/>
                </a:lnTo>
                <a:lnTo>
                  <a:pt x="122" y="149"/>
                </a:lnTo>
                <a:lnTo>
                  <a:pt x="122" y="152"/>
                </a:lnTo>
                <a:lnTo>
                  <a:pt x="116" y="159"/>
                </a:lnTo>
                <a:lnTo>
                  <a:pt x="110" y="162"/>
                </a:lnTo>
                <a:lnTo>
                  <a:pt x="116" y="168"/>
                </a:lnTo>
                <a:lnTo>
                  <a:pt x="125" y="168"/>
                </a:lnTo>
                <a:lnTo>
                  <a:pt x="138" y="174"/>
                </a:lnTo>
                <a:lnTo>
                  <a:pt x="147" y="177"/>
                </a:lnTo>
                <a:lnTo>
                  <a:pt x="153" y="177"/>
                </a:lnTo>
                <a:lnTo>
                  <a:pt x="156" y="189"/>
                </a:lnTo>
                <a:lnTo>
                  <a:pt x="165" y="192"/>
                </a:lnTo>
                <a:lnTo>
                  <a:pt x="171" y="192"/>
                </a:lnTo>
                <a:lnTo>
                  <a:pt x="171" y="204"/>
                </a:lnTo>
                <a:lnTo>
                  <a:pt x="171" y="214"/>
                </a:lnTo>
                <a:lnTo>
                  <a:pt x="171" y="220"/>
                </a:lnTo>
                <a:lnTo>
                  <a:pt x="171" y="223"/>
                </a:lnTo>
                <a:lnTo>
                  <a:pt x="162" y="220"/>
                </a:lnTo>
                <a:lnTo>
                  <a:pt x="156" y="207"/>
                </a:lnTo>
                <a:lnTo>
                  <a:pt x="153" y="207"/>
                </a:lnTo>
                <a:lnTo>
                  <a:pt x="141" y="220"/>
                </a:lnTo>
                <a:lnTo>
                  <a:pt x="138" y="223"/>
                </a:lnTo>
                <a:lnTo>
                  <a:pt x="138" y="229"/>
                </a:lnTo>
                <a:lnTo>
                  <a:pt x="141" y="235"/>
                </a:lnTo>
                <a:lnTo>
                  <a:pt x="147" y="235"/>
                </a:lnTo>
                <a:lnTo>
                  <a:pt x="156" y="229"/>
                </a:lnTo>
                <a:lnTo>
                  <a:pt x="156" y="238"/>
                </a:lnTo>
                <a:lnTo>
                  <a:pt x="147" y="244"/>
                </a:lnTo>
                <a:lnTo>
                  <a:pt x="138" y="247"/>
                </a:lnTo>
                <a:lnTo>
                  <a:pt x="132" y="247"/>
                </a:lnTo>
                <a:lnTo>
                  <a:pt x="125" y="244"/>
                </a:lnTo>
                <a:lnTo>
                  <a:pt x="125" y="238"/>
                </a:lnTo>
                <a:lnTo>
                  <a:pt x="122" y="235"/>
                </a:lnTo>
                <a:lnTo>
                  <a:pt x="116" y="235"/>
                </a:lnTo>
                <a:lnTo>
                  <a:pt x="116" y="244"/>
                </a:lnTo>
                <a:lnTo>
                  <a:pt x="122" y="247"/>
                </a:lnTo>
                <a:lnTo>
                  <a:pt x="125" y="259"/>
                </a:lnTo>
                <a:lnTo>
                  <a:pt x="132" y="259"/>
                </a:lnTo>
                <a:lnTo>
                  <a:pt x="132" y="269"/>
                </a:lnTo>
                <a:lnTo>
                  <a:pt x="138" y="275"/>
                </a:lnTo>
                <a:lnTo>
                  <a:pt x="138" y="278"/>
                </a:lnTo>
                <a:lnTo>
                  <a:pt x="147" y="284"/>
                </a:lnTo>
                <a:lnTo>
                  <a:pt x="147" y="287"/>
                </a:lnTo>
                <a:lnTo>
                  <a:pt x="125" y="287"/>
                </a:lnTo>
                <a:lnTo>
                  <a:pt x="122" y="287"/>
                </a:lnTo>
                <a:lnTo>
                  <a:pt x="122" y="278"/>
                </a:lnTo>
                <a:lnTo>
                  <a:pt x="116" y="278"/>
                </a:lnTo>
                <a:lnTo>
                  <a:pt x="116" y="269"/>
                </a:lnTo>
                <a:lnTo>
                  <a:pt x="110" y="275"/>
                </a:lnTo>
                <a:lnTo>
                  <a:pt x="110" y="278"/>
                </a:lnTo>
                <a:lnTo>
                  <a:pt x="110" y="284"/>
                </a:lnTo>
                <a:lnTo>
                  <a:pt x="110" y="293"/>
                </a:lnTo>
                <a:lnTo>
                  <a:pt x="107" y="293"/>
                </a:lnTo>
                <a:lnTo>
                  <a:pt x="101" y="284"/>
                </a:lnTo>
                <a:lnTo>
                  <a:pt x="95" y="284"/>
                </a:lnTo>
                <a:lnTo>
                  <a:pt x="92" y="278"/>
                </a:lnTo>
                <a:lnTo>
                  <a:pt x="92" y="275"/>
                </a:lnTo>
                <a:lnTo>
                  <a:pt x="92" y="269"/>
                </a:lnTo>
                <a:lnTo>
                  <a:pt x="92" y="262"/>
                </a:lnTo>
                <a:lnTo>
                  <a:pt x="86" y="259"/>
                </a:lnTo>
                <a:lnTo>
                  <a:pt x="83" y="262"/>
                </a:lnTo>
                <a:lnTo>
                  <a:pt x="83" y="269"/>
                </a:lnTo>
                <a:lnTo>
                  <a:pt x="86" y="275"/>
                </a:lnTo>
                <a:lnTo>
                  <a:pt x="83" y="278"/>
                </a:lnTo>
                <a:lnTo>
                  <a:pt x="77" y="278"/>
                </a:lnTo>
                <a:lnTo>
                  <a:pt x="70" y="278"/>
                </a:lnTo>
                <a:lnTo>
                  <a:pt x="67" y="269"/>
                </a:lnTo>
                <a:lnTo>
                  <a:pt x="67" y="262"/>
                </a:lnTo>
                <a:lnTo>
                  <a:pt x="67" y="259"/>
                </a:lnTo>
                <a:lnTo>
                  <a:pt x="61" y="253"/>
                </a:lnTo>
                <a:lnTo>
                  <a:pt x="67" y="247"/>
                </a:lnTo>
                <a:lnTo>
                  <a:pt x="67" y="238"/>
                </a:lnTo>
                <a:lnTo>
                  <a:pt x="67" y="235"/>
                </a:lnTo>
                <a:lnTo>
                  <a:pt x="61" y="229"/>
                </a:lnTo>
                <a:lnTo>
                  <a:pt x="55" y="223"/>
                </a:lnTo>
                <a:lnTo>
                  <a:pt x="52" y="223"/>
                </a:lnTo>
                <a:lnTo>
                  <a:pt x="46" y="214"/>
                </a:lnTo>
                <a:lnTo>
                  <a:pt x="46" y="207"/>
                </a:lnTo>
                <a:lnTo>
                  <a:pt x="52" y="204"/>
                </a:lnTo>
                <a:lnTo>
                  <a:pt x="55" y="204"/>
                </a:lnTo>
                <a:lnTo>
                  <a:pt x="61" y="204"/>
                </a:lnTo>
                <a:lnTo>
                  <a:pt x="67" y="204"/>
                </a:lnTo>
                <a:lnTo>
                  <a:pt x="70" y="204"/>
                </a:lnTo>
                <a:lnTo>
                  <a:pt x="77" y="198"/>
                </a:lnTo>
                <a:lnTo>
                  <a:pt x="83" y="198"/>
                </a:lnTo>
                <a:lnTo>
                  <a:pt x="86" y="198"/>
                </a:lnTo>
                <a:lnTo>
                  <a:pt x="92" y="198"/>
                </a:lnTo>
                <a:lnTo>
                  <a:pt x="95" y="198"/>
                </a:lnTo>
                <a:lnTo>
                  <a:pt x="95" y="204"/>
                </a:lnTo>
                <a:lnTo>
                  <a:pt x="107" y="198"/>
                </a:lnTo>
                <a:lnTo>
                  <a:pt x="110" y="204"/>
                </a:lnTo>
                <a:lnTo>
                  <a:pt x="110" y="207"/>
                </a:lnTo>
                <a:lnTo>
                  <a:pt x="116" y="214"/>
                </a:lnTo>
                <a:lnTo>
                  <a:pt x="122" y="207"/>
                </a:lnTo>
                <a:lnTo>
                  <a:pt x="125" y="207"/>
                </a:lnTo>
                <a:lnTo>
                  <a:pt x="132" y="204"/>
                </a:lnTo>
                <a:lnTo>
                  <a:pt x="122" y="198"/>
                </a:lnTo>
                <a:lnTo>
                  <a:pt x="116" y="192"/>
                </a:lnTo>
                <a:lnTo>
                  <a:pt x="110" y="189"/>
                </a:lnTo>
                <a:lnTo>
                  <a:pt x="101" y="189"/>
                </a:lnTo>
                <a:lnTo>
                  <a:pt x="101" y="192"/>
                </a:lnTo>
                <a:lnTo>
                  <a:pt x="95" y="189"/>
                </a:lnTo>
                <a:lnTo>
                  <a:pt x="92" y="183"/>
                </a:lnTo>
                <a:lnTo>
                  <a:pt x="83" y="183"/>
                </a:lnTo>
                <a:lnTo>
                  <a:pt x="77" y="183"/>
                </a:lnTo>
                <a:lnTo>
                  <a:pt x="70" y="183"/>
                </a:lnTo>
                <a:lnTo>
                  <a:pt x="61" y="189"/>
                </a:lnTo>
                <a:lnTo>
                  <a:pt x="61" y="183"/>
                </a:lnTo>
                <a:lnTo>
                  <a:pt x="55" y="183"/>
                </a:lnTo>
                <a:lnTo>
                  <a:pt x="52" y="183"/>
                </a:lnTo>
                <a:lnTo>
                  <a:pt x="46" y="189"/>
                </a:lnTo>
                <a:lnTo>
                  <a:pt x="37" y="183"/>
                </a:lnTo>
                <a:lnTo>
                  <a:pt x="31" y="183"/>
                </a:lnTo>
                <a:lnTo>
                  <a:pt x="31" y="177"/>
                </a:lnTo>
                <a:lnTo>
                  <a:pt x="31" y="174"/>
                </a:lnTo>
                <a:lnTo>
                  <a:pt x="28" y="168"/>
                </a:lnTo>
                <a:lnTo>
                  <a:pt x="31" y="162"/>
                </a:lnTo>
                <a:lnTo>
                  <a:pt x="37" y="162"/>
                </a:lnTo>
                <a:lnTo>
                  <a:pt x="46" y="162"/>
                </a:lnTo>
                <a:lnTo>
                  <a:pt x="46" y="159"/>
                </a:lnTo>
                <a:lnTo>
                  <a:pt x="46" y="152"/>
                </a:lnTo>
                <a:lnTo>
                  <a:pt x="40" y="152"/>
                </a:lnTo>
                <a:lnTo>
                  <a:pt x="37" y="152"/>
                </a:lnTo>
                <a:lnTo>
                  <a:pt x="31" y="152"/>
                </a:lnTo>
                <a:lnTo>
                  <a:pt x="28" y="159"/>
                </a:lnTo>
                <a:lnTo>
                  <a:pt x="22" y="152"/>
                </a:lnTo>
                <a:lnTo>
                  <a:pt x="22" y="143"/>
                </a:lnTo>
                <a:lnTo>
                  <a:pt x="22" y="137"/>
                </a:lnTo>
                <a:lnTo>
                  <a:pt x="12" y="137"/>
                </a:lnTo>
                <a:lnTo>
                  <a:pt x="6" y="134"/>
                </a:lnTo>
                <a:lnTo>
                  <a:pt x="0" y="122"/>
                </a:lnTo>
                <a:lnTo>
                  <a:pt x="6" y="122"/>
                </a:lnTo>
                <a:lnTo>
                  <a:pt x="6" y="119"/>
                </a:lnTo>
                <a:lnTo>
                  <a:pt x="6" y="113"/>
                </a:lnTo>
                <a:lnTo>
                  <a:pt x="12" y="110"/>
                </a:lnTo>
                <a:lnTo>
                  <a:pt x="15" y="110"/>
                </a:lnTo>
                <a:lnTo>
                  <a:pt x="28" y="103"/>
                </a:lnTo>
                <a:lnTo>
                  <a:pt x="22" y="97"/>
                </a:lnTo>
                <a:lnTo>
                  <a:pt x="28" y="97"/>
                </a:lnTo>
                <a:lnTo>
                  <a:pt x="31" y="94"/>
                </a:lnTo>
                <a:lnTo>
                  <a:pt x="37" y="82"/>
                </a:lnTo>
                <a:lnTo>
                  <a:pt x="40" y="79"/>
                </a:lnTo>
                <a:lnTo>
                  <a:pt x="40" y="73"/>
                </a:lnTo>
                <a:lnTo>
                  <a:pt x="40" y="67"/>
                </a:lnTo>
                <a:lnTo>
                  <a:pt x="37" y="64"/>
                </a:lnTo>
                <a:lnTo>
                  <a:pt x="31" y="58"/>
                </a:lnTo>
                <a:lnTo>
                  <a:pt x="37" y="55"/>
                </a:lnTo>
                <a:lnTo>
                  <a:pt x="40" y="55"/>
                </a:lnTo>
                <a:lnTo>
                  <a:pt x="40" y="48"/>
                </a:lnTo>
                <a:lnTo>
                  <a:pt x="46" y="55"/>
                </a:lnTo>
                <a:lnTo>
                  <a:pt x="55" y="55"/>
                </a:lnTo>
                <a:lnTo>
                  <a:pt x="61" y="55"/>
                </a:lnTo>
                <a:lnTo>
                  <a:pt x="70" y="48"/>
                </a:lnTo>
                <a:lnTo>
                  <a:pt x="83" y="48"/>
                </a:lnTo>
                <a:lnTo>
                  <a:pt x="86" y="42"/>
                </a:lnTo>
                <a:lnTo>
                  <a:pt x="92" y="39"/>
                </a:lnTo>
                <a:lnTo>
                  <a:pt x="95" y="42"/>
                </a:lnTo>
                <a:lnTo>
                  <a:pt x="101" y="42"/>
                </a:lnTo>
                <a:lnTo>
                  <a:pt x="107" y="42"/>
                </a:lnTo>
                <a:lnTo>
                  <a:pt x="110" y="39"/>
                </a:lnTo>
                <a:lnTo>
                  <a:pt x="116" y="33"/>
                </a:lnTo>
                <a:lnTo>
                  <a:pt x="125" y="27"/>
                </a:lnTo>
                <a:lnTo>
                  <a:pt x="116" y="27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1" name="Google Shape;5801;p183"/>
          <p:cNvSpPr/>
          <p:nvPr/>
        </p:nvSpPr>
        <p:spPr>
          <a:xfrm>
            <a:off x="2875916" y="3736976"/>
            <a:ext cx="111125" cy="238125"/>
          </a:xfrm>
          <a:custGeom>
            <a:avLst/>
            <a:gdLst/>
            <a:ahLst/>
            <a:cxnLst/>
            <a:rect l="l" t="t" r="r" b="b"/>
            <a:pathLst>
              <a:path w="70" h="150" extrusionOk="0">
                <a:moveTo>
                  <a:pt x="64" y="92"/>
                </a:moveTo>
                <a:lnTo>
                  <a:pt x="70" y="95"/>
                </a:lnTo>
                <a:lnTo>
                  <a:pt x="70" y="101"/>
                </a:lnTo>
                <a:lnTo>
                  <a:pt x="70" y="107"/>
                </a:lnTo>
                <a:lnTo>
                  <a:pt x="64" y="110"/>
                </a:lnTo>
                <a:lnTo>
                  <a:pt x="58" y="122"/>
                </a:lnTo>
                <a:lnTo>
                  <a:pt x="55" y="125"/>
                </a:lnTo>
                <a:lnTo>
                  <a:pt x="49" y="125"/>
                </a:lnTo>
                <a:lnTo>
                  <a:pt x="55" y="131"/>
                </a:lnTo>
                <a:lnTo>
                  <a:pt x="46" y="138"/>
                </a:lnTo>
                <a:lnTo>
                  <a:pt x="39" y="138"/>
                </a:lnTo>
                <a:lnTo>
                  <a:pt x="33" y="141"/>
                </a:lnTo>
                <a:lnTo>
                  <a:pt x="33" y="147"/>
                </a:lnTo>
                <a:lnTo>
                  <a:pt x="33" y="150"/>
                </a:lnTo>
                <a:lnTo>
                  <a:pt x="30" y="150"/>
                </a:lnTo>
                <a:lnTo>
                  <a:pt x="24" y="141"/>
                </a:lnTo>
                <a:lnTo>
                  <a:pt x="24" y="138"/>
                </a:lnTo>
                <a:lnTo>
                  <a:pt x="15" y="138"/>
                </a:lnTo>
                <a:lnTo>
                  <a:pt x="9" y="131"/>
                </a:lnTo>
                <a:lnTo>
                  <a:pt x="0" y="131"/>
                </a:lnTo>
                <a:lnTo>
                  <a:pt x="0" y="122"/>
                </a:lnTo>
                <a:lnTo>
                  <a:pt x="3" y="122"/>
                </a:lnTo>
                <a:lnTo>
                  <a:pt x="3" y="116"/>
                </a:lnTo>
                <a:lnTo>
                  <a:pt x="0" y="116"/>
                </a:lnTo>
                <a:lnTo>
                  <a:pt x="0" y="110"/>
                </a:lnTo>
                <a:lnTo>
                  <a:pt x="3" y="107"/>
                </a:lnTo>
                <a:lnTo>
                  <a:pt x="0" y="101"/>
                </a:lnTo>
                <a:lnTo>
                  <a:pt x="0" y="95"/>
                </a:lnTo>
                <a:lnTo>
                  <a:pt x="0" y="92"/>
                </a:lnTo>
                <a:lnTo>
                  <a:pt x="3" y="86"/>
                </a:lnTo>
                <a:lnTo>
                  <a:pt x="3" y="76"/>
                </a:lnTo>
                <a:lnTo>
                  <a:pt x="3" y="70"/>
                </a:lnTo>
                <a:lnTo>
                  <a:pt x="3" y="67"/>
                </a:lnTo>
                <a:lnTo>
                  <a:pt x="3" y="61"/>
                </a:lnTo>
                <a:lnTo>
                  <a:pt x="3" y="55"/>
                </a:lnTo>
                <a:lnTo>
                  <a:pt x="3" y="52"/>
                </a:lnTo>
                <a:lnTo>
                  <a:pt x="9" y="52"/>
                </a:lnTo>
                <a:lnTo>
                  <a:pt x="9" y="46"/>
                </a:lnTo>
                <a:lnTo>
                  <a:pt x="9" y="40"/>
                </a:lnTo>
                <a:lnTo>
                  <a:pt x="3" y="37"/>
                </a:lnTo>
                <a:lnTo>
                  <a:pt x="3" y="25"/>
                </a:lnTo>
                <a:lnTo>
                  <a:pt x="3" y="21"/>
                </a:lnTo>
                <a:lnTo>
                  <a:pt x="3" y="15"/>
                </a:lnTo>
                <a:lnTo>
                  <a:pt x="3" y="9"/>
                </a:lnTo>
                <a:lnTo>
                  <a:pt x="9" y="6"/>
                </a:lnTo>
                <a:lnTo>
                  <a:pt x="15" y="6"/>
                </a:lnTo>
                <a:lnTo>
                  <a:pt x="24" y="0"/>
                </a:lnTo>
                <a:lnTo>
                  <a:pt x="30" y="6"/>
                </a:lnTo>
                <a:lnTo>
                  <a:pt x="33" y="9"/>
                </a:lnTo>
                <a:lnTo>
                  <a:pt x="46" y="9"/>
                </a:lnTo>
                <a:lnTo>
                  <a:pt x="46" y="15"/>
                </a:lnTo>
                <a:lnTo>
                  <a:pt x="49" y="25"/>
                </a:lnTo>
                <a:lnTo>
                  <a:pt x="49" y="31"/>
                </a:lnTo>
                <a:lnTo>
                  <a:pt x="46" y="37"/>
                </a:lnTo>
                <a:lnTo>
                  <a:pt x="46" y="40"/>
                </a:lnTo>
                <a:lnTo>
                  <a:pt x="46" y="52"/>
                </a:lnTo>
                <a:lnTo>
                  <a:pt x="49" y="55"/>
                </a:lnTo>
                <a:lnTo>
                  <a:pt x="49" y="61"/>
                </a:lnTo>
                <a:lnTo>
                  <a:pt x="49" y="70"/>
                </a:lnTo>
                <a:lnTo>
                  <a:pt x="55" y="70"/>
                </a:lnTo>
                <a:lnTo>
                  <a:pt x="55" y="83"/>
                </a:lnTo>
                <a:lnTo>
                  <a:pt x="58" y="86"/>
                </a:lnTo>
                <a:lnTo>
                  <a:pt x="64" y="92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2" name="Google Shape;5802;p183"/>
          <p:cNvSpPr/>
          <p:nvPr/>
        </p:nvSpPr>
        <p:spPr>
          <a:xfrm>
            <a:off x="2875916" y="3736976"/>
            <a:ext cx="111125" cy="238125"/>
          </a:xfrm>
          <a:custGeom>
            <a:avLst/>
            <a:gdLst/>
            <a:ahLst/>
            <a:cxnLst/>
            <a:rect l="l" t="t" r="r" b="b"/>
            <a:pathLst>
              <a:path w="70" h="150" extrusionOk="0">
                <a:moveTo>
                  <a:pt x="64" y="92"/>
                </a:moveTo>
                <a:lnTo>
                  <a:pt x="70" y="95"/>
                </a:lnTo>
                <a:lnTo>
                  <a:pt x="70" y="101"/>
                </a:lnTo>
                <a:lnTo>
                  <a:pt x="70" y="107"/>
                </a:lnTo>
                <a:lnTo>
                  <a:pt x="64" y="110"/>
                </a:lnTo>
                <a:lnTo>
                  <a:pt x="58" y="122"/>
                </a:lnTo>
                <a:lnTo>
                  <a:pt x="55" y="125"/>
                </a:lnTo>
                <a:lnTo>
                  <a:pt x="49" y="125"/>
                </a:lnTo>
                <a:lnTo>
                  <a:pt x="55" y="131"/>
                </a:lnTo>
                <a:lnTo>
                  <a:pt x="46" y="138"/>
                </a:lnTo>
                <a:lnTo>
                  <a:pt x="39" y="138"/>
                </a:lnTo>
                <a:lnTo>
                  <a:pt x="33" y="141"/>
                </a:lnTo>
                <a:lnTo>
                  <a:pt x="33" y="147"/>
                </a:lnTo>
                <a:lnTo>
                  <a:pt x="33" y="150"/>
                </a:lnTo>
                <a:lnTo>
                  <a:pt x="30" y="150"/>
                </a:lnTo>
                <a:lnTo>
                  <a:pt x="24" y="141"/>
                </a:lnTo>
                <a:lnTo>
                  <a:pt x="24" y="138"/>
                </a:lnTo>
                <a:lnTo>
                  <a:pt x="15" y="138"/>
                </a:lnTo>
                <a:lnTo>
                  <a:pt x="9" y="131"/>
                </a:lnTo>
                <a:lnTo>
                  <a:pt x="0" y="131"/>
                </a:lnTo>
                <a:lnTo>
                  <a:pt x="0" y="122"/>
                </a:lnTo>
                <a:lnTo>
                  <a:pt x="3" y="122"/>
                </a:lnTo>
                <a:lnTo>
                  <a:pt x="3" y="116"/>
                </a:lnTo>
                <a:lnTo>
                  <a:pt x="0" y="116"/>
                </a:lnTo>
                <a:lnTo>
                  <a:pt x="0" y="110"/>
                </a:lnTo>
                <a:lnTo>
                  <a:pt x="3" y="107"/>
                </a:lnTo>
                <a:lnTo>
                  <a:pt x="0" y="101"/>
                </a:lnTo>
                <a:lnTo>
                  <a:pt x="0" y="95"/>
                </a:lnTo>
                <a:lnTo>
                  <a:pt x="0" y="92"/>
                </a:lnTo>
                <a:lnTo>
                  <a:pt x="3" y="86"/>
                </a:lnTo>
                <a:lnTo>
                  <a:pt x="3" y="76"/>
                </a:lnTo>
                <a:lnTo>
                  <a:pt x="3" y="70"/>
                </a:lnTo>
                <a:lnTo>
                  <a:pt x="3" y="67"/>
                </a:lnTo>
                <a:lnTo>
                  <a:pt x="3" y="61"/>
                </a:lnTo>
                <a:lnTo>
                  <a:pt x="3" y="55"/>
                </a:lnTo>
                <a:lnTo>
                  <a:pt x="3" y="52"/>
                </a:lnTo>
                <a:lnTo>
                  <a:pt x="9" y="52"/>
                </a:lnTo>
                <a:lnTo>
                  <a:pt x="9" y="46"/>
                </a:lnTo>
                <a:lnTo>
                  <a:pt x="9" y="40"/>
                </a:lnTo>
                <a:lnTo>
                  <a:pt x="3" y="37"/>
                </a:lnTo>
                <a:lnTo>
                  <a:pt x="3" y="25"/>
                </a:lnTo>
                <a:lnTo>
                  <a:pt x="3" y="21"/>
                </a:lnTo>
                <a:lnTo>
                  <a:pt x="3" y="15"/>
                </a:lnTo>
                <a:lnTo>
                  <a:pt x="3" y="9"/>
                </a:lnTo>
                <a:lnTo>
                  <a:pt x="9" y="6"/>
                </a:lnTo>
                <a:lnTo>
                  <a:pt x="15" y="6"/>
                </a:lnTo>
                <a:lnTo>
                  <a:pt x="24" y="0"/>
                </a:lnTo>
                <a:lnTo>
                  <a:pt x="30" y="6"/>
                </a:lnTo>
                <a:lnTo>
                  <a:pt x="33" y="9"/>
                </a:lnTo>
                <a:lnTo>
                  <a:pt x="46" y="9"/>
                </a:lnTo>
                <a:lnTo>
                  <a:pt x="46" y="15"/>
                </a:lnTo>
                <a:lnTo>
                  <a:pt x="49" y="25"/>
                </a:lnTo>
                <a:lnTo>
                  <a:pt x="49" y="31"/>
                </a:lnTo>
                <a:lnTo>
                  <a:pt x="46" y="37"/>
                </a:lnTo>
                <a:lnTo>
                  <a:pt x="46" y="40"/>
                </a:lnTo>
                <a:lnTo>
                  <a:pt x="46" y="52"/>
                </a:lnTo>
                <a:lnTo>
                  <a:pt x="49" y="55"/>
                </a:lnTo>
                <a:lnTo>
                  <a:pt x="49" y="61"/>
                </a:lnTo>
                <a:lnTo>
                  <a:pt x="49" y="70"/>
                </a:lnTo>
                <a:lnTo>
                  <a:pt x="55" y="70"/>
                </a:lnTo>
                <a:lnTo>
                  <a:pt x="55" y="83"/>
                </a:lnTo>
                <a:lnTo>
                  <a:pt x="58" y="86"/>
                </a:lnTo>
                <a:lnTo>
                  <a:pt x="64" y="92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3" name="Google Shape;5803;p183"/>
          <p:cNvSpPr/>
          <p:nvPr/>
        </p:nvSpPr>
        <p:spPr>
          <a:xfrm>
            <a:off x="2502854" y="3368676"/>
            <a:ext cx="620713" cy="504825"/>
          </a:xfrm>
          <a:custGeom>
            <a:avLst/>
            <a:gdLst/>
            <a:ahLst/>
            <a:cxnLst/>
            <a:rect l="l" t="t" r="r" b="b"/>
            <a:pathLst>
              <a:path w="391" h="318" extrusionOk="0">
                <a:moveTo>
                  <a:pt x="378" y="284"/>
                </a:moveTo>
                <a:lnTo>
                  <a:pt x="384" y="278"/>
                </a:lnTo>
                <a:lnTo>
                  <a:pt x="384" y="275"/>
                </a:lnTo>
                <a:lnTo>
                  <a:pt x="384" y="269"/>
                </a:lnTo>
                <a:lnTo>
                  <a:pt x="378" y="263"/>
                </a:lnTo>
                <a:lnTo>
                  <a:pt x="375" y="260"/>
                </a:lnTo>
                <a:lnTo>
                  <a:pt x="369" y="253"/>
                </a:lnTo>
                <a:lnTo>
                  <a:pt x="363" y="247"/>
                </a:lnTo>
                <a:lnTo>
                  <a:pt x="354" y="244"/>
                </a:lnTo>
                <a:lnTo>
                  <a:pt x="354" y="232"/>
                </a:lnTo>
                <a:lnTo>
                  <a:pt x="354" y="229"/>
                </a:lnTo>
                <a:lnTo>
                  <a:pt x="354" y="217"/>
                </a:lnTo>
                <a:lnTo>
                  <a:pt x="360" y="217"/>
                </a:lnTo>
                <a:lnTo>
                  <a:pt x="360" y="208"/>
                </a:lnTo>
                <a:lnTo>
                  <a:pt x="360" y="205"/>
                </a:lnTo>
                <a:lnTo>
                  <a:pt x="369" y="198"/>
                </a:lnTo>
                <a:lnTo>
                  <a:pt x="369" y="192"/>
                </a:lnTo>
                <a:lnTo>
                  <a:pt x="375" y="189"/>
                </a:lnTo>
                <a:lnTo>
                  <a:pt x="369" y="183"/>
                </a:lnTo>
                <a:lnTo>
                  <a:pt x="363" y="183"/>
                </a:lnTo>
                <a:lnTo>
                  <a:pt x="360" y="183"/>
                </a:lnTo>
                <a:lnTo>
                  <a:pt x="360" y="177"/>
                </a:lnTo>
                <a:lnTo>
                  <a:pt x="354" y="174"/>
                </a:lnTo>
                <a:lnTo>
                  <a:pt x="354" y="165"/>
                </a:lnTo>
                <a:lnTo>
                  <a:pt x="348" y="153"/>
                </a:lnTo>
                <a:lnTo>
                  <a:pt x="354" y="153"/>
                </a:lnTo>
                <a:lnTo>
                  <a:pt x="360" y="150"/>
                </a:lnTo>
                <a:lnTo>
                  <a:pt x="369" y="137"/>
                </a:lnTo>
                <a:lnTo>
                  <a:pt x="363" y="128"/>
                </a:lnTo>
                <a:lnTo>
                  <a:pt x="360" y="128"/>
                </a:lnTo>
                <a:lnTo>
                  <a:pt x="360" y="122"/>
                </a:lnTo>
                <a:lnTo>
                  <a:pt x="363" y="119"/>
                </a:lnTo>
                <a:lnTo>
                  <a:pt x="360" y="113"/>
                </a:lnTo>
                <a:lnTo>
                  <a:pt x="348" y="119"/>
                </a:lnTo>
                <a:lnTo>
                  <a:pt x="345" y="122"/>
                </a:lnTo>
                <a:lnTo>
                  <a:pt x="332" y="119"/>
                </a:lnTo>
                <a:lnTo>
                  <a:pt x="329" y="113"/>
                </a:lnTo>
                <a:lnTo>
                  <a:pt x="323" y="113"/>
                </a:lnTo>
                <a:lnTo>
                  <a:pt x="314" y="113"/>
                </a:lnTo>
                <a:lnTo>
                  <a:pt x="308" y="113"/>
                </a:lnTo>
                <a:lnTo>
                  <a:pt x="308" y="110"/>
                </a:lnTo>
                <a:lnTo>
                  <a:pt x="308" y="104"/>
                </a:lnTo>
                <a:lnTo>
                  <a:pt x="314" y="98"/>
                </a:lnTo>
                <a:lnTo>
                  <a:pt x="314" y="94"/>
                </a:lnTo>
                <a:lnTo>
                  <a:pt x="308" y="88"/>
                </a:lnTo>
                <a:lnTo>
                  <a:pt x="305" y="82"/>
                </a:lnTo>
                <a:lnTo>
                  <a:pt x="299" y="82"/>
                </a:lnTo>
                <a:lnTo>
                  <a:pt x="293" y="82"/>
                </a:lnTo>
                <a:lnTo>
                  <a:pt x="293" y="73"/>
                </a:lnTo>
                <a:lnTo>
                  <a:pt x="290" y="67"/>
                </a:lnTo>
                <a:lnTo>
                  <a:pt x="290" y="64"/>
                </a:lnTo>
                <a:lnTo>
                  <a:pt x="290" y="52"/>
                </a:lnTo>
                <a:lnTo>
                  <a:pt x="290" y="49"/>
                </a:lnTo>
                <a:lnTo>
                  <a:pt x="284" y="49"/>
                </a:lnTo>
                <a:lnTo>
                  <a:pt x="277" y="49"/>
                </a:lnTo>
                <a:lnTo>
                  <a:pt x="284" y="39"/>
                </a:lnTo>
                <a:lnTo>
                  <a:pt x="277" y="36"/>
                </a:lnTo>
                <a:lnTo>
                  <a:pt x="268" y="33"/>
                </a:lnTo>
                <a:lnTo>
                  <a:pt x="259" y="33"/>
                </a:lnTo>
                <a:lnTo>
                  <a:pt x="259" y="39"/>
                </a:lnTo>
                <a:lnTo>
                  <a:pt x="250" y="39"/>
                </a:lnTo>
                <a:lnTo>
                  <a:pt x="250" y="39"/>
                </a:lnTo>
                <a:lnTo>
                  <a:pt x="244" y="36"/>
                </a:lnTo>
                <a:lnTo>
                  <a:pt x="232" y="39"/>
                </a:lnTo>
                <a:lnTo>
                  <a:pt x="226" y="43"/>
                </a:lnTo>
                <a:lnTo>
                  <a:pt x="219" y="46"/>
                </a:lnTo>
                <a:lnTo>
                  <a:pt x="213" y="46"/>
                </a:lnTo>
                <a:lnTo>
                  <a:pt x="207" y="49"/>
                </a:lnTo>
                <a:lnTo>
                  <a:pt x="201" y="55"/>
                </a:lnTo>
                <a:lnTo>
                  <a:pt x="195" y="61"/>
                </a:lnTo>
                <a:lnTo>
                  <a:pt x="192" y="61"/>
                </a:lnTo>
                <a:lnTo>
                  <a:pt x="183" y="58"/>
                </a:lnTo>
                <a:lnTo>
                  <a:pt x="180" y="58"/>
                </a:lnTo>
                <a:lnTo>
                  <a:pt x="174" y="58"/>
                </a:lnTo>
                <a:lnTo>
                  <a:pt x="168" y="58"/>
                </a:lnTo>
                <a:lnTo>
                  <a:pt x="164" y="52"/>
                </a:lnTo>
                <a:lnTo>
                  <a:pt x="158" y="52"/>
                </a:lnTo>
                <a:lnTo>
                  <a:pt x="158" y="49"/>
                </a:lnTo>
                <a:lnTo>
                  <a:pt x="152" y="49"/>
                </a:lnTo>
                <a:lnTo>
                  <a:pt x="149" y="43"/>
                </a:lnTo>
                <a:lnTo>
                  <a:pt x="143" y="39"/>
                </a:lnTo>
                <a:lnTo>
                  <a:pt x="137" y="33"/>
                </a:lnTo>
                <a:lnTo>
                  <a:pt x="134" y="27"/>
                </a:lnTo>
                <a:lnTo>
                  <a:pt x="134" y="24"/>
                </a:lnTo>
                <a:lnTo>
                  <a:pt x="134" y="18"/>
                </a:lnTo>
                <a:lnTo>
                  <a:pt x="128" y="12"/>
                </a:lnTo>
                <a:lnTo>
                  <a:pt x="122" y="9"/>
                </a:lnTo>
                <a:lnTo>
                  <a:pt x="122" y="3"/>
                </a:lnTo>
                <a:lnTo>
                  <a:pt x="109" y="0"/>
                </a:lnTo>
                <a:lnTo>
                  <a:pt x="103" y="6"/>
                </a:lnTo>
                <a:lnTo>
                  <a:pt x="97" y="6"/>
                </a:lnTo>
                <a:lnTo>
                  <a:pt x="91" y="6"/>
                </a:lnTo>
                <a:lnTo>
                  <a:pt x="88" y="9"/>
                </a:lnTo>
                <a:lnTo>
                  <a:pt x="82" y="9"/>
                </a:lnTo>
                <a:lnTo>
                  <a:pt x="61" y="9"/>
                </a:lnTo>
                <a:lnTo>
                  <a:pt x="58" y="15"/>
                </a:lnTo>
                <a:lnTo>
                  <a:pt x="58" y="15"/>
                </a:lnTo>
                <a:lnTo>
                  <a:pt x="51" y="15"/>
                </a:lnTo>
                <a:lnTo>
                  <a:pt x="45" y="18"/>
                </a:lnTo>
                <a:lnTo>
                  <a:pt x="42" y="21"/>
                </a:lnTo>
                <a:lnTo>
                  <a:pt x="36" y="18"/>
                </a:lnTo>
                <a:lnTo>
                  <a:pt x="33" y="18"/>
                </a:lnTo>
                <a:lnTo>
                  <a:pt x="27" y="18"/>
                </a:lnTo>
                <a:lnTo>
                  <a:pt x="21" y="12"/>
                </a:lnTo>
                <a:lnTo>
                  <a:pt x="18" y="12"/>
                </a:lnTo>
                <a:lnTo>
                  <a:pt x="9" y="15"/>
                </a:lnTo>
                <a:lnTo>
                  <a:pt x="6" y="18"/>
                </a:lnTo>
                <a:lnTo>
                  <a:pt x="9" y="24"/>
                </a:lnTo>
                <a:lnTo>
                  <a:pt x="9" y="27"/>
                </a:lnTo>
                <a:lnTo>
                  <a:pt x="9" y="33"/>
                </a:lnTo>
                <a:lnTo>
                  <a:pt x="9" y="33"/>
                </a:lnTo>
                <a:lnTo>
                  <a:pt x="0" y="39"/>
                </a:lnTo>
                <a:lnTo>
                  <a:pt x="9" y="43"/>
                </a:lnTo>
                <a:lnTo>
                  <a:pt x="9" y="52"/>
                </a:lnTo>
                <a:lnTo>
                  <a:pt x="12" y="52"/>
                </a:lnTo>
                <a:lnTo>
                  <a:pt x="18" y="49"/>
                </a:lnTo>
                <a:lnTo>
                  <a:pt x="18" y="52"/>
                </a:lnTo>
                <a:lnTo>
                  <a:pt x="18" y="58"/>
                </a:lnTo>
                <a:lnTo>
                  <a:pt x="18" y="64"/>
                </a:lnTo>
                <a:lnTo>
                  <a:pt x="12" y="67"/>
                </a:lnTo>
                <a:lnTo>
                  <a:pt x="9" y="67"/>
                </a:lnTo>
                <a:lnTo>
                  <a:pt x="3" y="73"/>
                </a:lnTo>
                <a:lnTo>
                  <a:pt x="9" y="79"/>
                </a:lnTo>
                <a:lnTo>
                  <a:pt x="9" y="82"/>
                </a:lnTo>
                <a:lnTo>
                  <a:pt x="9" y="94"/>
                </a:lnTo>
                <a:lnTo>
                  <a:pt x="12" y="98"/>
                </a:lnTo>
                <a:lnTo>
                  <a:pt x="12" y="104"/>
                </a:lnTo>
                <a:lnTo>
                  <a:pt x="18" y="110"/>
                </a:lnTo>
                <a:lnTo>
                  <a:pt x="21" y="98"/>
                </a:lnTo>
                <a:lnTo>
                  <a:pt x="27" y="94"/>
                </a:lnTo>
                <a:lnTo>
                  <a:pt x="33" y="82"/>
                </a:lnTo>
                <a:lnTo>
                  <a:pt x="33" y="79"/>
                </a:lnTo>
                <a:lnTo>
                  <a:pt x="36" y="79"/>
                </a:lnTo>
                <a:lnTo>
                  <a:pt x="42" y="82"/>
                </a:lnTo>
                <a:lnTo>
                  <a:pt x="48" y="88"/>
                </a:lnTo>
                <a:lnTo>
                  <a:pt x="51" y="94"/>
                </a:lnTo>
                <a:lnTo>
                  <a:pt x="58" y="104"/>
                </a:lnTo>
                <a:lnTo>
                  <a:pt x="51" y="113"/>
                </a:lnTo>
                <a:lnTo>
                  <a:pt x="51" y="119"/>
                </a:lnTo>
                <a:lnTo>
                  <a:pt x="51" y="128"/>
                </a:lnTo>
                <a:lnTo>
                  <a:pt x="64" y="128"/>
                </a:lnTo>
                <a:lnTo>
                  <a:pt x="64" y="134"/>
                </a:lnTo>
                <a:lnTo>
                  <a:pt x="67" y="134"/>
                </a:lnTo>
                <a:lnTo>
                  <a:pt x="73" y="137"/>
                </a:lnTo>
                <a:lnTo>
                  <a:pt x="79" y="143"/>
                </a:lnTo>
                <a:lnTo>
                  <a:pt x="64" y="143"/>
                </a:lnTo>
                <a:lnTo>
                  <a:pt x="67" y="150"/>
                </a:lnTo>
                <a:lnTo>
                  <a:pt x="73" y="153"/>
                </a:lnTo>
                <a:lnTo>
                  <a:pt x="79" y="165"/>
                </a:lnTo>
                <a:lnTo>
                  <a:pt x="82" y="165"/>
                </a:lnTo>
                <a:lnTo>
                  <a:pt x="94" y="174"/>
                </a:lnTo>
                <a:lnTo>
                  <a:pt x="94" y="177"/>
                </a:lnTo>
                <a:lnTo>
                  <a:pt x="103" y="183"/>
                </a:lnTo>
                <a:lnTo>
                  <a:pt x="113" y="177"/>
                </a:lnTo>
                <a:lnTo>
                  <a:pt x="119" y="177"/>
                </a:lnTo>
                <a:lnTo>
                  <a:pt x="128" y="189"/>
                </a:lnTo>
                <a:lnTo>
                  <a:pt x="137" y="198"/>
                </a:lnTo>
                <a:lnTo>
                  <a:pt x="143" y="208"/>
                </a:lnTo>
                <a:lnTo>
                  <a:pt x="152" y="208"/>
                </a:lnTo>
                <a:lnTo>
                  <a:pt x="158" y="217"/>
                </a:lnTo>
                <a:lnTo>
                  <a:pt x="168" y="223"/>
                </a:lnTo>
                <a:lnTo>
                  <a:pt x="174" y="223"/>
                </a:lnTo>
                <a:lnTo>
                  <a:pt x="180" y="232"/>
                </a:lnTo>
                <a:lnTo>
                  <a:pt x="183" y="232"/>
                </a:lnTo>
                <a:lnTo>
                  <a:pt x="189" y="238"/>
                </a:lnTo>
                <a:lnTo>
                  <a:pt x="198" y="238"/>
                </a:lnTo>
                <a:lnTo>
                  <a:pt x="204" y="238"/>
                </a:lnTo>
                <a:lnTo>
                  <a:pt x="210" y="244"/>
                </a:lnTo>
                <a:lnTo>
                  <a:pt x="210" y="247"/>
                </a:lnTo>
                <a:lnTo>
                  <a:pt x="213" y="253"/>
                </a:lnTo>
                <a:lnTo>
                  <a:pt x="219" y="253"/>
                </a:lnTo>
                <a:lnTo>
                  <a:pt x="219" y="263"/>
                </a:lnTo>
                <a:lnTo>
                  <a:pt x="229" y="263"/>
                </a:lnTo>
                <a:lnTo>
                  <a:pt x="229" y="269"/>
                </a:lnTo>
                <a:lnTo>
                  <a:pt x="235" y="269"/>
                </a:lnTo>
                <a:lnTo>
                  <a:pt x="238" y="269"/>
                </a:lnTo>
                <a:lnTo>
                  <a:pt x="238" y="260"/>
                </a:lnTo>
                <a:lnTo>
                  <a:pt x="238" y="253"/>
                </a:lnTo>
                <a:lnTo>
                  <a:pt x="238" y="247"/>
                </a:lnTo>
                <a:lnTo>
                  <a:pt x="238" y="244"/>
                </a:lnTo>
                <a:lnTo>
                  <a:pt x="244" y="238"/>
                </a:lnTo>
                <a:lnTo>
                  <a:pt x="247" y="238"/>
                </a:lnTo>
                <a:lnTo>
                  <a:pt x="259" y="232"/>
                </a:lnTo>
                <a:lnTo>
                  <a:pt x="265" y="238"/>
                </a:lnTo>
                <a:lnTo>
                  <a:pt x="268" y="244"/>
                </a:lnTo>
                <a:lnTo>
                  <a:pt x="277" y="244"/>
                </a:lnTo>
                <a:lnTo>
                  <a:pt x="277" y="247"/>
                </a:lnTo>
                <a:lnTo>
                  <a:pt x="284" y="260"/>
                </a:lnTo>
                <a:lnTo>
                  <a:pt x="284" y="263"/>
                </a:lnTo>
                <a:lnTo>
                  <a:pt x="277" y="269"/>
                </a:lnTo>
                <a:lnTo>
                  <a:pt x="277" y="275"/>
                </a:lnTo>
                <a:lnTo>
                  <a:pt x="277" y="284"/>
                </a:lnTo>
                <a:lnTo>
                  <a:pt x="284" y="290"/>
                </a:lnTo>
                <a:lnTo>
                  <a:pt x="284" y="293"/>
                </a:lnTo>
                <a:lnTo>
                  <a:pt x="284" y="302"/>
                </a:lnTo>
                <a:lnTo>
                  <a:pt x="290" y="302"/>
                </a:lnTo>
                <a:lnTo>
                  <a:pt x="290" y="315"/>
                </a:lnTo>
                <a:lnTo>
                  <a:pt x="293" y="318"/>
                </a:lnTo>
                <a:lnTo>
                  <a:pt x="299" y="315"/>
                </a:lnTo>
                <a:lnTo>
                  <a:pt x="305" y="315"/>
                </a:lnTo>
                <a:lnTo>
                  <a:pt x="305" y="308"/>
                </a:lnTo>
                <a:lnTo>
                  <a:pt x="308" y="315"/>
                </a:lnTo>
                <a:lnTo>
                  <a:pt x="320" y="315"/>
                </a:lnTo>
                <a:lnTo>
                  <a:pt x="323" y="315"/>
                </a:lnTo>
                <a:lnTo>
                  <a:pt x="332" y="308"/>
                </a:lnTo>
                <a:lnTo>
                  <a:pt x="345" y="308"/>
                </a:lnTo>
                <a:lnTo>
                  <a:pt x="348" y="302"/>
                </a:lnTo>
                <a:lnTo>
                  <a:pt x="354" y="299"/>
                </a:lnTo>
                <a:lnTo>
                  <a:pt x="360" y="302"/>
                </a:lnTo>
                <a:lnTo>
                  <a:pt x="363" y="302"/>
                </a:lnTo>
                <a:lnTo>
                  <a:pt x="369" y="302"/>
                </a:lnTo>
                <a:lnTo>
                  <a:pt x="375" y="299"/>
                </a:lnTo>
                <a:lnTo>
                  <a:pt x="378" y="293"/>
                </a:lnTo>
                <a:lnTo>
                  <a:pt x="391" y="290"/>
                </a:lnTo>
                <a:lnTo>
                  <a:pt x="378" y="284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4" name="Google Shape;5804;p183"/>
          <p:cNvSpPr/>
          <p:nvPr/>
        </p:nvSpPr>
        <p:spPr>
          <a:xfrm>
            <a:off x="2502854" y="3368676"/>
            <a:ext cx="620713" cy="504825"/>
          </a:xfrm>
          <a:custGeom>
            <a:avLst/>
            <a:gdLst/>
            <a:ahLst/>
            <a:cxnLst/>
            <a:rect l="l" t="t" r="r" b="b"/>
            <a:pathLst>
              <a:path w="391" h="318" extrusionOk="0">
                <a:moveTo>
                  <a:pt x="378" y="284"/>
                </a:moveTo>
                <a:lnTo>
                  <a:pt x="384" y="278"/>
                </a:lnTo>
                <a:lnTo>
                  <a:pt x="384" y="275"/>
                </a:lnTo>
                <a:lnTo>
                  <a:pt x="384" y="269"/>
                </a:lnTo>
                <a:lnTo>
                  <a:pt x="378" y="263"/>
                </a:lnTo>
                <a:lnTo>
                  <a:pt x="375" y="260"/>
                </a:lnTo>
                <a:lnTo>
                  <a:pt x="369" y="253"/>
                </a:lnTo>
                <a:lnTo>
                  <a:pt x="363" y="247"/>
                </a:lnTo>
                <a:lnTo>
                  <a:pt x="354" y="244"/>
                </a:lnTo>
                <a:lnTo>
                  <a:pt x="354" y="232"/>
                </a:lnTo>
                <a:lnTo>
                  <a:pt x="354" y="229"/>
                </a:lnTo>
                <a:lnTo>
                  <a:pt x="354" y="217"/>
                </a:lnTo>
                <a:lnTo>
                  <a:pt x="360" y="217"/>
                </a:lnTo>
                <a:lnTo>
                  <a:pt x="360" y="208"/>
                </a:lnTo>
                <a:lnTo>
                  <a:pt x="360" y="205"/>
                </a:lnTo>
                <a:lnTo>
                  <a:pt x="369" y="198"/>
                </a:lnTo>
                <a:lnTo>
                  <a:pt x="369" y="192"/>
                </a:lnTo>
                <a:lnTo>
                  <a:pt x="375" y="189"/>
                </a:lnTo>
                <a:lnTo>
                  <a:pt x="369" y="183"/>
                </a:lnTo>
                <a:lnTo>
                  <a:pt x="363" y="183"/>
                </a:lnTo>
                <a:lnTo>
                  <a:pt x="360" y="183"/>
                </a:lnTo>
                <a:lnTo>
                  <a:pt x="360" y="177"/>
                </a:lnTo>
                <a:lnTo>
                  <a:pt x="354" y="174"/>
                </a:lnTo>
                <a:lnTo>
                  <a:pt x="354" y="165"/>
                </a:lnTo>
                <a:lnTo>
                  <a:pt x="348" y="153"/>
                </a:lnTo>
                <a:lnTo>
                  <a:pt x="354" y="153"/>
                </a:lnTo>
                <a:lnTo>
                  <a:pt x="360" y="150"/>
                </a:lnTo>
                <a:lnTo>
                  <a:pt x="369" y="137"/>
                </a:lnTo>
                <a:lnTo>
                  <a:pt x="363" y="128"/>
                </a:lnTo>
                <a:lnTo>
                  <a:pt x="360" y="128"/>
                </a:lnTo>
                <a:lnTo>
                  <a:pt x="360" y="122"/>
                </a:lnTo>
                <a:lnTo>
                  <a:pt x="363" y="119"/>
                </a:lnTo>
                <a:lnTo>
                  <a:pt x="360" y="113"/>
                </a:lnTo>
                <a:lnTo>
                  <a:pt x="348" y="119"/>
                </a:lnTo>
                <a:lnTo>
                  <a:pt x="345" y="122"/>
                </a:lnTo>
                <a:lnTo>
                  <a:pt x="332" y="119"/>
                </a:lnTo>
                <a:lnTo>
                  <a:pt x="329" y="113"/>
                </a:lnTo>
                <a:lnTo>
                  <a:pt x="323" y="113"/>
                </a:lnTo>
                <a:lnTo>
                  <a:pt x="314" y="113"/>
                </a:lnTo>
                <a:lnTo>
                  <a:pt x="308" y="113"/>
                </a:lnTo>
                <a:lnTo>
                  <a:pt x="308" y="110"/>
                </a:lnTo>
                <a:lnTo>
                  <a:pt x="308" y="104"/>
                </a:lnTo>
                <a:lnTo>
                  <a:pt x="314" y="98"/>
                </a:lnTo>
                <a:lnTo>
                  <a:pt x="314" y="94"/>
                </a:lnTo>
                <a:lnTo>
                  <a:pt x="308" y="88"/>
                </a:lnTo>
                <a:lnTo>
                  <a:pt x="305" y="82"/>
                </a:lnTo>
                <a:lnTo>
                  <a:pt x="299" y="82"/>
                </a:lnTo>
                <a:lnTo>
                  <a:pt x="293" y="82"/>
                </a:lnTo>
                <a:lnTo>
                  <a:pt x="293" y="73"/>
                </a:lnTo>
                <a:lnTo>
                  <a:pt x="290" y="67"/>
                </a:lnTo>
                <a:lnTo>
                  <a:pt x="290" y="64"/>
                </a:lnTo>
                <a:lnTo>
                  <a:pt x="290" y="52"/>
                </a:lnTo>
                <a:lnTo>
                  <a:pt x="290" y="49"/>
                </a:lnTo>
                <a:lnTo>
                  <a:pt x="284" y="49"/>
                </a:lnTo>
                <a:lnTo>
                  <a:pt x="277" y="49"/>
                </a:lnTo>
                <a:lnTo>
                  <a:pt x="284" y="39"/>
                </a:lnTo>
                <a:lnTo>
                  <a:pt x="277" y="36"/>
                </a:lnTo>
                <a:lnTo>
                  <a:pt x="268" y="33"/>
                </a:lnTo>
                <a:lnTo>
                  <a:pt x="259" y="33"/>
                </a:lnTo>
                <a:lnTo>
                  <a:pt x="259" y="39"/>
                </a:lnTo>
                <a:lnTo>
                  <a:pt x="250" y="39"/>
                </a:lnTo>
                <a:lnTo>
                  <a:pt x="250" y="39"/>
                </a:lnTo>
                <a:lnTo>
                  <a:pt x="244" y="36"/>
                </a:lnTo>
                <a:lnTo>
                  <a:pt x="232" y="39"/>
                </a:lnTo>
                <a:lnTo>
                  <a:pt x="226" y="43"/>
                </a:lnTo>
                <a:lnTo>
                  <a:pt x="219" y="46"/>
                </a:lnTo>
                <a:lnTo>
                  <a:pt x="213" y="46"/>
                </a:lnTo>
                <a:lnTo>
                  <a:pt x="207" y="49"/>
                </a:lnTo>
                <a:lnTo>
                  <a:pt x="201" y="55"/>
                </a:lnTo>
                <a:lnTo>
                  <a:pt x="195" y="61"/>
                </a:lnTo>
                <a:lnTo>
                  <a:pt x="192" y="61"/>
                </a:lnTo>
                <a:lnTo>
                  <a:pt x="183" y="58"/>
                </a:lnTo>
                <a:lnTo>
                  <a:pt x="180" y="58"/>
                </a:lnTo>
                <a:lnTo>
                  <a:pt x="174" y="58"/>
                </a:lnTo>
                <a:lnTo>
                  <a:pt x="168" y="58"/>
                </a:lnTo>
                <a:lnTo>
                  <a:pt x="164" y="52"/>
                </a:lnTo>
                <a:lnTo>
                  <a:pt x="158" y="52"/>
                </a:lnTo>
                <a:lnTo>
                  <a:pt x="158" y="49"/>
                </a:lnTo>
                <a:lnTo>
                  <a:pt x="152" y="49"/>
                </a:lnTo>
                <a:lnTo>
                  <a:pt x="149" y="43"/>
                </a:lnTo>
                <a:lnTo>
                  <a:pt x="143" y="39"/>
                </a:lnTo>
                <a:lnTo>
                  <a:pt x="137" y="33"/>
                </a:lnTo>
                <a:lnTo>
                  <a:pt x="134" y="27"/>
                </a:lnTo>
                <a:lnTo>
                  <a:pt x="134" y="24"/>
                </a:lnTo>
                <a:lnTo>
                  <a:pt x="134" y="18"/>
                </a:lnTo>
                <a:lnTo>
                  <a:pt x="128" y="12"/>
                </a:lnTo>
                <a:lnTo>
                  <a:pt x="122" y="9"/>
                </a:lnTo>
                <a:lnTo>
                  <a:pt x="122" y="3"/>
                </a:lnTo>
                <a:lnTo>
                  <a:pt x="109" y="0"/>
                </a:lnTo>
                <a:lnTo>
                  <a:pt x="103" y="6"/>
                </a:lnTo>
                <a:lnTo>
                  <a:pt x="97" y="6"/>
                </a:lnTo>
                <a:lnTo>
                  <a:pt x="91" y="6"/>
                </a:lnTo>
                <a:lnTo>
                  <a:pt x="88" y="9"/>
                </a:lnTo>
                <a:lnTo>
                  <a:pt x="82" y="9"/>
                </a:lnTo>
                <a:lnTo>
                  <a:pt x="61" y="9"/>
                </a:lnTo>
                <a:lnTo>
                  <a:pt x="58" y="15"/>
                </a:lnTo>
                <a:lnTo>
                  <a:pt x="58" y="15"/>
                </a:lnTo>
                <a:lnTo>
                  <a:pt x="51" y="15"/>
                </a:lnTo>
                <a:lnTo>
                  <a:pt x="45" y="18"/>
                </a:lnTo>
                <a:lnTo>
                  <a:pt x="42" y="21"/>
                </a:lnTo>
                <a:lnTo>
                  <a:pt x="36" y="18"/>
                </a:lnTo>
                <a:lnTo>
                  <a:pt x="33" y="18"/>
                </a:lnTo>
                <a:lnTo>
                  <a:pt x="27" y="18"/>
                </a:lnTo>
                <a:lnTo>
                  <a:pt x="21" y="12"/>
                </a:lnTo>
                <a:lnTo>
                  <a:pt x="18" y="12"/>
                </a:lnTo>
                <a:lnTo>
                  <a:pt x="9" y="15"/>
                </a:lnTo>
                <a:lnTo>
                  <a:pt x="6" y="18"/>
                </a:lnTo>
                <a:lnTo>
                  <a:pt x="9" y="24"/>
                </a:lnTo>
                <a:lnTo>
                  <a:pt x="9" y="27"/>
                </a:lnTo>
                <a:lnTo>
                  <a:pt x="9" y="33"/>
                </a:lnTo>
                <a:lnTo>
                  <a:pt x="9" y="33"/>
                </a:lnTo>
                <a:lnTo>
                  <a:pt x="0" y="39"/>
                </a:lnTo>
                <a:lnTo>
                  <a:pt x="9" y="43"/>
                </a:lnTo>
                <a:lnTo>
                  <a:pt x="9" y="52"/>
                </a:lnTo>
                <a:lnTo>
                  <a:pt x="12" y="52"/>
                </a:lnTo>
                <a:lnTo>
                  <a:pt x="18" y="49"/>
                </a:lnTo>
                <a:lnTo>
                  <a:pt x="18" y="52"/>
                </a:lnTo>
                <a:lnTo>
                  <a:pt x="18" y="58"/>
                </a:lnTo>
                <a:lnTo>
                  <a:pt x="18" y="64"/>
                </a:lnTo>
                <a:lnTo>
                  <a:pt x="12" y="67"/>
                </a:lnTo>
                <a:lnTo>
                  <a:pt x="9" y="67"/>
                </a:lnTo>
                <a:lnTo>
                  <a:pt x="3" y="73"/>
                </a:lnTo>
                <a:lnTo>
                  <a:pt x="9" y="79"/>
                </a:lnTo>
                <a:lnTo>
                  <a:pt x="9" y="82"/>
                </a:lnTo>
                <a:lnTo>
                  <a:pt x="9" y="94"/>
                </a:lnTo>
                <a:lnTo>
                  <a:pt x="12" y="98"/>
                </a:lnTo>
                <a:lnTo>
                  <a:pt x="12" y="104"/>
                </a:lnTo>
                <a:lnTo>
                  <a:pt x="18" y="110"/>
                </a:lnTo>
                <a:lnTo>
                  <a:pt x="21" y="98"/>
                </a:lnTo>
                <a:lnTo>
                  <a:pt x="27" y="94"/>
                </a:lnTo>
                <a:lnTo>
                  <a:pt x="33" y="82"/>
                </a:lnTo>
                <a:lnTo>
                  <a:pt x="33" y="79"/>
                </a:lnTo>
                <a:lnTo>
                  <a:pt x="36" y="79"/>
                </a:lnTo>
                <a:lnTo>
                  <a:pt x="42" y="82"/>
                </a:lnTo>
                <a:lnTo>
                  <a:pt x="48" y="88"/>
                </a:lnTo>
                <a:lnTo>
                  <a:pt x="51" y="94"/>
                </a:lnTo>
                <a:lnTo>
                  <a:pt x="58" y="104"/>
                </a:lnTo>
                <a:lnTo>
                  <a:pt x="51" y="113"/>
                </a:lnTo>
                <a:lnTo>
                  <a:pt x="51" y="119"/>
                </a:lnTo>
                <a:lnTo>
                  <a:pt x="51" y="128"/>
                </a:lnTo>
                <a:lnTo>
                  <a:pt x="64" y="128"/>
                </a:lnTo>
                <a:lnTo>
                  <a:pt x="64" y="134"/>
                </a:lnTo>
                <a:lnTo>
                  <a:pt x="67" y="134"/>
                </a:lnTo>
                <a:lnTo>
                  <a:pt x="73" y="137"/>
                </a:lnTo>
                <a:lnTo>
                  <a:pt x="79" y="143"/>
                </a:lnTo>
                <a:lnTo>
                  <a:pt x="64" y="143"/>
                </a:lnTo>
                <a:lnTo>
                  <a:pt x="67" y="150"/>
                </a:lnTo>
                <a:lnTo>
                  <a:pt x="73" y="153"/>
                </a:lnTo>
                <a:lnTo>
                  <a:pt x="79" y="165"/>
                </a:lnTo>
                <a:lnTo>
                  <a:pt x="82" y="165"/>
                </a:lnTo>
                <a:lnTo>
                  <a:pt x="94" y="174"/>
                </a:lnTo>
                <a:lnTo>
                  <a:pt x="94" y="177"/>
                </a:lnTo>
                <a:lnTo>
                  <a:pt x="103" y="183"/>
                </a:lnTo>
                <a:lnTo>
                  <a:pt x="113" y="177"/>
                </a:lnTo>
                <a:lnTo>
                  <a:pt x="119" y="177"/>
                </a:lnTo>
                <a:lnTo>
                  <a:pt x="128" y="189"/>
                </a:lnTo>
                <a:lnTo>
                  <a:pt x="137" y="198"/>
                </a:lnTo>
                <a:lnTo>
                  <a:pt x="143" y="208"/>
                </a:lnTo>
                <a:lnTo>
                  <a:pt x="152" y="208"/>
                </a:lnTo>
                <a:lnTo>
                  <a:pt x="158" y="217"/>
                </a:lnTo>
                <a:lnTo>
                  <a:pt x="168" y="223"/>
                </a:lnTo>
                <a:lnTo>
                  <a:pt x="174" y="223"/>
                </a:lnTo>
                <a:lnTo>
                  <a:pt x="180" y="232"/>
                </a:lnTo>
                <a:lnTo>
                  <a:pt x="183" y="232"/>
                </a:lnTo>
                <a:lnTo>
                  <a:pt x="189" y="238"/>
                </a:lnTo>
                <a:lnTo>
                  <a:pt x="198" y="238"/>
                </a:lnTo>
                <a:lnTo>
                  <a:pt x="204" y="238"/>
                </a:lnTo>
                <a:lnTo>
                  <a:pt x="210" y="244"/>
                </a:lnTo>
                <a:lnTo>
                  <a:pt x="210" y="247"/>
                </a:lnTo>
                <a:lnTo>
                  <a:pt x="213" y="253"/>
                </a:lnTo>
                <a:lnTo>
                  <a:pt x="219" y="253"/>
                </a:lnTo>
                <a:lnTo>
                  <a:pt x="219" y="263"/>
                </a:lnTo>
                <a:lnTo>
                  <a:pt x="229" y="263"/>
                </a:lnTo>
                <a:lnTo>
                  <a:pt x="229" y="269"/>
                </a:lnTo>
                <a:lnTo>
                  <a:pt x="235" y="269"/>
                </a:lnTo>
                <a:lnTo>
                  <a:pt x="238" y="269"/>
                </a:lnTo>
                <a:lnTo>
                  <a:pt x="238" y="260"/>
                </a:lnTo>
                <a:lnTo>
                  <a:pt x="238" y="253"/>
                </a:lnTo>
                <a:lnTo>
                  <a:pt x="238" y="247"/>
                </a:lnTo>
                <a:lnTo>
                  <a:pt x="238" y="244"/>
                </a:lnTo>
                <a:lnTo>
                  <a:pt x="244" y="238"/>
                </a:lnTo>
                <a:lnTo>
                  <a:pt x="247" y="238"/>
                </a:lnTo>
                <a:lnTo>
                  <a:pt x="259" y="232"/>
                </a:lnTo>
                <a:lnTo>
                  <a:pt x="265" y="238"/>
                </a:lnTo>
                <a:lnTo>
                  <a:pt x="268" y="244"/>
                </a:lnTo>
                <a:lnTo>
                  <a:pt x="277" y="244"/>
                </a:lnTo>
                <a:lnTo>
                  <a:pt x="277" y="247"/>
                </a:lnTo>
                <a:lnTo>
                  <a:pt x="284" y="260"/>
                </a:lnTo>
                <a:lnTo>
                  <a:pt x="284" y="263"/>
                </a:lnTo>
                <a:lnTo>
                  <a:pt x="277" y="269"/>
                </a:lnTo>
                <a:lnTo>
                  <a:pt x="277" y="275"/>
                </a:lnTo>
                <a:lnTo>
                  <a:pt x="277" y="284"/>
                </a:lnTo>
                <a:lnTo>
                  <a:pt x="284" y="290"/>
                </a:lnTo>
                <a:lnTo>
                  <a:pt x="284" y="293"/>
                </a:lnTo>
                <a:lnTo>
                  <a:pt x="284" y="302"/>
                </a:lnTo>
                <a:lnTo>
                  <a:pt x="290" y="302"/>
                </a:lnTo>
                <a:lnTo>
                  <a:pt x="290" y="315"/>
                </a:lnTo>
                <a:lnTo>
                  <a:pt x="293" y="318"/>
                </a:lnTo>
                <a:lnTo>
                  <a:pt x="299" y="315"/>
                </a:lnTo>
                <a:lnTo>
                  <a:pt x="305" y="315"/>
                </a:lnTo>
                <a:lnTo>
                  <a:pt x="305" y="308"/>
                </a:lnTo>
                <a:lnTo>
                  <a:pt x="308" y="315"/>
                </a:lnTo>
                <a:lnTo>
                  <a:pt x="320" y="315"/>
                </a:lnTo>
                <a:lnTo>
                  <a:pt x="323" y="315"/>
                </a:lnTo>
                <a:lnTo>
                  <a:pt x="332" y="308"/>
                </a:lnTo>
                <a:lnTo>
                  <a:pt x="345" y="308"/>
                </a:lnTo>
                <a:lnTo>
                  <a:pt x="348" y="302"/>
                </a:lnTo>
                <a:lnTo>
                  <a:pt x="354" y="299"/>
                </a:lnTo>
                <a:lnTo>
                  <a:pt x="360" y="302"/>
                </a:lnTo>
                <a:lnTo>
                  <a:pt x="363" y="302"/>
                </a:lnTo>
                <a:lnTo>
                  <a:pt x="369" y="302"/>
                </a:lnTo>
                <a:lnTo>
                  <a:pt x="375" y="299"/>
                </a:lnTo>
                <a:lnTo>
                  <a:pt x="378" y="293"/>
                </a:lnTo>
                <a:lnTo>
                  <a:pt x="391" y="290"/>
                </a:lnTo>
                <a:lnTo>
                  <a:pt x="378" y="284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5" name="Google Shape;5805;p183"/>
          <p:cNvSpPr/>
          <p:nvPr/>
        </p:nvSpPr>
        <p:spPr>
          <a:xfrm>
            <a:off x="1701166" y="3600451"/>
            <a:ext cx="30163" cy="30163"/>
          </a:xfrm>
          <a:custGeom>
            <a:avLst/>
            <a:gdLst/>
            <a:ahLst/>
            <a:cxnLst/>
            <a:rect l="l" t="t" r="r" b="b"/>
            <a:pathLst>
              <a:path w="19" h="19" extrusionOk="0">
                <a:moveTo>
                  <a:pt x="0" y="10"/>
                </a:moveTo>
                <a:lnTo>
                  <a:pt x="4" y="4"/>
                </a:lnTo>
                <a:lnTo>
                  <a:pt x="7" y="4"/>
                </a:lnTo>
                <a:lnTo>
                  <a:pt x="13" y="0"/>
                </a:lnTo>
                <a:lnTo>
                  <a:pt x="16" y="0"/>
                </a:lnTo>
                <a:lnTo>
                  <a:pt x="19" y="7"/>
                </a:lnTo>
                <a:lnTo>
                  <a:pt x="19" y="16"/>
                </a:lnTo>
                <a:lnTo>
                  <a:pt x="16" y="19"/>
                </a:lnTo>
                <a:lnTo>
                  <a:pt x="13" y="19"/>
                </a:lnTo>
                <a:lnTo>
                  <a:pt x="7" y="19"/>
                </a:lnTo>
                <a:lnTo>
                  <a:pt x="0" y="16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6" name="Google Shape;5806;p183"/>
          <p:cNvSpPr/>
          <p:nvPr/>
        </p:nvSpPr>
        <p:spPr>
          <a:xfrm>
            <a:off x="1701166" y="3600451"/>
            <a:ext cx="30163" cy="30163"/>
          </a:xfrm>
          <a:custGeom>
            <a:avLst/>
            <a:gdLst/>
            <a:ahLst/>
            <a:cxnLst/>
            <a:rect l="l" t="t" r="r" b="b"/>
            <a:pathLst>
              <a:path w="19" h="19" extrusionOk="0">
                <a:moveTo>
                  <a:pt x="0" y="10"/>
                </a:moveTo>
                <a:lnTo>
                  <a:pt x="4" y="4"/>
                </a:lnTo>
                <a:lnTo>
                  <a:pt x="7" y="4"/>
                </a:lnTo>
                <a:lnTo>
                  <a:pt x="13" y="0"/>
                </a:lnTo>
                <a:lnTo>
                  <a:pt x="16" y="0"/>
                </a:lnTo>
                <a:lnTo>
                  <a:pt x="19" y="7"/>
                </a:lnTo>
                <a:lnTo>
                  <a:pt x="19" y="16"/>
                </a:lnTo>
                <a:lnTo>
                  <a:pt x="16" y="19"/>
                </a:lnTo>
                <a:lnTo>
                  <a:pt x="13" y="19"/>
                </a:lnTo>
                <a:lnTo>
                  <a:pt x="7" y="19"/>
                </a:lnTo>
                <a:lnTo>
                  <a:pt x="0" y="16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7" name="Google Shape;5807;p183"/>
          <p:cNvSpPr/>
          <p:nvPr/>
        </p:nvSpPr>
        <p:spPr>
          <a:xfrm>
            <a:off x="2269491" y="3295651"/>
            <a:ext cx="19050" cy="28575"/>
          </a:xfrm>
          <a:custGeom>
            <a:avLst/>
            <a:gdLst/>
            <a:ahLst/>
            <a:cxnLst/>
            <a:rect l="l" t="t" r="r" b="b"/>
            <a:pathLst>
              <a:path w="12" h="18" extrusionOk="0">
                <a:moveTo>
                  <a:pt x="6" y="0"/>
                </a:moveTo>
                <a:lnTo>
                  <a:pt x="12" y="6"/>
                </a:lnTo>
                <a:lnTo>
                  <a:pt x="12" y="12"/>
                </a:lnTo>
                <a:lnTo>
                  <a:pt x="12" y="15"/>
                </a:lnTo>
                <a:lnTo>
                  <a:pt x="6" y="18"/>
                </a:lnTo>
                <a:lnTo>
                  <a:pt x="3" y="18"/>
                </a:lnTo>
                <a:lnTo>
                  <a:pt x="0" y="12"/>
                </a:lnTo>
                <a:lnTo>
                  <a:pt x="0" y="3"/>
                </a:lnTo>
                <a:lnTo>
                  <a:pt x="3" y="0"/>
                </a:ln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8" name="Google Shape;5808;p183"/>
          <p:cNvSpPr/>
          <p:nvPr/>
        </p:nvSpPr>
        <p:spPr>
          <a:xfrm>
            <a:off x="2269491" y="3295651"/>
            <a:ext cx="19050" cy="28575"/>
          </a:xfrm>
          <a:custGeom>
            <a:avLst/>
            <a:gdLst/>
            <a:ahLst/>
            <a:cxnLst/>
            <a:rect l="l" t="t" r="r" b="b"/>
            <a:pathLst>
              <a:path w="12" h="18" extrusionOk="0">
                <a:moveTo>
                  <a:pt x="6" y="0"/>
                </a:moveTo>
                <a:lnTo>
                  <a:pt x="12" y="6"/>
                </a:lnTo>
                <a:lnTo>
                  <a:pt x="12" y="12"/>
                </a:lnTo>
                <a:lnTo>
                  <a:pt x="12" y="15"/>
                </a:lnTo>
                <a:lnTo>
                  <a:pt x="6" y="18"/>
                </a:lnTo>
                <a:lnTo>
                  <a:pt x="3" y="18"/>
                </a:lnTo>
                <a:lnTo>
                  <a:pt x="0" y="12"/>
                </a:lnTo>
                <a:lnTo>
                  <a:pt x="0" y="3"/>
                </a:lnTo>
                <a:lnTo>
                  <a:pt x="3" y="0"/>
                </a:ln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09" name="Google Shape;5809;p183"/>
          <p:cNvGrpSpPr/>
          <p:nvPr/>
        </p:nvGrpSpPr>
        <p:grpSpPr>
          <a:xfrm>
            <a:off x="5692141" y="1044627"/>
            <a:ext cx="2612841" cy="602513"/>
            <a:chOff x="6819104" y="1046580"/>
            <a:chExt cx="1957676" cy="602513"/>
          </a:xfrm>
        </p:grpSpPr>
        <p:sp>
          <p:nvSpPr>
            <p:cNvPr id="5810" name="Google Shape;5810;p183"/>
            <p:cNvSpPr txBox="1"/>
            <p:nvPr/>
          </p:nvSpPr>
          <p:spPr>
            <a:xfrm>
              <a:off x="6823394" y="1248983"/>
              <a:ext cx="19533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85750" lvl="0" indent="-285750">
                <a:buClr>
                  <a:schemeClr val="accent2"/>
                </a:buClr>
                <a:buSzPts val="1100"/>
                <a:buFont typeface="Raleway"/>
                <a:buChar char="—"/>
              </a:pPr>
              <a:r>
                <a:rPr lang="de-CH" sz="10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Europa als Kontinent</a:t>
              </a:r>
            </a:p>
            <a:p>
              <a:pPr marL="285750" lvl="0" indent="-285750">
                <a:buClr>
                  <a:schemeClr val="accent2"/>
                </a:buClr>
                <a:buSzPts val="1100"/>
                <a:buFont typeface="Raleway"/>
                <a:buChar char="—"/>
              </a:pPr>
              <a:r>
                <a:rPr lang="de-CH" sz="10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Mehrheit der Fläche in Europa</a:t>
              </a:r>
              <a:endParaRPr lang="de-CH" sz="1000" dirty="0"/>
            </a:p>
          </p:txBody>
        </p:sp>
        <p:sp>
          <p:nvSpPr>
            <p:cNvPr id="5811" name="Google Shape;5811;p183"/>
            <p:cNvSpPr/>
            <p:nvPr/>
          </p:nvSpPr>
          <p:spPr>
            <a:xfrm>
              <a:off x="6819104" y="1046580"/>
              <a:ext cx="8178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chemeClr val="accent2"/>
                  </a:solidFill>
                  <a:latin typeface="Raleway"/>
                  <a:sym typeface="Raleway"/>
                </a:rPr>
                <a:t>EUROPA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37978941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5" name="Google Shape;10945;p284"/>
          <p:cNvSpPr txBox="1">
            <a:spLocks noGrp="1"/>
          </p:cNvSpPr>
          <p:nvPr>
            <p:ph type="title"/>
          </p:nvPr>
        </p:nvSpPr>
        <p:spPr>
          <a:xfrm>
            <a:off x="457200" y="171857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ZU BEANTWORTENDE FRAGEN</a:t>
            </a:r>
            <a:endParaRPr dirty="0"/>
          </a:p>
        </p:txBody>
      </p:sp>
      <p:sp>
        <p:nvSpPr>
          <p:cNvPr id="10946" name="Google Shape;10946;p28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47" name="Google Shape;10947;p284"/>
          <p:cNvGrpSpPr/>
          <p:nvPr/>
        </p:nvGrpSpPr>
        <p:grpSpPr>
          <a:xfrm>
            <a:off x="832155" y="933592"/>
            <a:ext cx="7368271" cy="3506750"/>
            <a:chOff x="486373" y="1027"/>
            <a:chExt cx="7368271" cy="3506750"/>
          </a:xfrm>
        </p:grpSpPr>
        <p:sp>
          <p:nvSpPr>
            <p:cNvPr id="10948" name="Google Shape;10948;p284"/>
            <p:cNvSpPr/>
            <p:nvPr/>
          </p:nvSpPr>
          <p:spPr>
            <a:xfrm>
              <a:off x="3822780" y="1027"/>
              <a:ext cx="4031864" cy="815523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D0E5E8">
                <a:alpha val="89803"/>
              </a:srgbClr>
            </a:solidFill>
            <a:ln w="25400" cap="flat" cmpd="sng">
              <a:solidFill>
                <a:srgbClr val="D0E5E8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9" name="Google Shape;10949;p284"/>
            <p:cNvSpPr txBox="1"/>
            <p:nvPr/>
          </p:nvSpPr>
          <p:spPr>
            <a:xfrm>
              <a:off x="3822780" y="102967"/>
              <a:ext cx="3726043" cy="611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7600" rIns="7600" bIns="760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de-CH" sz="12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Aufbereitung und Darstellung der Daten</a:t>
              </a:r>
              <a:endParaRPr lang="de-CH" dirty="0"/>
            </a:p>
          </p:txBody>
        </p:sp>
        <p:sp>
          <p:nvSpPr>
            <p:cNvPr id="10950" name="Google Shape;10950;p284"/>
            <p:cNvSpPr/>
            <p:nvPr/>
          </p:nvSpPr>
          <p:spPr>
            <a:xfrm>
              <a:off x="486373" y="1027"/>
              <a:ext cx="3336407" cy="815523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1" name="Google Shape;10951;p284"/>
            <p:cNvSpPr txBox="1"/>
            <p:nvPr/>
          </p:nvSpPr>
          <p:spPr>
            <a:xfrm>
              <a:off x="526184" y="40838"/>
              <a:ext cx="3256785" cy="735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aleway"/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FALLZAHLEN IN EUROPA</a:t>
              </a:r>
              <a:endParaRPr dirty="0"/>
            </a:p>
          </p:txBody>
        </p:sp>
        <p:sp>
          <p:nvSpPr>
            <p:cNvPr id="10952" name="Google Shape;10952;p284"/>
            <p:cNvSpPr/>
            <p:nvPr/>
          </p:nvSpPr>
          <p:spPr>
            <a:xfrm>
              <a:off x="3822780" y="898103"/>
              <a:ext cx="4031864" cy="815523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D5E7E1">
                <a:alpha val="89803"/>
              </a:srgbClr>
            </a:solidFill>
            <a:ln w="25400" cap="flat" cmpd="sng">
              <a:solidFill>
                <a:srgbClr val="D5E7E1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3" name="Google Shape;10953;p284"/>
            <p:cNvSpPr txBox="1"/>
            <p:nvPr/>
          </p:nvSpPr>
          <p:spPr>
            <a:xfrm>
              <a:off x="3822780" y="1000043"/>
              <a:ext cx="3726043" cy="611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7600" rIns="7600" bIns="7600" anchor="ctr" anchorCtr="0">
              <a:noAutofit/>
            </a:bodyPr>
            <a:lstStyle/>
            <a:p>
              <a:pPr marL="114300" lvl="1" indent="-114300">
                <a:lnSpc>
                  <a:spcPct val="90000"/>
                </a:lnSpc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de-CH" sz="12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Modellierung des R-Wertes</a:t>
              </a:r>
            </a:p>
            <a:p>
              <a:pPr marL="114300" lvl="1" indent="-114300">
                <a:lnSpc>
                  <a:spcPct val="90000"/>
                </a:lnSpc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de-CH" sz="12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Exponentielles Wachstum wo R-Wert &gt; 1</a:t>
              </a:r>
              <a:endParaRPr lang="de-CH" sz="1200" dirty="0"/>
            </a:p>
          </p:txBody>
        </p:sp>
        <p:sp>
          <p:nvSpPr>
            <p:cNvPr id="10954" name="Google Shape;10954;p284"/>
            <p:cNvSpPr/>
            <p:nvPr/>
          </p:nvSpPr>
          <p:spPr>
            <a:xfrm>
              <a:off x="486373" y="898103"/>
              <a:ext cx="3336407" cy="815523"/>
            </a:xfrm>
            <a:prstGeom prst="roundRect">
              <a:avLst>
                <a:gd name="adj" fmla="val 16667"/>
              </a:avLst>
            </a:prstGeom>
            <a:solidFill>
              <a:srgbClr val="75BDA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5" name="Google Shape;10955;p284"/>
            <p:cNvSpPr txBox="1"/>
            <p:nvPr/>
          </p:nvSpPr>
          <p:spPr>
            <a:xfrm>
              <a:off x="526184" y="937914"/>
              <a:ext cx="3256785" cy="735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aleway"/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EXPONENTIELLES WACHSTUM</a:t>
              </a:r>
              <a:endParaRPr dirty="0"/>
            </a:p>
          </p:txBody>
        </p:sp>
        <p:sp>
          <p:nvSpPr>
            <p:cNvPr id="10956" name="Google Shape;10956;p284"/>
            <p:cNvSpPr/>
            <p:nvPr/>
          </p:nvSpPr>
          <p:spPr>
            <a:xfrm>
              <a:off x="3822780" y="1795179"/>
              <a:ext cx="4031864" cy="815523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D6DADA">
                <a:alpha val="89803"/>
              </a:srgbClr>
            </a:solidFill>
            <a:ln w="25400" cap="flat" cmpd="sng">
              <a:solidFill>
                <a:srgbClr val="D6DAD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7" name="Google Shape;10957;p284"/>
            <p:cNvSpPr txBox="1"/>
            <p:nvPr/>
          </p:nvSpPr>
          <p:spPr>
            <a:xfrm>
              <a:off x="3822780" y="1897119"/>
              <a:ext cx="3726043" cy="611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7600" rIns="7600" bIns="760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de-CH" sz="12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Verdoppelungszeit aufgrund des R-Wertes</a:t>
              </a:r>
              <a:endParaRPr lang="de-CH" dirty="0"/>
            </a:p>
          </p:txBody>
        </p:sp>
        <p:sp>
          <p:nvSpPr>
            <p:cNvPr id="10958" name="Google Shape;10958;p284"/>
            <p:cNvSpPr/>
            <p:nvPr/>
          </p:nvSpPr>
          <p:spPr>
            <a:xfrm>
              <a:off x="486373" y="1795179"/>
              <a:ext cx="3336407" cy="815523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9" name="Google Shape;10959;p284"/>
            <p:cNvSpPr txBox="1"/>
            <p:nvPr/>
          </p:nvSpPr>
          <p:spPr>
            <a:xfrm>
              <a:off x="526184" y="1834990"/>
              <a:ext cx="3256785" cy="735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aleway"/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VERDOPPELUNGSZEIT</a:t>
              </a:r>
              <a:endParaRPr dirty="0"/>
            </a:p>
          </p:txBody>
        </p:sp>
        <p:sp>
          <p:nvSpPr>
            <p:cNvPr id="10960" name="Google Shape;10960;p284"/>
            <p:cNvSpPr/>
            <p:nvPr/>
          </p:nvSpPr>
          <p:spPr>
            <a:xfrm>
              <a:off x="3822780" y="2692254"/>
              <a:ext cx="4031864" cy="815523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D8E2E5">
                <a:alpha val="89803"/>
              </a:srgbClr>
            </a:solidFill>
            <a:ln w="25400" cap="flat" cmpd="sng">
              <a:solidFill>
                <a:srgbClr val="D8E2E5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1" name="Google Shape;10961;p284"/>
            <p:cNvSpPr txBox="1"/>
            <p:nvPr/>
          </p:nvSpPr>
          <p:spPr>
            <a:xfrm>
              <a:off x="3822780" y="2794194"/>
              <a:ext cx="3726043" cy="611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7600" rIns="7600" bIns="760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de-CH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Korrelation der R-Werte der Länder</a:t>
              </a:r>
              <a:endParaRPr lang="de-CH" dirty="0"/>
            </a:p>
          </p:txBody>
        </p:sp>
        <p:sp>
          <p:nvSpPr>
            <p:cNvPr id="10962" name="Google Shape;10962;p284"/>
            <p:cNvSpPr/>
            <p:nvPr/>
          </p:nvSpPr>
          <p:spPr>
            <a:xfrm>
              <a:off x="486373" y="2692254"/>
              <a:ext cx="3336407" cy="815523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3" name="Google Shape;10963;p284"/>
            <p:cNvSpPr txBox="1"/>
            <p:nvPr/>
          </p:nvSpPr>
          <p:spPr>
            <a:xfrm>
              <a:off x="526184" y="2732065"/>
              <a:ext cx="3256785" cy="735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aleway"/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UNTERSCHIEDE ZWISCHEN DEN LÄNDERN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90523174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en-US" dirty="0"/>
              <a:t>MODELLIERUNG DES R-WERTES</a:t>
            </a:r>
            <a:endParaRPr dirty="0"/>
          </a:p>
        </p:txBody>
      </p:sp>
      <p:sp>
        <p:nvSpPr>
          <p:cNvPr id="469" name="Google Shape;469;p3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0" name="Google Shape;470;p31"/>
              <p:cNvSpPr txBox="1"/>
              <p:nvPr/>
            </p:nvSpPr>
            <p:spPr>
              <a:xfrm>
                <a:off x="576128" y="1012023"/>
                <a:ext cx="7926187" cy="3495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85750" lvl="0" indent="-285750">
                  <a:buClr>
                    <a:schemeClr val="accent2"/>
                  </a:buClr>
                  <a:buSzPts val="1100"/>
                  <a:buFont typeface="Raleway"/>
                  <a:buChar char="—"/>
                </a:pPr>
                <a:r>
                  <a:rPr lang="de-CH" sz="1100" b="1" u="sng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R-Wert</a:t>
                </a:r>
                <a:r>
                  <a:rPr lang="de-CH" sz="11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 Wie viele Menschen eine infizierte Person in einer bestimmten Zeiteinheit im Mittel ansteckt</a:t>
                </a:r>
              </a:p>
              <a:p>
                <a:pPr marL="285750" lvl="0" indent="-285750">
                  <a:buClr>
                    <a:schemeClr val="accent2"/>
                  </a:buClr>
                  <a:buSzPts val="1100"/>
                  <a:buFont typeface="Raleway"/>
                  <a:buChar char="—"/>
                </a:pPr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  <a:sym typeface="Calibri"/>
                  </a:rPr>
                  <a:t>Wenn R-Wert grösser als 1 liegt (schwaches) </a:t>
                </a:r>
                <a:r>
                  <a:rPr lang="de-CH" sz="1100" b="1" u="sng" dirty="0">
                    <a:solidFill>
                      <a:schemeClr val="dk1"/>
                    </a:solidFill>
                    <a:latin typeface="Calibri"/>
                    <a:cs typeface="Calibri"/>
                    <a:sym typeface="Calibri"/>
                  </a:rPr>
                  <a:t>exponentielles Wachstum</a:t>
                </a:r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  <a:sym typeface="Calibri"/>
                  </a:rPr>
                  <a:t> vor</a:t>
                </a:r>
                <a:endParaRPr lang="de-CH"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100"/>
                  <a:buFont typeface="Raleway"/>
                  <a:buChar char="—"/>
                </a:pPr>
                <a:endParaRPr lang="de-CH" sz="11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endParaRPr>
              </a:p>
              <a:p>
                <a:pPr marL="285750" lvl="0" indent="-285750">
                  <a:buClr>
                    <a:schemeClr val="accent2"/>
                  </a:buClr>
                  <a:buSzPts val="1100"/>
                  <a:buFont typeface="+mj-lt"/>
                  <a:buAutoNum type="arabicPeriod"/>
                </a:pPr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  <a:sym typeface="Calibri"/>
                  </a:rPr>
                  <a:t>Modellierung der Anzahl neuer Fälle mittels einer </a:t>
                </a:r>
                <a:r>
                  <a:rPr lang="de-CH" sz="1100" dirty="0" err="1">
                    <a:solidFill>
                      <a:schemeClr val="dk1"/>
                    </a:solidFill>
                    <a:latin typeface="Calibri"/>
                    <a:cs typeface="Calibri"/>
                    <a:sym typeface="Calibri"/>
                  </a:rPr>
                  <a:t>Poisson</a:t>
                </a:r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  <a:sym typeface="Calibri"/>
                  </a:rPr>
                  <a:t>-Verteilung (Bettencourt &amp; Ribeiro, 2008)</a:t>
                </a:r>
                <a:b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  <a:sym typeface="Calibri"/>
                  </a:rPr>
                </a:br>
                <a14:m>
                  <m:oMath xmlns:m="http://schemas.openxmlformats.org/officeDocument/2006/math">
                    <m:r>
                      <a:rPr lang="de-CH" sz="1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𝑃</m:t>
                    </m:r>
                    <m:d>
                      <m:dPr>
                        <m:ctrlPr>
                          <a:rPr lang="de-CH" sz="11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𝑘</m:t>
                        </m:r>
                      </m:e>
                      <m:e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𝜆</m:t>
                        </m:r>
                      </m:e>
                    </m:d>
                    <m:r>
                      <a:rPr lang="de-CH" sz="1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de-CH" sz="11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CH" sz="11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de-CH" sz="11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𝜆</m:t>
                            </m:r>
                          </m:e>
                          <m:sup>
                            <m:r>
                              <a:rPr lang="de-CH" sz="11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de-CH" sz="1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𝑘</m:t>
                        </m:r>
                        <m:r>
                          <a:rPr lang="de-CH" sz="1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de-CH" sz="11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de-CH" sz="1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𝑒</m:t>
                        </m:r>
                      </m:e>
                      <m:sup>
                        <m:r>
                          <a:rPr lang="de-CH" sz="1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−</m:t>
                        </m:r>
                        <m:r>
                          <a:rPr lang="de-CH" sz="1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𝜆</m:t>
                        </m:r>
                      </m:sup>
                    </m:sSup>
                  </m:oMath>
                </a14:m>
                <a:b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</a:br>
                <a14:m>
                  <m:oMath xmlns:m="http://schemas.openxmlformats.org/officeDocument/2006/math">
                    <m:r>
                      <a:rPr lang="de-CH" sz="11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CH" sz="1100" dirty="0"/>
                  <a:t>: </a:t>
                </a:r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  <a:t>Anzahl neuer Fälle an einem Tag</a:t>
                </a:r>
                <a:b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</a:br>
                <a14:m>
                  <m:oMath xmlns:m="http://schemas.openxmlformats.org/officeDocument/2006/math">
                    <m:r>
                      <a:rPr lang="de-CH" sz="11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</m:oMath>
                </a14:m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  <a:t>: Durchschnittliche Infektionsrate an einem Tag</a:t>
                </a:r>
              </a:p>
              <a:p>
                <a:pPr marL="285750" lvl="0" indent="-285750">
                  <a:buClr>
                    <a:schemeClr val="accent2"/>
                  </a:buClr>
                  <a:buSzPts val="1100"/>
                  <a:buFont typeface="+mj-lt"/>
                  <a:buAutoNum type="arabicPeriod"/>
                </a:pPr>
                <a:endParaRPr lang="de-CH" sz="1100" dirty="0">
                  <a:solidFill>
                    <a:schemeClr val="dk1"/>
                  </a:solidFill>
                  <a:latin typeface="Calibri"/>
                  <a:cs typeface="Calibri"/>
                </a:endParaRPr>
              </a:p>
              <a:p>
                <a:pPr marL="285750" lvl="0" indent="-285750">
                  <a:buClr>
                    <a:schemeClr val="accent2"/>
                  </a:buClr>
                  <a:buSzPts val="1100"/>
                  <a:buFont typeface="+mj-lt"/>
                  <a:buAutoNum type="arabicPeriod"/>
                </a:pPr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  <a:t>Es kann nur </a:t>
                </a:r>
                <a14:m>
                  <m:oMath xmlns:m="http://schemas.openxmlformats.org/officeDocument/2006/math">
                    <m:r>
                      <a:rPr lang="de-CH" sz="1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</a:rPr>
                      <m:t>𝑘</m:t>
                    </m:r>
                  </m:oMath>
                </a14:m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  <a:t> beobachtet werden </a:t>
                </a:r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  <a:sym typeface="Wingdings" pitchFamily="2" charset="2"/>
                  </a:rPr>
                  <a:t> Verteilung von </a:t>
                </a:r>
                <a14:m>
                  <m:oMath xmlns:m="http://schemas.openxmlformats.org/officeDocument/2006/math">
                    <m:r>
                      <a:rPr lang="de-CH" sz="1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Wingdings" pitchFamily="2" charset="2"/>
                      </a:rPr>
                      <m:t>𝜆</m:t>
                    </m:r>
                  </m:oMath>
                </a14:m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  <a:t> gegeben </a:t>
                </a:r>
                <a14:m>
                  <m:oMath xmlns:m="http://schemas.openxmlformats.org/officeDocument/2006/math">
                    <m:r>
                      <a:rPr lang="de-CH" sz="1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</a:rPr>
                      <m:t>𝑘</m:t>
                    </m:r>
                  </m:oMath>
                </a14:m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  <a:t> (</a:t>
                </a:r>
                <a:r>
                  <a:rPr lang="de-CH" sz="1100" dirty="0" err="1">
                    <a:solidFill>
                      <a:schemeClr val="dk1"/>
                    </a:solidFill>
                    <a:latin typeface="Calibri"/>
                    <a:cs typeface="Calibri"/>
                  </a:rPr>
                  <a:t>Likelihood</a:t>
                </a:r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  <a:t>-Funktion)</a:t>
                </a:r>
                <a:b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</a:br>
                <a14:m>
                  <m:oMath xmlns:m="http://schemas.openxmlformats.org/officeDocument/2006/math">
                    <m:r>
                      <a:rPr lang="de-CH" sz="11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ℒ</m:t>
                    </m:r>
                    <m:d>
                      <m:dPr>
                        <m:ctrlPr>
                          <a:rPr lang="de-CH" sz="11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de-CH" sz="1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𝜆</m:t>
                        </m:r>
                      </m:e>
                      <m:e>
                        <m:r>
                          <a:rPr lang="de-CH" sz="1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𝑘</m:t>
                        </m:r>
                      </m:e>
                    </m:d>
                    <m:r>
                      <a:rPr lang="de-CH" sz="1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de-CH" sz="11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CH" sz="11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de-CH" sz="11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𝜆</m:t>
                            </m:r>
                          </m:e>
                          <m:sup>
                            <m:r>
                              <a:rPr lang="de-CH" sz="11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de-CH" sz="1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𝑘</m:t>
                        </m:r>
                        <m:r>
                          <a:rPr lang="de-CH" sz="1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de-CH" sz="11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de-CH" sz="1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𝑒</m:t>
                        </m:r>
                      </m:e>
                      <m:sup>
                        <m:r>
                          <a:rPr lang="de-CH" sz="1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−</m:t>
                        </m:r>
                        <m:r>
                          <a:rPr lang="de-CH" sz="1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𝜆</m:t>
                        </m:r>
                      </m:sup>
                    </m:sSup>
                  </m:oMath>
                </a14:m>
                <a:endParaRPr lang="de-CH" sz="1100" dirty="0">
                  <a:solidFill>
                    <a:schemeClr val="dk1"/>
                  </a:solidFill>
                  <a:latin typeface="Calibri"/>
                  <a:cs typeface="Calibri"/>
                </a:endParaRPr>
              </a:p>
              <a:p>
                <a:pPr marL="285750" lvl="0" indent="-285750">
                  <a:buClr>
                    <a:schemeClr val="accent2"/>
                  </a:buClr>
                  <a:buSzPts val="1100"/>
                  <a:buFont typeface="+mj-lt"/>
                  <a:buAutoNum type="arabicPeriod"/>
                </a:pPr>
                <a:endParaRPr lang="de-CH" sz="1100" dirty="0">
                  <a:solidFill>
                    <a:schemeClr val="dk1"/>
                  </a:solidFill>
                  <a:latin typeface="Calibri"/>
                  <a:cs typeface="Calibri"/>
                </a:endParaRPr>
              </a:p>
              <a:p>
                <a:pPr marL="285750" indent="-285750">
                  <a:buClr>
                    <a:schemeClr val="accent2"/>
                  </a:buClr>
                  <a:buSzPts val="1100"/>
                  <a:buFont typeface="+mj-lt"/>
                  <a:buAutoNum type="arabicPeriod"/>
                </a:pPr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  <a:t>Beziehung zwischen des R-Wertes und </a:t>
                </a:r>
                <a14:m>
                  <m:oMath xmlns:m="http://schemas.openxmlformats.org/officeDocument/2006/math">
                    <m:r>
                      <a:rPr lang="de-CH" sz="11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</m:oMath>
                </a14:m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  <a:t> (Bettencourt &amp; Ribeiro, 2008)</a:t>
                </a:r>
                <a:b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</a:br>
                <a14:m>
                  <m:oMath xmlns:m="http://schemas.openxmlformats.org/officeDocument/2006/math">
                    <m:r>
                      <a:rPr lang="de-CH" sz="11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r>
                      <a:rPr lang="de-CH" sz="11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  <m:sub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𝛾</m:t>
                        </m:r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(</m:t>
                        </m:r>
                        <m:sSub>
                          <m:sSubPr>
                            <m:ctrlP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𝑅</m:t>
                            </m:r>
                          </m:e>
                          <m:sub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sub>
                        </m:sSub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−1)</m:t>
                        </m:r>
                      </m:sup>
                    </m:sSup>
                  </m:oMath>
                </a14:m>
                <a:b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CH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1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CH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CH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CH" sz="1100" dirty="0"/>
                  <a:t>: </a:t>
                </a:r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  <a:t>Anzahl neuer Fälle zur Zeit t-1</a:t>
                </a:r>
                <a:b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</a:br>
                <a14:m>
                  <m:oMath xmlns:m="http://schemas.openxmlformats.org/officeDocument/2006/math">
                    <m:r>
                      <a:rPr lang="de-CH" sz="11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</a:rPr>
                      <m:t>𝛾</m:t>
                    </m:r>
                  </m:oMath>
                </a14:m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  <a:t>: Zeit zwischen dem Auftreten von Symptomen beim primär Infizierten und und sekundär Infizierten (4 Tage)</a:t>
                </a:r>
                <a:b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</a:br>
                <a:b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</a:br>
                <a14:m>
                  <m:oMath xmlns:m="http://schemas.openxmlformats.org/officeDocument/2006/math">
                    <m:r>
                      <a:rPr lang="de-CH" sz="11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ℒ</m:t>
                    </m:r>
                    <m:d>
                      <m:dPr>
                        <m:ctrlPr>
                          <a:rPr lang="de-CH" sz="11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𝑅</m:t>
                            </m:r>
                          </m:e>
                          <m:sub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a:rPr lang="de-CH" sz="1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𝑘</m:t>
                        </m:r>
                      </m:e>
                    </m:d>
                    <m:r>
                      <a:rPr lang="de-CH" sz="1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de-CH" sz="11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CH" sz="11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de-CH" sz="11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𝜆</m:t>
                            </m:r>
                          </m:e>
                          <m:sup>
                            <m:r>
                              <a:rPr lang="de-CH" sz="11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de-CH" sz="1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𝑘</m:t>
                        </m:r>
                        <m:r>
                          <a:rPr lang="de-CH" sz="1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de-CH" sz="11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de-CH" sz="1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𝑒</m:t>
                        </m:r>
                      </m:e>
                      <m:sup>
                        <m:r>
                          <a:rPr lang="de-CH" sz="1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−</m:t>
                        </m:r>
                        <m:r>
                          <a:rPr lang="de-CH" sz="1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𝜆</m:t>
                        </m:r>
                      </m:sup>
                    </m:sSup>
                  </m:oMath>
                </a14:m>
                <a:endParaRPr lang="de-CH" sz="1100" dirty="0">
                  <a:solidFill>
                    <a:schemeClr val="dk1"/>
                  </a:solidFill>
                  <a:latin typeface="Calibri"/>
                  <a:cs typeface="Calibri"/>
                </a:endParaRPr>
              </a:p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100"/>
                  <a:buFont typeface="Raleway"/>
                  <a:buChar char="—"/>
                </a:pPr>
                <a:endParaRPr lang="de-CH" sz="1100" dirty="0">
                  <a:solidFill>
                    <a:schemeClr val="dk1"/>
                  </a:solidFill>
                  <a:latin typeface="Calibri"/>
                  <a:cs typeface="Calibri"/>
                </a:endParaRPr>
              </a:p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100"/>
                  <a:buFont typeface="Raleway"/>
                  <a:buChar char="—"/>
                </a:pPr>
                <a:endParaRPr lang="de-CH" sz="1100" dirty="0">
                  <a:solidFill>
                    <a:schemeClr val="dk1"/>
                  </a:solidFill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470" name="Google Shape;470;p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28" y="1012023"/>
                <a:ext cx="7926187" cy="3495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728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en-US" dirty="0"/>
              <a:t>MODELLIERUNG DES R-WERTES</a:t>
            </a:r>
            <a:endParaRPr dirty="0"/>
          </a:p>
        </p:txBody>
      </p:sp>
      <p:sp>
        <p:nvSpPr>
          <p:cNvPr id="469" name="Google Shape;469;p3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0" name="Google Shape;470;p31"/>
              <p:cNvSpPr txBox="1"/>
              <p:nvPr/>
            </p:nvSpPr>
            <p:spPr>
              <a:xfrm>
                <a:off x="576128" y="1012023"/>
                <a:ext cx="7926187" cy="3495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85750" indent="-285750">
                  <a:buClr>
                    <a:schemeClr val="accent2"/>
                  </a:buClr>
                  <a:buSzPts val="1100"/>
                  <a:buFont typeface="+mj-lt"/>
                  <a:buAutoNum type="arabicPeriod" startAt="4"/>
                </a:pPr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  <a:t>Modellierung des R-Wertes mittels des Satzes von </a:t>
                </a:r>
                <a:r>
                  <a:rPr lang="de-CH" sz="1100" dirty="0" err="1">
                    <a:solidFill>
                      <a:schemeClr val="dk1"/>
                    </a:solidFill>
                    <a:latin typeface="Calibri"/>
                    <a:cs typeface="Calibri"/>
                  </a:rPr>
                  <a:t>Bayes</a:t>
                </a:r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  <a:t> </a:t>
                </a:r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  <a:sym typeface="Calibri"/>
                  </a:rPr>
                  <a:t>(Bettencourt &amp; Ribeiro, 2008)</a:t>
                </a:r>
                <a:b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  <a:sym typeface="Calibri"/>
                  </a:rPr>
                </a:br>
                <a14:m>
                  <m:oMath xmlns:m="http://schemas.openxmlformats.org/officeDocument/2006/math">
                    <m:r>
                      <a:rPr lang="de-CH" sz="11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𝑃</m:t>
                    </m:r>
                    <m:d>
                      <m:dPr>
                        <m:ctrlP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𝑅</m:t>
                            </m:r>
                          </m:e>
                          <m:sub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𝑘</m:t>
                            </m:r>
                          </m:e>
                          <m:sub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CH" sz="11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𝑃</m:t>
                        </m:r>
                        <m:d>
                          <m:dPr>
                            <m:ctrlP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sz="11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sSubPr>
                              <m:e>
                                <m:r>
                                  <a:rPr lang="de-CH" sz="11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de-CH" sz="11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×</m:t>
                        </m:r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ℒ</m:t>
                        </m:r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(</m:t>
                        </m:r>
                        <m:sSub>
                          <m:sSubPr>
                            <m:ctrlP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𝑘</m:t>
                            </m:r>
                          </m:e>
                          <m:sub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𝑡</m:t>
                            </m:r>
                          </m:sub>
                        </m:sSub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|</m:t>
                        </m:r>
                        <m:sSub>
                          <m:sSubPr>
                            <m:ctrlP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𝑅</m:t>
                            </m:r>
                          </m:e>
                          <m:sub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𝑡</m:t>
                            </m:r>
                          </m:sub>
                        </m:sSub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)</m:t>
                        </m:r>
                      </m:num>
                      <m:den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𝑃</m:t>
                        </m:r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(</m:t>
                        </m:r>
                        <m:sSub>
                          <m:sSubPr>
                            <m:ctrlP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𝑘</m:t>
                            </m:r>
                          </m:e>
                          <m:sub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𝑡</m:t>
                            </m:r>
                          </m:sub>
                        </m:sSub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)</m:t>
                        </m:r>
                      </m:den>
                    </m:f>
                  </m:oMath>
                </a14:m>
                <a:endParaRPr lang="de-CH" sz="1100" dirty="0">
                  <a:solidFill>
                    <a:schemeClr val="dk1"/>
                  </a:solidFill>
                  <a:latin typeface="Calibri"/>
                  <a:cs typeface="Calibri"/>
                </a:endParaRPr>
              </a:p>
              <a:p>
                <a:pPr marL="285750" indent="-285750">
                  <a:buClr>
                    <a:schemeClr val="accent2"/>
                  </a:buClr>
                  <a:buSzPts val="1100"/>
                  <a:buFont typeface="+mj-lt"/>
                  <a:buAutoNum type="arabicPeriod" startAt="4"/>
                </a:pPr>
                <a:endParaRPr lang="de-CH" sz="1100" dirty="0">
                  <a:solidFill>
                    <a:schemeClr val="dk1"/>
                  </a:solidFill>
                  <a:latin typeface="Calibri"/>
                  <a:cs typeface="Calibri"/>
                </a:endParaRPr>
              </a:p>
              <a:p>
                <a:pPr marL="285750" indent="-285750">
                  <a:buClr>
                    <a:schemeClr val="accent2"/>
                  </a:buClr>
                  <a:buSzPts val="1100"/>
                  <a:buFont typeface="+mj-lt"/>
                  <a:buAutoNum type="arabicPeriod" startAt="4"/>
                </a:pPr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  <a:t>Als «Prior» wird die «</a:t>
                </a:r>
                <a:r>
                  <a:rPr lang="de-CH" sz="1100" dirty="0" err="1">
                    <a:solidFill>
                      <a:schemeClr val="dk1"/>
                    </a:solidFill>
                    <a:latin typeface="Calibri"/>
                    <a:cs typeface="Calibri"/>
                  </a:rPr>
                  <a:t>Posterior-Probability</a:t>
                </a:r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  <a:t>» der vorherigen Periode verwendet </a:t>
                </a:r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  <a:sym typeface="Calibri"/>
                  </a:rPr>
                  <a:t>(Bettencourt &amp; Ribeiro, 2008)</a:t>
                </a:r>
                <a:b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  <a:sym typeface="Calibri"/>
                  </a:rPr>
                </a:br>
                <a14:m>
                  <m:oMath xmlns:m="http://schemas.openxmlformats.org/officeDocument/2006/math">
                    <m:r>
                      <a:rPr lang="de-CH" sz="11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𝑃</m:t>
                    </m:r>
                    <m:d>
                      <m:dPr>
                        <m:ctrlP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𝑅</m:t>
                            </m:r>
                          </m:e>
                          <m:sub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CH" sz="11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r>
                      <a:rPr lang="de-CH" sz="11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𝑃</m:t>
                    </m:r>
                    <m:d>
                      <m:dPr>
                        <m:ctrlP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𝑅</m:t>
                            </m:r>
                          </m:e>
                          <m:sub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𝑡</m:t>
                            </m:r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𝑘</m:t>
                            </m:r>
                          </m:e>
                          <m:sub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𝑡</m:t>
                            </m:r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b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</a:br>
                <a14:m>
                  <m:oMath xmlns:m="http://schemas.openxmlformats.org/officeDocument/2006/math">
                    <m:r>
                      <a:rPr lang="de-CH" sz="11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𝑅</m:t>
                            </m:r>
                          </m:e>
                          <m:sub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𝑘</m:t>
                            </m:r>
                          </m:e>
                          <m:sub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CH" sz="11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∝</m:t>
                    </m:r>
                    <m:r>
                      <a:rPr lang="de-CH" sz="11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𝑃</m:t>
                    </m:r>
                    <m:d>
                      <m:dPr>
                        <m:ctrlPr>
                          <a:rPr lang="de-CH" sz="11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11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de-CH" sz="11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𝑅</m:t>
                            </m:r>
                          </m:e>
                          <m:sub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ctrlPr>
                          <a:rPr lang="de-CH" sz="11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𝑡</m:t>
                        </m:r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=0</m:t>
                        </m:r>
                      </m:sub>
                      <m:sup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𝑇</m:t>
                        </m:r>
                      </m:sup>
                      <m:e>
                        <m:r>
                          <a:rPr lang="de-CH" sz="11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ℒ</m:t>
                        </m:r>
                        <m:r>
                          <a:rPr lang="de-CH" sz="11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(</m:t>
                        </m:r>
                        <m:sSub>
                          <m:sSubPr>
                            <m:ctrlPr>
                              <a:rPr lang="de-CH" sz="11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de-CH" sz="11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𝑘</m:t>
                            </m:r>
                          </m:e>
                          <m:sub>
                            <m:r>
                              <a:rPr lang="de-CH" sz="11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𝑡</m:t>
                            </m:r>
                          </m:sub>
                        </m:sSub>
                        <m:r>
                          <a:rPr lang="de-CH" sz="11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|</m:t>
                        </m:r>
                        <m:sSub>
                          <m:sSubPr>
                            <m:ctrlPr>
                              <a:rPr lang="de-CH" sz="11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de-CH" sz="11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𝑅</m:t>
                            </m:r>
                          </m:e>
                          <m:sub>
                            <m:r>
                              <a:rPr lang="de-CH" sz="11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𝑡</m:t>
                            </m:r>
                          </m:sub>
                        </m:sSub>
                        <m:r>
                          <a:rPr lang="de-CH" sz="11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)</m:t>
                        </m:r>
                      </m:e>
                    </m:nary>
                  </m:oMath>
                </a14:m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  <a:t> </a:t>
                </a:r>
                <a:b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</a:br>
                <a:endParaRPr lang="de-CH" sz="1100" dirty="0">
                  <a:solidFill>
                    <a:schemeClr val="dk1"/>
                  </a:solidFill>
                  <a:latin typeface="Calibri"/>
                  <a:cs typeface="Calibri"/>
                </a:endParaRPr>
              </a:p>
              <a:p>
                <a:pPr marL="285750" indent="-285750">
                  <a:buClr>
                    <a:schemeClr val="accent2"/>
                  </a:buClr>
                  <a:buSzPts val="1100"/>
                  <a:buFont typeface="+mj-lt"/>
                  <a:buAutoNum type="arabicPeriod" startAt="4"/>
                </a:pPr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  <a:t>Der «Prior» sollte nur aufgrund der nahen Vergangenheit berechnet werden (</a:t>
                </a:r>
                <a:r>
                  <a:rPr lang="de-CH" sz="1100" dirty="0" err="1">
                    <a:solidFill>
                      <a:schemeClr val="dk1"/>
                    </a:solidFill>
                    <a:latin typeface="Calibri"/>
                    <a:cs typeface="Calibri"/>
                  </a:rPr>
                  <a:t>Systrom</a:t>
                </a:r>
                <a: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  <a:t>, 2020)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de-CH" sz="11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𝑅</m:t>
                            </m:r>
                          </m:e>
                          <m:sub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𝑘</m:t>
                            </m:r>
                          </m:e>
                          <m:sub>
                            <m:r>
                              <a:rPr lang="de-CH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CH" sz="11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∝</m:t>
                    </m:r>
                    <m:r>
                      <a:rPr lang="de-CH" sz="11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𝑃</m:t>
                    </m:r>
                    <m:d>
                      <m:dPr>
                        <m:ctrlPr>
                          <a:rPr lang="de-CH" sz="11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11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de-CH" sz="11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𝑅</m:t>
                            </m:r>
                          </m:e>
                          <m:sub>
                            <m:r>
                              <a:rPr lang="de-CH" sz="11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limLoc m:val="subSup"/>
                        <m:ctrlPr>
                          <a:rPr lang="de-CH" sz="11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=</m:t>
                        </m:r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𝑇</m:t>
                        </m:r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−</m:t>
                        </m:r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𝑚</m:t>
                        </m:r>
                      </m:sub>
                      <m:sup>
                        <m:r>
                          <a:rPr lang="de-CH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𝑇</m:t>
                        </m:r>
                      </m:sup>
                      <m:e>
                        <m:r>
                          <a:rPr lang="de-CH" sz="11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ℒ</m:t>
                        </m:r>
                        <m:r>
                          <a:rPr lang="de-CH" sz="11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(</m:t>
                        </m:r>
                        <m:sSub>
                          <m:sSubPr>
                            <m:ctrlPr>
                              <a:rPr lang="de-CH" sz="11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de-CH" sz="11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𝑘</m:t>
                            </m:r>
                          </m:e>
                          <m:sub>
                            <m:r>
                              <a:rPr lang="de-CH" sz="11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𝑡</m:t>
                            </m:r>
                          </m:sub>
                        </m:sSub>
                        <m:r>
                          <a:rPr lang="de-CH" sz="11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|</m:t>
                        </m:r>
                        <m:sSub>
                          <m:sSubPr>
                            <m:ctrlPr>
                              <a:rPr lang="de-CH" sz="11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de-CH" sz="11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𝑅</m:t>
                            </m:r>
                          </m:e>
                          <m:sub>
                            <m:r>
                              <a:rPr lang="de-CH" sz="11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𝑡</m:t>
                            </m:r>
                          </m:sub>
                        </m:sSub>
                        <m:r>
                          <a:rPr lang="de-CH" sz="11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)</m:t>
                        </m:r>
                      </m:e>
                    </m:nary>
                  </m:oMath>
                </a14:m>
                <a:br>
                  <a:rPr lang="de-CH" sz="1100" dirty="0">
                    <a:solidFill>
                      <a:schemeClr val="dk1"/>
                    </a:solidFill>
                    <a:latin typeface="Calibri"/>
                    <a:cs typeface="Calibri"/>
                  </a:rPr>
                </a:br>
                <a:endParaRPr lang="de-CH" sz="1100" dirty="0">
                  <a:solidFill>
                    <a:schemeClr val="dk1"/>
                  </a:solidFill>
                  <a:latin typeface="Calibri"/>
                  <a:cs typeface="Calibri"/>
                </a:endParaRPr>
              </a:p>
              <a:p>
                <a:pPr lvl="0">
                  <a:buClr>
                    <a:schemeClr val="accent2"/>
                  </a:buClr>
                  <a:buSzPts val="1100"/>
                </a:pPr>
                <a:endParaRPr lang="de-CH" sz="1100" dirty="0">
                  <a:solidFill>
                    <a:schemeClr val="dk1"/>
                  </a:solidFill>
                  <a:latin typeface="Calibri"/>
                  <a:cs typeface="Calibri"/>
                </a:endParaRPr>
              </a:p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100"/>
                  <a:buFont typeface="+mj-lt"/>
                  <a:buAutoNum type="arabicPeriod"/>
                </a:pPr>
                <a:endParaRPr lang="de-CH" sz="1100" dirty="0">
                  <a:solidFill>
                    <a:schemeClr val="dk1"/>
                  </a:solidFill>
                  <a:latin typeface="Calibri"/>
                  <a:cs typeface="Calibri"/>
                </a:endParaRPr>
              </a:p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100"/>
                  <a:buFont typeface="+mj-lt"/>
                  <a:buAutoNum type="arabicPeriod"/>
                </a:pPr>
                <a:endParaRPr lang="de-CH" sz="1100" dirty="0">
                  <a:solidFill>
                    <a:schemeClr val="dk1"/>
                  </a:solidFill>
                  <a:latin typeface="Calibri"/>
                  <a:cs typeface="Calibri"/>
                </a:endParaRPr>
              </a:p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100"/>
                  <a:buFont typeface="Raleway"/>
                  <a:buChar char="—"/>
                </a:pPr>
                <a:endParaRPr lang="de-CH" sz="1100" dirty="0">
                  <a:solidFill>
                    <a:schemeClr val="dk1"/>
                  </a:solidFill>
                  <a:latin typeface="Calibri"/>
                  <a:cs typeface="Calibri"/>
                </a:endParaRPr>
              </a:p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100"/>
                  <a:buFont typeface="Raleway"/>
                  <a:buChar char="—"/>
                </a:pPr>
                <a:endParaRPr lang="de-CH" sz="1100" dirty="0">
                  <a:solidFill>
                    <a:schemeClr val="dk1"/>
                  </a:solidFill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470" name="Google Shape;470;p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28" y="1012023"/>
                <a:ext cx="7926187" cy="3495809"/>
              </a:xfrm>
              <a:prstGeom prst="rect">
                <a:avLst/>
              </a:prstGeom>
              <a:blipFill>
                <a:blip r:embed="rId3"/>
                <a:stretch>
                  <a:fillRect r="-57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26306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ctrTitle"/>
          </p:nvPr>
        </p:nvSpPr>
        <p:spPr>
          <a:xfrm>
            <a:off x="685800" y="1917367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</a:pPr>
            <a:r>
              <a:rPr lang="de-CH" dirty="0"/>
              <a:t>Quellcode</a:t>
            </a:r>
            <a:endParaRPr lang="de-CH" sz="3200" b="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1" name="Google Shape;291;p1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587123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ctrTitle"/>
          </p:nvPr>
        </p:nvSpPr>
        <p:spPr>
          <a:xfrm>
            <a:off x="685800" y="1917367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</a:pPr>
            <a:r>
              <a:rPr lang="de-CH" dirty="0"/>
              <a:t>Resultate</a:t>
            </a:r>
            <a:endParaRPr lang="de-CH" sz="3200" b="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1" name="Google Shape;291;p1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8020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en-US" dirty="0" err="1"/>
              <a:t>Fallzahlen</a:t>
            </a:r>
            <a:r>
              <a:rPr lang="en-US" dirty="0"/>
              <a:t> in Europa</a:t>
            </a:r>
            <a:endParaRPr dirty="0"/>
          </a:p>
        </p:txBody>
      </p:sp>
      <p:sp>
        <p:nvSpPr>
          <p:cNvPr id="469" name="Google Shape;469;p3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1"/>
          <p:cNvSpPr txBox="1"/>
          <p:nvPr/>
        </p:nvSpPr>
        <p:spPr>
          <a:xfrm>
            <a:off x="4662152" y="1012023"/>
            <a:ext cx="3840163" cy="3495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aleway"/>
              <a:buChar char="—"/>
            </a:pPr>
            <a:r>
              <a:rPr lang="de-CH" sz="11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5 Wellen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aleway"/>
              <a:buChar char="—"/>
            </a:pPr>
            <a:r>
              <a:rPr lang="de-CH" sz="11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Omikron-Welle am grössten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aleway"/>
              <a:buChar char="—"/>
            </a:pPr>
            <a:endParaRPr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7F379B3-72CB-CA46-801F-6CCA10D1D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3" y="805826"/>
            <a:ext cx="3582519" cy="1954101"/>
          </a:xfrm>
          <a:prstGeom prst="rect">
            <a:avLst/>
          </a:prstGeom>
        </p:spPr>
      </p:pic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2C3A6853-AA79-A24E-85AB-B7D7F1397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92" y="2769719"/>
            <a:ext cx="3582519" cy="195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154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Blaugrü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337</Words>
  <Application>Microsoft Macintosh PowerPoint</Application>
  <PresentationFormat>On-screen Show (16:9)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Cambria Math</vt:lpstr>
      <vt:lpstr>Raleway</vt:lpstr>
      <vt:lpstr>Arial</vt:lpstr>
      <vt:lpstr>Office Theme</vt:lpstr>
      <vt:lpstr>PowerPoint Presentation</vt:lpstr>
      <vt:lpstr>GETROFFENE ANNAHMEN</vt:lpstr>
      <vt:lpstr>BETRACHTETE LÄNDER</vt:lpstr>
      <vt:lpstr>ZU BEANTWORTENDE FRAGEN</vt:lpstr>
      <vt:lpstr>MODELLIERUNG DES R-WERTES</vt:lpstr>
      <vt:lpstr>MODELLIERUNG DES R-WERTES</vt:lpstr>
      <vt:lpstr>Quellcode</vt:lpstr>
      <vt:lpstr>Resultate</vt:lpstr>
      <vt:lpstr>Fallzahlen in Europa</vt:lpstr>
      <vt:lpstr>Exponentielles Wachstum</vt:lpstr>
      <vt:lpstr>Verdoppelungszeit</vt:lpstr>
      <vt:lpstr>Unterschiede und Gemeinsamkeiten zwischen den Ländern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TITLES/SECTION BREAKS IMAGES, ILLUSTRATIONS, SHAPES</dc:title>
  <cp:lastModifiedBy>Scherrer, Robin</cp:lastModifiedBy>
  <cp:revision>15</cp:revision>
  <dcterms:modified xsi:type="dcterms:W3CDTF">2022-01-28T10:59:24Z</dcterms:modified>
</cp:coreProperties>
</file>