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8C3DA-B241-45E6-9F61-CB3E8C618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E0E5B1-403F-46EF-930C-5DBB7A1C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2C10-48CE-45E2-8312-301DDAB2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E29EA-793B-405A-9108-336CE49E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34AE-2DBD-43DC-9FE6-8B15BFCB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85709-DD14-4337-AC8B-37E290B5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36525-63FA-4A33-937F-0837C099A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E32B0-3DA4-44D0-A07A-13E4B784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618A2-4E60-4225-AC59-506E2D17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F7B29-6FCF-40D1-A8E2-4BA76A8C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15C55-A682-4811-A488-8D86A8353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149BB-28B8-4FA9-A27C-9A7039B2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273F3-0B04-43CB-9B9C-4DA860EE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DAB61-292C-42C8-9741-1CE3B3D7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0C54A-09C7-4B12-87D0-36ABA937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50404-7557-453D-9359-1056340C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BC29-5F28-4F2F-A518-0B50BDB4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254A7-BA91-4031-93D6-FF9BB34A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9CB9A-717D-4A28-B25C-37774237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AC77D-4875-49D6-9432-9CE86C49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AA22B-EB12-45EB-8224-D25C44C2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F026A-791A-4CC1-A304-B02EE433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F44D-DDE8-44BF-BC79-3B5D26F8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811F0-A3E7-4F01-808A-65B7336B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81667-C830-465E-8206-50118B37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7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810C-D998-4264-882B-E392EE0B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07F8F-08CE-427A-BC45-722E4409B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2742C-3F10-4259-813A-ACD42BC2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A8B16-94FD-47C0-8E08-C8E5D107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90E68-8388-4D54-B4EE-094B3C64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66DC-6501-4F8C-8C27-5139C88A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4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FEEBF-669C-4062-A972-13FA2F09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D308E-897B-4FA4-A6E3-3E34114C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005DF-6907-4A18-A8D1-983B7AB3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7BFFA-F654-448E-ABFB-AB0D9823C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04A831-9FA7-4589-96AE-469D23A4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F3B77C-A9A6-4AF2-BB49-EB60B7FC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6C1962-5BBD-45E0-A29C-C0C8FAE8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1428F2-D7C9-43B4-A1FC-060CD51B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20CFF-50C1-4B61-8B47-1A96962A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ECB0F0-5581-48A9-88CE-02D9F870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EDF52-3BC7-4043-B4A0-F52FD460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39CED-9830-4AB3-86EE-856FD82D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6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6CC40-231D-42BC-8723-23EF4F6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7D0F0E-8625-4F12-BAEA-5F9E84E4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CE0B8-63C8-4E1D-A15B-994BE68F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5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B3678-DCF4-4C7E-A8D8-416BDDA4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56D94-2F0D-4C9D-8059-002FE189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C1D9C-2113-4C8D-82D0-E58F99BEB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A69AE-9482-47AB-BA20-835D076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CA8F7-C238-4C87-B2FF-8C8A444C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1EF19-A74C-4916-A979-E36D86D5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B0DC6-37D8-4810-945A-A32615C9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21A925-5ADB-4F72-961A-890B6DFE3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BF37C-09BF-4B24-B4C9-772378A5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C0E06-AD41-4BD0-A2A8-AFCC9052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3FEBA-48DE-4406-B46B-21AAEE2E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1E32-8711-4080-BEFA-5578F85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32DEE-1ACB-43BA-A156-AF5BEA1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3513B-0A3B-4C0A-AC97-6DC31B4D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64DB-690D-4CEF-BFD6-6AD94D48A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D313-241A-4E57-A83F-FBE38731C8F8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89BD4-2002-44EF-9E92-A3B13D3D5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D13A1-D9DD-4D33-90C0-3781349A3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30011-12C0-44E3-B18E-8F3002761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B9D2EB-91B0-4415-8473-DB625EE9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3" y="442567"/>
            <a:ext cx="7368485" cy="582902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106AF-344C-4B2B-9120-110E8D1B5D2A}"/>
              </a:ext>
            </a:extLst>
          </p:cNvPr>
          <p:cNvSpPr txBox="1"/>
          <p:nvPr/>
        </p:nvSpPr>
        <p:spPr>
          <a:xfrm>
            <a:off x="8070574" y="2557396"/>
            <a:ext cx="358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 </a:t>
            </a:r>
            <a:r>
              <a:rPr lang="en-US" altLang="ko-KR" dirty="0"/>
              <a:t>1000</a:t>
            </a:r>
            <a:r>
              <a:rPr lang="ko-KR" altLang="en-US" dirty="0"/>
              <a:t>개 이상 플레이리스트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4A940-22E5-4C9C-9723-70D8A3E057A6}"/>
              </a:ext>
            </a:extLst>
          </p:cNvPr>
          <p:cNvSpPr txBox="1"/>
          <p:nvPr/>
        </p:nvSpPr>
        <p:spPr>
          <a:xfrm>
            <a:off x="8100391" y="3931273"/>
            <a:ext cx="358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수록곡을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노래가사 추출 반복횟수로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FC352-7BB7-4028-80E1-02CE579B2B72}"/>
              </a:ext>
            </a:extLst>
          </p:cNvPr>
          <p:cNvSpPr txBox="1"/>
          <p:nvPr/>
        </p:nvSpPr>
        <p:spPr>
          <a:xfrm>
            <a:off x="8160026" y="1183519"/>
            <a:ext cx="358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당 </a:t>
            </a:r>
            <a:r>
              <a:rPr lang="en-US" altLang="ko-KR" dirty="0"/>
              <a:t>20</a:t>
            </a:r>
            <a:r>
              <a:rPr lang="ko-KR" altLang="en-US" dirty="0"/>
              <a:t>개 플레이리스트 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35 </a:t>
            </a:r>
            <a:r>
              <a:rPr lang="ko-KR" altLang="en-US" dirty="0"/>
              <a:t>페이지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2DE838-4368-4D67-A61A-D3B270A318F9}"/>
              </a:ext>
            </a:extLst>
          </p:cNvPr>
          <p:cNvSpPr txBox="1"/>
          <p:nvPr/>
        </p:nvSpPr>
        <p:spPr>
          <a:xfrm>
            <a:off x="8130208" y="5305149"/>
            <a:ext cx="35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플레이리스트 클릭 </a:t>
            </a:r>
          </a:p>
        </p:txBody>
      </p:sp>
    </p:spTree>
    <p:extLst>
      <p:ext uri="{BB962C8B-B14F-4D97-AF65-F5344CB8AC3E}">
        <p14:creationId xmlns:p14="http://schemas.microsoft.com/office/powerpoint/2010/main" val="169437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99C846-A771-46DB-8002-2E3289F38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6" y="453335"/>
            <a:ext cx="6813550" cy="56134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9CC95-5073-44F7-B8B9-0C6E740CC96A}"/>
              </a:ext>
            </a:extLst>
          </p:cNvPr>
          <p:cNvSpPr txBox="1"/>
          <p:nvPr/>
        </p:nvSpPr>
        <p:spPr>
          <a:xfrm>
            <a:off x="7931426" y="1252330"/>
            <a:ext cx="374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해시태그 추출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DBB82-7173-4AD2-B18D-882236DAAD88}"/>
              </a:ext>
            </a:extLst>
          </p:cNvPr>
          <p:cNvSpPr txBox="1"/>
          <p:nvPr/>
        </p:nvSpPr>
        <p:spPr>
          <a:xfrm>
            <a:off x="7931426" y="2209799"/>
            <a:ext cx="374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노래 정보 클릭</a:t>
            </a:r>
          </a:p>
        </p:txBody>
      </p:sp>
    </p:spTree>
    <p:extLst>
      <p:ext uri="{BB962C8B-B14F-4D97-AF65-F5344CB8AC3E}">
        <p14:creationId xmlns:p14="http://schemas.microsoft.com/office/powerpoint/2010/main" val="125911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E85686-CAB1-4062-813B-4ED89299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8" y="769316"/>
            <a:ext cx="6470650" cy="368935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B741E-1854-4AE4-95BC-362A9B9F3318}"/>
              </a:ext>
            </a:extLst>
          </p:cNvPr>
          <p:cNvSpPr txBox="1"/>
          <p:nvPr/>
        </p:nvSpPr>
        <p:spPr>
          <a:xfrm>
            <a:off x="8060635" y="1113183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가사 추출</a:t>
            </a:r>
          </a:p>
        </p:txBody>
      </p:sp>
    </p:spTree>
    <p:extLst>
      <p:ext uri="{BB962C8B-B14F-4D97-AF65-F5344CB8AC3E}">
        <p14:creationId xmlns:p14="http://schemas.microsoft.com/office/powerpoint/2010/main" val="5347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박성준</dc:creator>
  <cp:lastModifiedBy>박성준</cp:lastModifiedBy>
  <cp:revision>2</cp:revision>
  <dcterms:created xsi:type="dcterms:W3CDTF">2020-10-05T09:31:08Z</dcterms:created>
  <dcterms:modified xsi:type="dcterms:W3CDTF">2020-10-05T09:32:28Z</dcterms:modified>
</cp:coreProperties>
</file>