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C6E65-711B-4EE1-BF27-C29A48EE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8C10E-0E2A-492C-B57D-B3A648B25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31991-EB8F-4B4D-B40F-C8302268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B3BC-0D8C-4245-9E32-90432D8F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E310D-87FD-430E-AB2F-951E046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6C983-A253-4F82-A6D7-A56D883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8303A-F734-499B-B317-9CD7A1E3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407B7-71DD-4C37-B8B2-5B5C56E8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DCE80-5B1E-4169-81D2-1FFCF89D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4120A-53DE-453E-A0ED-C2597E5A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02DC6B-8B3F-4E6C-A4DB-6CF9B77C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EB468F-A4C0-4042-9BA4-2E06C4B9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DA276-B2D5-4938-87A6-E46109CC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1EAAE-1FC5-4062-B63A-91D840E6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AD320-DE3E-4800-9C32-19396101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4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2E4E5-D40A-4289-8625-CB65713B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49E9E-674A-4291-BA18-B63043B8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A55DE-91FC-46E4-9799-A594200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D5B11-A882-4478-A658-132250B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BEE4C-8A66-418D-A009-816B7467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B4328-E5F0-43D9-ABC3-B95B291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313B5-05D9-45F0-AE5B-ED8EBAF4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5ED35-317E-4A05-ACD2-80C6214D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1DF95-E88E-468E-AB34-16606D20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72FEB-7869-4BC3-8AF6-6311C4C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E7705-5520-4509-A7D2-D354426F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9FC21-E46A-409A-B0BA-9AC69479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C8237-ED89-4282-9303-7CB53B4B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0EC1F-BAE6-40C2-AD10-766F6B83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0A573-BF8B-4CC3-AD86-C21DD70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09D47-2EFE-473C-BBF0-BA176310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20984-EAE8-42EF-BE1E-8AFE61AE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42DAA-5765-457A-BC53-4B5ECFD3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61E53-90E1-4552-B10E-A79C7A2A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FA8EE-FF22-441C-A112-88983E7F7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F8E93-E4C2-4D3F-BD79-DE8990391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1E1E38-5884-4DA7-B326-0807A7B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AE508-CECE-414D-AEEA-DA02CC33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68639-8507-4C5C-873C-69D4E9A8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10DEC-1E3C-42B5-BDC8-877E972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9346A2-ABE5-4720-8BA2-9589BF3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F1925-2A9A-48A9-95D5-6603AE3C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EC8E4-5835-4511-9935-04DF31D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6D54B-240F-4DC2-B71D-F5EE7B1A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E4064-B2E3-4D7C-A544-4B3F0A12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B9BB8-279B-4A55-8466-30A461E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5B341-FDE5-4BD0-AB53-98D144DF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8F8-3AA7-4F0E-B5A1-C986C533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C8E8E-1E2F-4F11-90F7-73049E08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DB45C-B476-4A24-884A-4E8EAB2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D8607-110A-46C0-B0BD-D330F04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9A486-FA04-4C00-BD97-47E7ACF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6ED8-BA55-4DFB-B1B2-E0577AB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23C4C-A548-4266-B3D4-FE7CE737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1FD20-BFF0-4A97-B7F4-882603322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43251-DB87-4BFD-B465-C48F5AE4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184BD-F45F-412A-B4BA-E9D84A0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93B4-EE73-45FB-965E-BE80C92B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14ADB1-BDC4-4E70-A828-CD241A92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6A472-760D-4514-8DDE-A58FE9A0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718D0-9A72-48C5-ABFD-A9101C7DB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EFCA-C02F-4146-98D1-7E5273CB4A7C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5654-511D-4714-B5B7-B90DB30F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D61D-BC74-4A2F-A1D9-B7127A2E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0860-26E8-42EC-AC48-027911439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46740-CA4B-4DD0-AC97-D6DFE224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405" y="2337129"/>
            <a:ext cx="2183742" cy="218374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6674E31-2F4F-48B8-8AB4-2C9B16B2237F}"/>
              </a:ext>
            </a:extLst>
          </p:cNvPr>
          <p:cNvSpPr/>
          <p:nvPr/>
        </p:nvSpPr>
        <p:spPr>
          <a:xfrm>
            <a:off x="2764425" y="2930610"/>
            <a:ext cx="1073426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0CA00-3DB9-44DA-B266-D2CD5CCB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29" y="211587"/>
            <a:ext cx="4067175" cy="3217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719342-59AA-4096-94C5-F3EEE4C8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29" y="3546406"/>
            <a:ext cx="4067175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EAD063-FBF8-4A97-9CF8-D53457F8A0DD}"/>
              </a:ext>
            </a:extLst>
          </p:cNvPr>
          <p:cNvSpPr/>
          <p:nvPr/>
        </p:nvSpPr>
        <p:spPr>
          <a:xfrm>
            <a:off x="8512555" y="3011556"/>
            <a:ext cx="1073426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96923B-FCA8-452B-83D4-070632BD8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825" y="2394127"/>
            <a:ext cx="2069746" cy="2069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B02F5E-1549-4169-BB5A-75C65FF98CAC}"/>
              </a:ext>
            </a:extLst>
          </p:cNvPr>
          <p:cNvSpPr txBox="1"/>
          <p:nvPr/>
        </p:nvSpPr>
        <p:spPr>
          <a:xfrm>
            <a:off x="4247129" y="617220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학습데이터 추출 및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CD6C8-CB5D-4FD5-8E43-1792B4C63ADD}"/>
              </a:ext>
            </a:extLst>
          </p:cNvPr>
          <p:cNvSpPr txBox="1"/>
          <p:nvPr/>
        </p:nvSpPr>
        <p:spPr>
          <a:xfrm>
            <a:off x="0" y="4681331"/>
            <a:ext cx="19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녹음파일 형성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C46F1-4868-4E50-A3CC-E453CCCAC38B}"/>
              </a:ext>
            </a:extLst>
          </p:cNvPr>
          <p:cNvSpPr txBox="1"/>
          <p:nvPr/>
        </p:nvSpPr>
        <p:spPr>
          <a:xfrm>
            <a:off x="9491870" y="4681331"/>
            <a:ext cx="25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AI </a:t>
            </a:r>
            <a:r>
              <a:rPr lang="ko-KR" altLang="en-US" dirty="0"/>
              <a:t>학습데이터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23138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6DA347-BDDE-46D5-9549-9B7A4C8F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75" y="463380"/>
            <a:ext cx="2259942" cy="2259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CF2F50-172F-4803-9D7E-7D88C197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3" y="717222"/>
            <a:ext cx="5087761" cy="5244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A221332-A2C7-4991-A6CD-0BD7EE382A68}"/>
              </a:ext>
            </a:extLst>
          </p:cNvPr>
          <p:cNvSpPr/>
          <p:nvPr/>
        </p:nvSpPr>
        <p:spPr>
          <a:xfrm>
            <a:off x="5993296" y="831128"/>
            <a:ext cx="1073426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33D47DE-A2C0-4296-A4A7-162A1C14ADC3}"/>
              </a:ext>
            </a:extLst>
          </p:cNvPr>
          <p:cNvSpPr/>
          <p:nvPr/>
        </p:nvSpPr>
        <p:spPr>
          <a:xfrm rot="3601251">
            <a:off x="9321121" y="3055874"/>
            <a:ext cx="1073426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F41681D-1937-49BB-9A31-0D90D0C2E284}"/>
              </a:ext>
            </a:extLst>
          </p:cNvPr>
          <p:cNvSpPr/>
          <p:nvPr/>
        </p:nvSpPr>
        <p:spPr>
          <a:xfrm rot="7534154">
            <a:off x="7529327" y="3049976"/>
            <a:ext cx="1073426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F24D7C-E4D1-4C51-8A7E-9E1E91174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08" y="4146811"/>
            <a:ext cx="1584953" cy="1584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8194BA-83B7-43BE-8806-E974BE08A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72" y="4086492"/>
            <a:ext cx="1720284" cy="1720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F1B951-3DB1-4EB6-89F8-7F79B346B102}"/>
              </a:ext>
            </a:extLst>
          </p:cNvPr>
          <p:cNvSpPr txBox="1"/>
          <p:nvPr/>
        </p:nvSpPr>
        <p:spPr>
          <a:xfrm>
            <a:off x="10376452" y="1381539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이상치 감지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CDAF6-1C35-4D56-9AF0-10E40A0D7CAD}"/>
              </a:ext>
            </a:extLst>
          </p:cNvPr>
          <p:cNvSpPr txBox="1"/>
          <p:nvPr/>
        </p:nvSpPr>
        <p:spPr>
          <a:xfrm>
            <a:off x="6334284" y="5961874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보험회사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0F1B1-5264-4E8F-95D0-66BD5F3A4557}"/>
              </a:ext>
            </a:extLst>
          </p:cNvPr>
          <p:cNvSpPr txBox="1"/>
          <p:nvPr/>
        </p:nvSpPr>
        <p:spPr>
          <a:xfrm>
            <a:off x="9978417" y="5993072"/>
            <a:ext cx="14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라이더 </a:t>
            </a:r>
            <a:r>
              <a:rPr lang="ko-KR" altLang="en-US" dirty="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381204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6</cp:revision>
  <dcterms:created xsi:type="dcterms:W3CDTF">2020-12-18T07:03:58Z</dcterms:created>
  <dcterms:modified xsi:type="dcterms:W3CDTF">2020-12-18T08:03:04Z</dcterms:modified>
</cp:coreProperties>
</file>