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2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F9D13-860A-4A3F-86DD-E55650163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E7A59C-80B3-4344-BE01-9BAFB45D3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54C4A-163F-4293-B260-924419C5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BB8-9C34-4DCB-9267-F52ED7B0DB5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49FEF-59DA-403F-8867-52727B8A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EC8B44-773C-462A-B044-63DAED19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85F6-A7B8-46C9-84C5-A83EA0F2F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34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F7CF8-1D94-42BA-8375-AF74EB14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06CF85-C63E-490D-B3DC-A48BBD280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13A559-A864-42CD-B75E-4A020DC9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BB8-9C34-4DCB-9267-F52ED7B0DB5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9FF3F4-637E-4172-8089-BFD11820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C69AFE-B923-46DB-A31D-F72090C91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85F6-A7B8-46C9-84C5-A83EA0F2F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23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D288CF-85AC-4509-9ECF-879595287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205F2B-562D-4049-8BD1-0620506FA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BF76C-DFF7-4B0C-B93E-2500CC22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BB8-9C34-4DCB-9267-F52ED7B0DB5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7044CB-D9C2-44E5-AE84-D7C3B66C8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A43FB7-E067-4F10-9293-019CF80A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85F6-A7B8-46C9-84C5-A83EA0F2F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9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F4DAC-62CF-4551-B537-2B67F6A6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B7855-D893-41A2-8303-30E614ECF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DA93EB-799E-4499-AEA9-46EBE5B5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BB8-9C34-4DCB-9267-F52ED7B0DB5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4C5D0-D94F-432F-A696-898DA18C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B8E06-F49B-46C7-A05B-747E2C30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85F6-A7B8-46C9-84C5-A83EA0F2F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8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29DB9-D4B6-40B1-B316-53A0860F5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4F06BD-C538-4804-8EFD-6D5B7B265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A40700-0EF9-46F6-8CAB-451DC5C6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BB8-9C34-4DCB-9267-F52ED7B0DB5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A850B-C808-42D4-8691-FC78EC14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017D6B-E6DF-469E-A34E-101BF6C1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85F6-A7B8-46C9-84C5-A83EA0F2F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0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13795-B71F-4DA4-B4EE-AA732961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63B84-D84A-4691-B791-A22B91529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9042D0-B9EA-477D-BAC7-3E4CBE932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AEEC4E-6B77-4FE6-ADCD-9705EC85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BB8-9C34-4DCB-9267-F52ED7B0DB5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670DED-C274-45CE-A97D-EAF27AF2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94B7EF-0823-428C-8A2B-0F441965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85F6-A7B8-46C9-84C5-A83EA0F2F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16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083BB-FEA9-4A08-9CA1-0E8A86959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85F4B0-3AF1-438D-833E-81204E442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9B6142-142D-44BF-8D0A-57BC7014A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C62A0E-ECED-4CBB-82BF-2E578651A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503B84-366A-42AA-B2C6-BCE3AD024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4AE114-998E-4583-8592-D2119946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BB8-9C34-4DCB-9267-F52ED7B0DB5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7A01C9-4076-4C82-A331-5D2C76B19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95580D-A108-475C-8719-AAC6451F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85F6-A7B8-46C9-84C5-A83EA0F2F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52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2A87B-9BE7-4FD3-91EA-A3B54656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940544-B7C5-4CE8-8020-4ABF8729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BB8-9C34-4DCB-9267-F52ED7B0DB5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D8F619-5CD6-40FF-A9F7-8E9C89BE6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199A67-8934-4221-BC8D-60015FD9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85F6-A7B8-46C9-84C5-A83EA0F2F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21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31CA3-5088-48A6-8DBF-27639A0F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BB8-9C34-4DCB-9267-F52ED7B0DB5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70D3FE-9F73-4C10-B0F3-2C07E644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00D53A-AE71-4562-8FEC-3DFA1E03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85F6-A7B8-46C9-84C5-A83EA0F2F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01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47A7E-88D2-44EA-B4B8-EDDFE0A2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B5B35-0814-4861-AC3F-7D6637B68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B8D187-BBE5-40A6-AEF3-F335916E5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3CBF3-3027-4ABF-8094-25549CDB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BB8-9C34-4DCB-9267-F52ED7B0DB5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D0F7D-ED77-4384-91F2-2051FF331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180874-E381-46EB-9DC9-4A9DD380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85F6-A7B8-46C9-84C5-A83EA0F2F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97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4CAE5-3F3A-42D1-8253-9BEB2A93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A97630-A4E6-4401-B817-117910505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B2637-9FD0-4C72-A0FE-721E12B09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DE9DE3-9036-4FCA-A2BD-05EC48F3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BB8-9C34-4DCB-9267-F52ED7B0DB5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E86C88-EF92-4F4E-9976-3A8C6314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69F801-C6F3-4039-B31E-7A46DF4D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85F6-A7B8-46C9-84C5-A83EA0F2F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5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FCBBBD-AB2F-4764-A281-18B85647C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A487EB-4B3B-4674-97F3-FC6D1FBF1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2D8C99-B2F1-4056-92D6-1D9118038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8FBB8-9C34-4DCB-9267-F52ED7B0DB5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F71182-49FF-4307-BA73-F6C2442BE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CAAD20-CBC2-4C11-B50D-80E7A81A2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F85F6-A7B8-46C9-84C5-A83EA0F2F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85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A74103-4BC7-4057-8F25-F1F0E303AA82}"/>
              </a:ext>
            </a:extLst>
          </p:cNvPr>
          <p:cNvSpPr txBox="1"/>
          <p:nvPr/>
        </p:nvSpPr>
        <p:spPr>
          <a:xfrm>
            <a:off x="2574235" y="2365513"/>
            <a:ext cx="7702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latin typeface="a바른생각" panose="02020600000000000000" pitchFamily="18" charset="-127"/>
                <a:ea typeface="a바른생각" panose="02020600000000000000" pitchFamily="18" charset="-127"/>
              </a:rPr>
              <a:t>To Do list</a:t>
            </a:r>
            <a:endParaRPr lang="ko-KR" altLang="en-US" sz="9600" dirty="0"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06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086918-937D-4942-86ED-E0A75A741E1A}"/>
              </a:ext>
            </a:extLst>
          </p:cNvPr>
          <p:cNvSpPr txBox="1"/>
          <p:nvPr/>
        </p:nvSpPr>
        <p:spPr>
          <a:xfrm>
            <a:off x="844826" y="1331844"/>
            <a:ext cx="98198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시월구일3" panose="02020600000000000000" pitchFamily="18" charset="-127"/>
                <a:ea typeface="a시월구일3" panose="02020600000000000000" pitchFamily="18" charset="-127"/>
              </a:rPr>
              <a:t>Ai </a:t>
            </a:r>
            <a:r>
              <a:rPr lang="ko-KR" altLang="en-US" sz="3200" dirty="0">
                <a:latin typeface="a시월구일3" panose="02020600000000000000" pitchFamily="18" charset="-127"/>
                <a:ea typeface="a시월구일3" panose="02020600000000000000" pitchFamily="18" charset="-127"/>
              </a:rPr>
              <a:t>학습에 필요한 녹음 데이터 파일을 생성해야 함</a:t>
            </a:r>
            <a:r>
              <a:rPr lang="en-US" altLang="ko-KR" sz="3200" dirty="0">
                <a:latin typeface="a시월구일3" panose="02020600000000000000" pitchFamily="18" charset="-127"/>
                <a:ea typeface="a시월구일3" panose="02020600000000000000" pitchFamily="18" charset="-127"/>
              </a:rPr>
              <a:t>!!! </a:t>
            </a:r>
          </a:p>
          <a:p>
            <a:endParaRPr lang="en-US" altLang="ko-KR" sz="3200" dirty="0">
              <a:latin typeface="a시월구일3" panose="02020600000000000000" pitchFamily="18" charset="-127"/>
              <a:ea typeface="a시월구일3" panose="02020600000000000000" pitchFamily="18" charset="-127"/>
            </a:endParaRPr>
          </a:p>
          <a:p>
            <a:r>
              <a:rPr lang="ko-KR" altLang="en-US" sz="3200" dirty="0">
                <a:latin typeface="a시월구일3" panose="02020600000000000000" pitchFamily="18" charset="-127"/>
                <a:ea typeface="a시월구일3" panose="02020600000000000000" pitchFamily="18" charset="-127"/>
              </a:rPr>
              <a:t>내가 보내준 엑셀 파일에 있는 </a:t>
            </a:r>
            <a:r>
              <a:rPr lang="en-US" altLang="ko-KR" sz="3200" dirty="0">
                <a:latin typeface="a시월구일3" panose="02020600000000000000" pitchFamily="18" charset="-127"/>
                <a:ea typeface="a시월구일3" panose="02020600000000000000" pitchFamily="18" charset="-127"/>
              </a:rPr>
              <a:t>text </a:t>
            </a:r>
            <a:r>
              <a:rPr lang="ko-KR" altLang="en-US" sz="3200" dirty="0">
                <a:latin typeface="a시월구일3" panose="02020600000000000000" pitchFamily="18" charset="-127"/>
                <a:ea typeface="a시월구일3" panose="02020600000000000000" pitchFamily="18" charset="-127"/>
              </a:rPr>
              <a:t>부분을 각각 녹음하면 됨</a:t>
            </a:r>
            <a:r>
              <a:rPr lang="en-US" altLang="ko-KR" sz="3200" dirty="0">
                <a:latin typeface="a시월구일3" panose="02020600000000000000" pitchFamily="18" charset="-127"/>
                <a:ea typeface="a시월구일3" panose="02020600000000000000" pitchFamily="18" charset="-127"/>
              </a:rPr>
              <a:t>(127</a:t>
            </a:r>
            <a:r>
              <a:rPr lang="ko-KR" altLang="en-US" sz="3200" dirty="0">
                <a:latin typeface="a시월구일3" panose="02020600000000000000" pitchFamily="18" charset="-127"/>
                <a:ea typeface="a시월구일3" panose="02020600000000000000" pitchFamily="18" charset="-127"/>
              </a:rPr>
              <a:t>개</a:t>
            </a:r>
            <a:r>
              <a:rPr lang="en-US" altLang="ko-KR" sz="3200" dirty="0">
                <a:latin typeface="a시월구일3" panose="02020600000000000000" pitchFamily="18" charset="-127"/>
                <a:ea typeface="a시월구일3" panose="02020600000000000000" pitchFamily="18" charset="-127"/>
              </a:rPr>
              <a:t>)</a:t>
            </a:r>
          </a:p>
          <a:p>
            <a:endParaRPr lang="en-US" altLang="ko-KR" sz="3200" dirty="0">
              <a:latin typeface="a시월구일3" panose="02020600000000000000" pitchFamily="18" charset="-127"/>
              <a:ea typeface="a시월구일3" panose="02020600000000000000" pitchFamily="18" charset="-127"/>
            </a:endParaRPr>
          </a:p>
          <a:p>
            <a:r>
              <a:rPr lang="ko-KR" altLang="en-US" sz="3200" dirty="0">
                <a:latin typeface="a시월구일3" panose="02020600000000000000" pitchFamily="18" charset="-127"/>
                <a:ea typeface="a시월구일3" panose="02020600000000000000" pitchFamily="18" charset="-127"/>
              </a:rPr>
              <a:t>해당 녹음파일을 어떻게 설정해서 녹음해야 할지</a:t>
            </a:r>
            <a:r>
              <a:rPr lang="en-US" altLang="ko-KR" sz="3200" dirty="0">
                <a:latin typeface="a시월구일3" panose="02020600000000000000" pitchFamily="18" charset="-127"/>
                <a:ea typeface="a시월구일3" panose="02020600000000000000" pitchFamily="18" charset="-127"/>
              </a:rPr>
              <a:t>, </a:t>
            </a:r>
            <a:r>
              <a:rPr lang="ko-KR" altLang="en-US" sz="3200" dirty="0">
                <a:latin typeface="a시월구일3" panose="02020600000000000000" pitchFamily="18" charset="-127"/>
                <a:ea typeface="a시월구일3" panose="02020600000000000000" pitchFamily="18" charset="-127"/>
              </a:rPr>
              <a:t>어떻게 분류해서 저장할 지는 뒤에 설명함</a:t>
            </a:r>
            <a:endParaRPr lang="en-US" altLang="ko-KR" sz="3200" dirty="0">
              <a:latin typeface="a시월구일3" panose="02020600000000000000" pitchFamily="18" charset="-127"/>
              <a:ea typeface="a시월구일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39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28BF83A-DA91-4DA3-866E-3170F9A8F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139" y="471487"/>
            <a:ext cx="5181600" cy="5915025"/>
          </a:xfrm>
          <a:prstGeom prst="rect">
            <a:avLst/>
          </a:prstGeom>
          <a:noFill/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CA0C1C4-D7B7-45F0-A3A9-9777887C361B}"/>
              </a:ext>
            </a:extLst>
          </p:cNvPr>
          <p:cNvSpPr/>
          <p:nvPr/>
        </p:nvSpPr>
        <p:spPr>
          <a:xfrm>
            <a:off x="1630016" y="795130"/>
            <a:ext cx="2782957" cy="54565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C3722-1AD8-4340-BE65-E68C2632FE88}"/>
              </a:ext>
            </a:extLst>
          </p:cNvPr>
          <p:cNvSpPr txBox="1"/>
          <p:nvPr/>
        </p:nvSpPr>
        <p:spPr>
          <a:xfrm>
            <a:off x="7504043" y="2504660"/>
            <a:ext cx="448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해당 부분을 녹음</a:t>
            </a:r>
          </a:p>
        </p:txBody>
      </p:sp>
    </p:spTree>
    <p:extLst>
      <p:ext uri="{BB962C8B-B14F-4D97-AF65-F5344CB8AC3E}">
        <p14:creationId xmlns:p14="http://schemas.microsoft.com/office/powerpoint/2010/main" val="2915657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4C3722-1AD8-4340-BE65-E68C2632FE88}"/>
              </a:ext>
            </a:extLst>
          </p:cNvPr>
          <p:cNvSpPr txBox="1"/>
          <p:nvPr/>
        </p:nvSpPr>
        <p:spPr>
          <a:xfrm>
            <a:off x="5892933" y="1630017"/>
            <a:ext cx="448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해당 어플리케이션 다운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244328-BE7C-4550-AC9F-3C33A5D39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9" y="0"/>
            <a:ext cx="3855697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CA0C1C4-D7B7-45F0-A3A9-9777887C361B}"/>
              </a:ext>
            </a:extLst>
          </p:cNvPr>
          <p:cNvSpPr/>
          <p:nvPr/>
        </p:nvSpPr>
        <p:spPr>
          <a:xfrm>
            <a:off x="1590259" y="725557"/>
            <a:ext cx="3855697" cy="36675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4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4C3722-1AD8-4340-BE65-E68C2632FE88}"/>
              </a:ext>
            </a:extLst>
          </p:cNvPr>
          <p:cNvSpPr txBox="1"/>
          <p:nvPr/>
        </p:nvSpPr>
        <p:spPr>
          <a:xfrm>
            <a:off x="6202719" y="6273410"/>
            <a:ext cx="448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설정 클릭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202198-86E9-4A1B-B69C-6E5E71F07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07" y="87682"/>
            <a:ext cx="3855697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CA0C1C4-D7B7-45F0-A3A9-9777887C361B}"/>
              </a:ext>
            </a:extLst>
          </p:cNvPr>
          <p:cNvSpPr/>
          <p:nvPr/>
        </p:nvSpPr>
        <p:spPr>
          <a:xfrm flipH="1">
            <a:off x="4659680" y="6363222"/>
            <a:ext cx="826719" cy="559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525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4C3722-1AD8-4340-BE65-E68C2632FE88}"/>
              </a:ext>
            </a:extLst>
          </p:cNvPr>
          <p:cNvSpPr txBox="1"/>
          <p:nvPr/>
        </p:nvSpPr>
        <p:spPr>
          <a:xfrm>
            <a:off x="5238215" y="2884892"/>
            <a:ext cx="4489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 포맷을 </a:t>
            </a:r>
            <a:r>
              <a:rPr lang="en-US" altLang="ko-KR" dirty="0"/>
              <a:t>wav </a:t>
            </a:r>
            <a:r>
              <a:rPr lang="ko-KR" altLang="en-US" dirty="0"/>
              <a:t>로 설정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Sample rate</a:t>
            </a:r>
            <a:r>
              <a:rPr lang="ko-KR" altLang="en-US" dirty="0"/>
              <a:t>을 </a:t>
            </a:r>
            <a:r>
              <a:rPr lang="en-US" altLang="ko-KR" dirty="0"/>
              <a:t>22050 Hz </a:t>
            </a:r>
            <a:r>
              <a:rPr lang="ko-KR" altLang="en-US" dirty="0"/>
              <a:t>로 설정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52A042-DAF2-4D7D-AD57-5D94D3AD8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63" y="187890"/>
            <a:ext cx="3855697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875F531-D6AF-4BF9-8B44-53112E509DBF}"/>
              </a:ext>
            </a:extLst>
          </p:cNvPr>
          <p:cNvSpPr/>
          <p:nvPr/>
        </p:nvSpPr>
        <p:spPr>
          <a:xfrm flipH="1">
            <a:off x="3221274" y="2695184"/>
            <a:ext cx="826719" cy="559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A0C1C4-D7B7-45F0-A3A9-9777887C361B}"/>
              </a:ext>
            </a:extLst>
          </p:cNvPr>
          <p:cNvSpPr/>
          <p:nvPr/>
        </p:nvSpPr>
        <p:spPr>
          <a:xfrm flipH="1">
            <a:off x="3149713" y="3732756"/>
            <a:ext cx="969839" cy="4588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2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16BFD14-45E1-4A6F-9658-81F39623D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07" y="787554"/>
            <a:ext cx="8208740" cy="51122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4C3722-1AD8-4340-BE65-E68C2632FE88}"/>
              </a:ext>
            </a:extLst>
          </p:cNvPr>
          <p:cNvSpPr txBox="1"/>
          <p:nvPr/>
        </p:nvSpPr>
        <p:spPr>
          <a:xfrm>
            <a:off x="8883289" y="3158990"/>
            <a:ext cx="448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이런 폴더 구조로 저장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75F531-D6AF-4BF9-8B44-53112E509DBF}"/>
              </a:ext>
            </a:extLst>
          </p:cNvPr>
          <p:cNvSpPr/>
          <p:nvPr/>
        </p:nvSpPr>
        <p:spPr>
          <a:xfrm flipH="1">
            <a:off x="2068876" y="2991132"/>
            <a:ext cx="2334681" cy="290862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A0C1C4-D7B7-45F0-A3A9-9777887C361B}"/>
              </a:ext>
            </a:extLst>
          </p:cNvPr>
          <p:cNvSpPr/>
          <p:nvPr/>
        </p:nvSpPr>
        <p:spPr>
          <a:xfrm flipH="1">
            <a:off x="4811201" y="1202497"/>
            <a:ext cx="3664446" cy="25302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118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63</Words>
  <Application>Microsoft Office PowerPoint</Application>
  <PresentationFormat>와이드스크린</PresentationFormat>
  <Paragraphs>15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a바른생각</vt:lpstr>
      <vt:lpstr>a시월구일3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박성준</dc:creator>
  <cp:lastModifiedBy>박성준</cp:lastModifiedBy>
  <cp:revision>2</cp:revision>
  <dcterms:created xsi:type="dcterms:W3CDTF">2020-12-03T09:01:56Z</dcterms:created>
  <dcterms:modified xsi:type="dcterms:W3CDTF">2020-12-03T09:03:14Z</dcterms:modified>
</cp:coreProperties>
</file>