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84" r:id="rId4"/>
    <p:sldId id="276" r:id="rId5"/>
    <p:sldId id="300" r:id="rId6"/>
    <p:sldId id="301" r:id="rId7"/>
    <p:sldId id="278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770204" y="2505670"/>
            <a:ext cx="465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Tesla </a:t>
            </a:r>
            <a:r>
              <a:rPr lang="ko-KR" altLang="en-US" sz="5400" dirty="0">
                <a:solidFill>
                  <a:schemeClr val="bg1"/>
                </a:solidFill>
              </a:rPr>
              <a:t>주가 예측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961715" y="391791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주제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목표 및 동기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데이터 확보 방법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진행계획 및 결과 예측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312934" y="137768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722634" y="137768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63770" y="15645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79728" y="1610854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머신러닝으로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테슬라의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주가를 예측해 보자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0B6218-8546-403B-8EAF-81A1C7FD8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35" y="2850906"/>
            <a:ext cx="9651998" cy="35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 및 동기</a:t>
            </a: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6463710" y="1888240"/>
            <a:ext cx="55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차 산업혁명과 더불어 기술주에 대한 관심은 커지고 있다</a:t>
            </a:r>
            <a:r>
              <a:rPr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6537608" y="30596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전기차 시장은 점점 커지는 추세이다</a:t>
            </a:r>
            <a:r>
              <a:rPr kumimoji="1"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6537608" y="3954098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전기차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위 기업인 </a:t>
            </a:r>
            <a:r>
              <a:rPr lang="ko-KR" altLang="en-US" dirty="0" err="1">
                <a:latin typeface="+mn-ea"/>
              </a:rPr>
              <a:t>테슬라를</a:t>
            </a:r>
            <a:r>
              <a:rPr lang="ko-KR" altLang="en-US" dirty="0">
                <a:latin typeface="+mn-ea"/>
              </a:rPr>
              <a:t> 분석해 보자</a:t>
            </a:r>
            <a:r>
              <a:rPr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3DC665-7B33-46DC-8C98-58494836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481442"/>
            <a:ext cx="6134100" cy="3857625"/>
          </a:xfrm>
          <a:prstGeom prst="rect">
            <a:avLst/>
          </a:prstGeom>
        </p:spPr>
      </p:pic>
      <p:pic>
        <p:nvPicPr>
          <p:cNvPr id="6" name="그림 5" descr="텍스트, 하늘, 실외, 표지판이(가) 표시된 사진&#10;&#10;자동 생성된 설명">
            <a:extLst>
              <a:ext uri="{FF2B5EF4-FFF2-40B4-BE49-F238E27FC236}">
                <a16:creationId xmlns:a16="http://schemas.microsoft.com/office/drawing/2014/main" id="{D547D4A2-8072-4FD2-BD6C-3A3225123C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5" y="4681963"/>
            <a:ext cx="2781134" cy="18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 및 동기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1617CB-422C-4200-B57E-F0448EE10B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9" y="1145493"/>
            <a:ext cx="5498341" cy="30935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C78C97-5CA9-4B15-BE8D-551135FFD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82" y="1145494"/>
            <a:ext cx="6020640" cy="3022736"/>
          </a:xfrm>
          <a:prstGeom prst="rect">
            <a:avLst/>
          </a:prstGeom>
        </p:spPr>
      </p:pic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7A29494F-8DD8-43B6-9599-1A5D747FF4E5}"/>
              </a:ext>
            </a:extLst>
          </p:cNvPr>
          <p:cNvSpPr txBox="1"/>
          <p:nvPr/>
        </p:nvSpPr>
        <p:spPr>
          <a:xfrm>
            <a:off x="1822167" y="4923087"/>
            <a:ext cx="883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핵심 부품 생산량과 원자재 가격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국제 유가 등 으로 </a:t>
            </a:r>
            <a:r>
              <a:rPr lang="ko-KR" altLang="en-US" dirty="0" err="1">
                <a:latin typeface="+mn-ea"/>
              </a:rPr>
              <a:t>테슬라의</a:t>
            </a:r>
            <a:r>
              <a:rPr lang="ko-KR" altLang="en-US" dirty="0">
                <a:latin typeface="+mn-ea"/>
              </a:rPr>
              <a:t> 주가를 예측할 수 있을까</a:t>
            </a:r>
            <a:r>
              <a:rPr lang="en-US" altLang="ko-KR" dirty="0">
                <a:latin typeface="+mn-ea"/>
              </a:rPr>
              <a:t>?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8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확보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32750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32750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151438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56067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야후 </a:t>
            </a:r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파이낸스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64700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64700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284422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858912"/>
            <a:ext cx="289694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런던 금속 거래소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B898E2-5625-4034-ADB4-C2E67B9CBC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28" y="3955138"/>
            <a:ext cx="5327762" cy="2776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A738F1-F003-46BE-9852-4173BC51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40" y="4015991"/>
            <a:ext cx="4889563" cy="25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진행계획 및 결과 예측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62144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03/07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43945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03/08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103303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03/10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53632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03/11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133788" y="3532419"/>
            <a:ext cx="168289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Feature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31357" y="3790951"/>
            <a:ext cx="1682895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593318" y="3668615"/>
            <a:ext cx="168289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생성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75317" y="3789220"/>
            <a:ext cx="16828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평가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131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반치영</cp:lastModifiedBy>
  <cp:revision>33</cp:revision>
  <dcterms:created xsi:type="dcterms:W3CDTF">2020-11-18T01:48:02Z</dcterms:created>
  <dcterms:modified xsi:type="dcterms:W3CDTF">2022-03-07T01:14:04Z</dcterms:modified>
</cp:coreProperties>
</file>