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7" r:id="rId3"/>
    <p:sldId id="358" r:id="rId4"/>
    <p:sldId id="359" r:id="rId5"/>
    <p:sldId id="361" r:id="rId6"/>
    <p:sldId id="354" r:id="rId7"/>
    <p:sldId id="356" r:id="rId8"/>
    <p:sldId id="355" r:id="rId9"/>
    <p:sldId id="3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6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EC2D-0422-4908-BF51-552317A4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2D333-224C-49F5-A853-47DDAA81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086A6-9D69-4859-B701-A21AFE8C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7B18C-5D2B-4DBB-A918-717F8B54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1FB7-4047-4774-9492-2590DB78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9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8D709-CB9F-406C-8632-8289B8D4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5BD61-CE82-4753-BDDC-F71DB2D77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A504B-DDA1-4A43-AEA2-3053A442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D0D44-9AA8-4A49-AB45-59F05663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4CD52-EA59-4618-B0DD-C7A23CDE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62582D-0AC5-43B6-93C0-FC863878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5B051-E9E3-4744-87EA-63A0E973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3BD24-BD52-497E-BA83-2E04C4FD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1EA5B-6204-431E-B774-1480EB03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AC1B4-78DF-43AF-A5A5-88BD24F2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3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163B-B72E-45D6-A8E4-34938E08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0CE5F-083F-4CB9-A9B0-7227E6DD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4CAD8-306C-429B-B271-80763FCB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E2D2-6A7D-4058-83EE-92CD522E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760DF-6CB9-4065-97F5-F172F473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7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D73D-154D-4985-9E53-C3DB7E9F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A56C1-915E-416B-B714-D87E371D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6FF26-B119-4AB2-9E62-16F1EC06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C074C-8132-48C1-B9BE-26CC7D6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74B72-6FF6-4087-A0B0-D1E718E8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1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10F24-F91F-4B01-8D3E-9717658E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6261B-047B-4C8B-A0DC-C85A5AEC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C07B4-5D89-4ACF-9761-5157EC64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5AFAA-68BC-4E7C-A9E0-4EA9342A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8C93C-394A-4449-B133-DE97993C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1FAC0-A6F2-4510-9F5D-7F31ACBA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2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2F1E-7BAB-4C11-9F1C-BF1CD2E0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E4B3C-7F32-4206-9F8E-D9D11631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43641-111E-4ACD-BCC5-487F6FA9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79CF6-7F98-40A0-AD41-D88D6DDD1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81A9F0-BB6E-4532-9D2A-9E3FA7E0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1E1FE1-B6D8-44EE-A5B4-B58FF015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02E22C-1A6E-4639-83A6-B7726FE2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0DEDB6-B453-46D2-9FE1-467BAAD7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72D68-CB24-4602-8085-50FDE4D6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9E77E5-913F-4A2F-9953-4E18BD83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96AFFA-0B29-492F-BDE0-75C10B5F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92187-86AD-445D-8950-4011A6B3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6B247-2480-46EF-BBBA-87CE9D9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B47FB2-C158-4AF6-8700-8BFC9623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FFDDED-B881-44EA-A774-6DAFE715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C9CC-7568-4ECA-8943-5486F507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ECE4E-36AE-4009-B062-13AC3937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00FF6-0E4A-47B5-BA9C-4597940D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721E5-1BB0-4B6D-B8CF-4659BAAD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FE97-430C-409C-8A4B-5E13C9E8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5F42E-6CE6-496B-8611-4049A33E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8F7A-BB08-402B-8F09-DD79D91D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270D10-2A09-48B5-9013-BB38C7E76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489D8-542F-4191-BC31-4D009207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9E2FF-45AA-4A11-8C8E-391E623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96EAE-99C1-438B-91D1-4296BFC8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3F105-9503-4258-9243-12BD43D6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0611D5-B55F-4C08-A573-5EC23B29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FDF75-E1C9-4DEE-A6FF-47EFAC61F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7994-A29E-4DFE-849E-7E9611F0B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905E-80D9-486A-A92A-5E9DFA1CE4A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57919-2710-4AE1-B5E2-0FBEE97B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E9FAF-C14A-4FFB-A3B8-9703247E7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FC55-B748-4D38-B28D-E1D4A6378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69BBA-F4B8-4F22-BF9F-D78931D2D02F}"/>
              </a:ext>
            </a:extLst>
          </p:cNvPr>
          <p:cNvSpPr txBox="1"/>
          <p:nvPr/>
        </p:nvSpPr>
        <p:spPr>
          <a:xfrm>
            <a:off x="4458685" y="3167390"/>
            <a:ext cx="48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Deep Learning III</a:t>
            </a:r>
          </a:p>
        </p:txBody>
      </p:sp>
    </p:spTree>
    <p:extLst>
      <p:ext uri="{BB962C8B-B14F-4D97-AF65-F5344CB8AC3E}">
        <p14:creationId xmlns:p14="http://schemas.microsoft.com/office/powerpoint/2010/main" val="384052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1C75F7-835F-4025-9ED7-2706B85E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443037"/>
            <a:ext cx="9686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5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25EA15-B3E8-478F-9A76-CF7DD6D8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562100"/>
            <a:ext cx="9191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DD3C09-B639-454B-800C-F5D3D5C8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495425"/>
            <a:ext cx="9305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DA342B-4E07-49AF-8B19-BE7E259B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657350"/>
            <a:ext cx="91916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8690D4-A515-4546-B4CD-0A5FF076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681162"/>
            <a:ext cx="99345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2BBF9D-6351-40B3-9FEF-A7BE1B59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176462"/>
            <a:ext cx="7905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8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ECDAF0-5300-4DBA-A574-C6687607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852612"/>
            <a:ext cx="5514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5F9E05-07EA-4899-BFC7-C2395FAC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257300"/>
            <a:ext cx="53816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sungho</dc:creator>
  <cp:lastModifiedBy>park sungho</cp:lastModifiedBy>
  <cp:revision>30</cp:revision>
  <dcterms:created xsi:type="dcterms:W3CDTF">2020-08-06T13:12:57Z</dcterms:created>
  <dcterms:modified xsi:type="dcterms:W3CDTF">2022-03-17T14:38:45Z</dcterms:modified>
</cp:coreProperties>
</file>