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9" r:id="rId4"/>
    <p:sldId id="280" r:id="rId5"/>
    <p:sldId id="28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21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6000" y="31496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977900"/>
            <a:ext cx="9690100" cy="300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4660900"/>
            <a:ext cx="4826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불필요한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지운다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는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forget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의미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9613900" cy="297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4533900"/>
            <a:ext cx="78486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191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새로운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인풋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보고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중요한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넣는다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는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input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의미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임시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952500"/>
            <a:ext cx="9715500" cy="300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4483100"/>
            <a:ext cx="8763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191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과정을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통해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만든다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이용해서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일부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날리고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임시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추가한다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825500"/>
            <a:ext cx="9766300" cy="302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4241800"/>
            <a:ext cx="6654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191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적절히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가공해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해당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에서의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만든다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191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가공할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output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바탕으로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1536700"/>
            <a:ext cx="8001000" cy="331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4965700"/>
            <a:ext cx="4978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다음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스텝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t+1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전달한다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59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089400" y="31496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Recurrent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Unit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(GRU)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562100"/>
            <a:ext cx="4953000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60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Recurrent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(GRU)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562100"/>
            <a:ext cx="5067300" cy="3429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6100" y="1943100"/>
            <a:ext cx="4813300" cy="133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61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762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Recurrent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(GRU)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31900" y="5588000"/>
            <a:ext cx="560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Reset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계산해서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임시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만든다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562100"/>
            <a:ext cx="5067300" cy="3429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6100" y="2413000"/>
            <a:ext cx="4813300" cy="69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62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762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Recurrent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(GRU)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31900" y="5588000"/>
            <a:ext cx="6959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Update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통해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간의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비중을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결정한다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562100"/>
            <a:ext cx="5067300" cy="3429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6100" y="2311400"/>
            <a:ext cx="4813300" cy="77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63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762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Recurrent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(GRU)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31900" y="5588000"/>
            <a:ext cx="4368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z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이용해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최종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7226300" cy="278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23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76200"/>
            <a:ext cx="233076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</a:t>
            </a:r>
            <a:r>
              <a:rPr lang="ko-KR" altLang="en-US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en-US" altLang="ko-KR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RNN</a:t>
            </a:r>
            <a:endParaRPr lang="en-US" altLang="zh-CN" sz="2798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990600"/>
            <a:ext cx="5067300" cy="3416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6100" y="1257300"/>
            <a:ext cx="4813300" cy="1333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6100" y="2806700"/>
            <a:ext cx="4813300" cy="698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3530600"/>
            <a:ext cx="4813300" cy="77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64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" y="762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Recurrent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(GRU)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31900" y="5029200"/>
            <a:ext cx="70866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Reset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계산해서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임시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만든다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Update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통해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간의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비중을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결정한다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z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이용해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최종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990600"/>
            <a:ext cx="5067300" cy="3416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6100" y="1257300"/>
            <a:ext cx="4813300" cy="304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65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76200"/>
            <a:ext cx="4267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Gated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Recurrent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Unit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(GRU)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31900" y="5029200"/>
            <a:ext cx="70866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Reset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계산해서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임시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만든다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Update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통해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간의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비중을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결정한다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z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이용해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최종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계산한다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76200"/>
            <a:ext cx="1447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Summary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2044700"/>
            <a:ext cx="100838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17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Vanila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RNN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vanishing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gradient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problem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LSTM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architecture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useful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overcome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vanishing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gradient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problem</a:t>
            </a:r>
          </a:p>
          <a:p>
            <a:pPr>
              <a:lnSpc>
                <a:spcPts val="2800"/>
              </a:lnSpc>
              <a:tabLst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due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to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Cell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FF0000"/>
                </a:solidFill>
                <a:latin typeface="Arial" pitchFamily="18" charset="0"/>
                <a:cs typeface="Arial" pitchFamily="18" charset="0"/>
              </a:rPr>
              <a:t>State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which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enables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flow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through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</a:p>
          <a:p>
            <a:pPr>
              <a:lnSpc>
                <a:spcPts val="2800"/>
              </a:lnSpc>
              <a:tabLst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without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passing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non-linear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activation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GRU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architecture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could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also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overcome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same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problem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more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efficiently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65376" y="2526792"/>
            <a:ext cx="8507984" cy="115824"/>
          </a:xfrm>
          <a:custGeom>
            <a:avLst/>
            <a:gdLst>
              <a:gd name="connsiteX0" fmla="*/ 28955 w 8507984"/>
              <a:gd name="connsiteY0" fmla="*/ 28955 h 115824"/>
              <a:gd name="connsiteX1" fmla="*/ 8479028 w 8507984"/>
              <a:gd name="connsiteY1" fmla="*/ 28955 h 115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7984" h="115824">
                <a:moveTo>
                  <a:pt x="28955" y="28955"/>
                </a:moveTo>
                <a:lnTo>
                  <a:pt x="8479028" y="28955"/>
                </a:lnTo>
              </a:path>
            </a:pathLst>
          </a:custGeom>
          <a:ln w="6350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1409700"/>
            <a:ext cx="90551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24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295900" y="5448300"/>
            <a:ext cx="2197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RNN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" y="101600"/>
            <a:ext cx="53467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71500" algn="l"/>
              </a:tabLst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Flow?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65376" y="2526792"/>
            <a:ext cx="8507984" cy="115824"/>
          </a:xfrm>
          <a:custGeom>
            <a:avLst/>
            <a:gdLst>
              <a:gd name="connsiteX0" fmla="*/ 28955 w 8507984"/>
              <a:gd name="connsiteY0" fmla="*/ 28955 h 115824"/>
              <a:gd name="connsiteX1" fmla="*/ 8479028 w 8507984"/>
              <a:gd name="connsiteY1" fmla="*/ 28955 h 115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7984" h="115824">
                <a:moveTo>
                  <a:pt x="28955" y="28955"/>
                </a:moveTo>
                <a:lnTo>
                  <a:pt x="8479028" y="28955"/>
                </a:lnTo>
              </a:path>
            </a:pathLst>
          </a:custGeom>
          <a:ln w="6350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1409700"/>
            <a:ext cx="90551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25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295900" y="5448300"/>
            <a:ext cx="2197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Standard</a:t>
            </a:r>
            <a:r>
              <a:rPr lang="en-US" altLang="zh-CN" sz="27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RNN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" y="114300"/>
            <a:ext cx="53467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71500" algn="l"/>
              </a:tabLst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Flow?</a:t>
            </a:r>
          </a:p>
          <a:p>
            <a:pPr>
              <a:lnSpc>
                <a:spcPts val="28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Cell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State!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65376" y="2526792"/>
            <a:ext cx="8507984" cy="115824"/>
          </a:xfrm>
          <a:custGeom>
            <a:avLst/>
            <a:gdLst>
              <a:gd name="connsiteX0" fmla="*/ 28955 w 8507984"/>
              <a:gd name="connsiteY0" fmla="*/ 28955 h 115824"/>
              <a:gd name="connsiteX1" fmla="*/ 8479028 w 8507984"/>
              <a:gd name="connsiteY1" fmla="*/ 28955 h 115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7984" h="115824">
                <a:moveTo>
                  <a:pt x="28955" y="28955"/>
                </a:moveTo>
                <a:lnTo>
                  <a:pt x="8479028" y="28955"/>
                </a:lnTo>
              </a:path>
            </a:pathLst>
          </a:custGeom>
          <a:ln w="6350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1409700"/>
            <a:ext cx="90551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26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" y="114300"/>
            <a:ext cx="53467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71500" algn="l"/>
              </a:tabLst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Add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Flow?</a:t>
            </a:r>
          </a:p>
          <a:p>
            <a:pPr>
              <a:lnSpc>
                <a:spcPts val="28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Cell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State!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46400" y="4660900"/>
            <a:ext cx="6273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남길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건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남기고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잊어버릴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건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잊어버리고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새로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추가할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건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추가해서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Cell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중요한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정보만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계속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흘러가도록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409700"/>
            <a:ext cx="8420100" cy="344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969000" y="5448300"/>
            <a:ext cx="850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LSTM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346200"/>
            <a:ext cx="8420100" cy="350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969000" y="5448300"/>
            <a:ext cx="850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LSTM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" y="101600"/>
            <a:ext cx="9779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533900" algn="l"/>
              </a:tabLst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45339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Cell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State: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Flow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precious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through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1346200"/>
            <a:ext cx="8420100" cy="351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66421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2" dirty="0">
                <a:solidFill>
                  <a:srgbClr val="AFABAB"/>
                </a:solidFill>
                <a:latin typeface="맑은 고딕" pitchFamily="18" charset="0"/>
                <a:cs typeface="맑은 고딕" pitchFamily="18" charset="0"/>
              </a:rPr>
              <a:t>http://colah.github.io/posts/2015-08-Understanding-LSTMs/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" y="101600"/>
            <a:ext cx="9779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533900" algn="l"/>
              </a:tabLst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45339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Cell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State: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Flow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precious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information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through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25900" y="4902200"/>
            <a:ext cx="39243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431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Hidden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State: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Output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each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time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step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1943100" algn="l"/>
              </a:tabLst>
            </a:pPr>
            <a:r>
              <a:rPr lang="en-US" altLang="zh-CN" dirty="0"/>
              <a:t>	</a:t>
            </a:r>
            <a:r>
              <a:rPr lang="en-US" altLang="zh-CN" sz="2796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LSTM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595100" y="643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맑은 고딕" pitchFamily="18" charset="0"/>
                <a:cs typeface="맑은 고딕" pitchFamily="18" charset="0"/>
              </a:rPr>
              <a:t>43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" y="76200"/>
            <a:ext cx="5346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Long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Short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Term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Memory</a:t>
            </a:r>
            <a:r>
              <a:rPr lang="en-US" altLang="zh-CN" sz="2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Network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2006600"/>
            <a:ext cx="79502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에서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불필요한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지운다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새로운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인풋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보고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중요한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넣는다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과정을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통해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만든다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적절히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가공해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해당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에서의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만든다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와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다음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스텝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t+1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전달한다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678</Words>
  <Application>Microsoft Office PowerPoint</Application>
  <PresentationFormat>와이드스크린</PresentationFormat>
  <Paragraphs>141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바탕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park sungho</cp:lastModifiedBy>
  <cp:revision>5</cp:revision>
  <dcterms:created xsi:type="dcterms:W3CDTF">2006-08-16T00:00:00Z</dcterms:created>
  <dcterms:modified xsi:type="dcterms:W3CDTF">2020-12-16T17:27:52Z</dcterms:modified>
</cp:coreProperties>
</file>