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5" r:id="rId6"/>
    <p:sldId id="266" r:id="rId7"/>
    <p:sldId id="279" r:id="rId8"/>
    <p:sldId id="274" r:id="rId9"/>
    <p:sldId id="273" r:id="rId10"/>
    <p:sldId id="27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6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6578" y="2780928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400" b="1" dirty="0">
                <a:latin typeface="Roboto-Bold"/>
              </a:rPr>
              <a:t>Introduction to</a:t>
            </a:r>
          </a:p>
          <a:p>
            <a:r>
              <a:rPr lang="en-US" altLang="ko-KR" sz="4400" b="1" dirty="0">
                <a:latin typeface="Roboto-Bold"/>
              </a:rPr>
              <a:t>Tree Methods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28713"/>
            <a:ext cx="83058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8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14794"/>
          <a:stretch/>
        </p:blipFill>
        <p:spPr bwMode="auto">
          <a:xfrm>
            <a:off x="1950098" y="1894113"/>
            <a:ext cx="7091173" cy="440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9"/>
          <a:stretch/>
        </p:blipFill>
        <p:spPr bwMode="auto">
          <a:xfrm>
            <a:off x="214313" y="2146040"/>
            <a:ext cx="8715375" cy="35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4"/>
          <a:stretch/>
        </p:blipFill>
        <p:spPr bwMode="auto">
          <a:xfrm>
            <a:off x="214313" y="2146041"/>
            <a:ext cx="8715375" cy="354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9"/>
          <a:stretch/>
        </p:blipFill>
        <p:spPr bwMode="auto">
          <a:xfrm>
            <a:off x="171450" y="2071396"/>
            <a:ext cx="8801100" cy="360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2"/>
          <a:stretch/>
        </p:blipFill>
        <p:spPr bwMode="auto">
          <a:xfrm>
            <a:off x="600075" y="2379306"/>
            <a:ext cx="7943850" cy="320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45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3"/>
          <a:stretch/>
        </p:blipFill>
        <p:spPr bwMode="auto">
          <a:xfrm>
            <a:off x="757238" y="1782146"/>
            <a:ext cx="7629525" cy="45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01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885825"/>
            <a:ext cx="87439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904875"/>
            <a:ext cx="77057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1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</Words>
  <Application>Microsoft Office PowerPoint</Application>
  <PresentationFormat>화면 슬라이드 쇼(4:3)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Roboto-Bold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11</cp:revision>
  <dcterms:created xsi:type="dcterms:W3CDTF">2018-04-17T10:35:42Z</dcterms:created>
  <dcterms:modified xsi:type="dcterms:W3CDTF">2021-04-15T03:06:33Z</dcterms:modified>
</cp:coreProperties>
</file>