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5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6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9712" y="2780928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Introduction to</a:t>
            </a:r>
          </a:p>
          <a:p>
            <a:r>
              <a:rPr lang="en-US" altLang="ko-KR" sz="4000" b="1" dirty="0"/>
              <a:t>K Nearest Neighbors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2"/>
          <a:stretch/>
        </p:blipFill>
        <p:spPr bwMode="auto">
          <a:xfrm>
            <a:off x="428625" y="2192694"/>
            <a:ext cx="8286750" cy="347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5"/>
          <a:stretch/>
        </p:blipFill>
        <p:spPr bwMode="auto">
          <a:xfrm>
            <a:off x="514350" y="2220686"/>
            <a:ext cx="8115300" cy="350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7"/>
          <a:stretch/>
        </p:blipFill>
        <p:spPr bwMode="auto">
          <a:xfrm>
            <a:off x="557213" y="2174033"/>
            <a:ext cx="8029575" cy="349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1"/>
          <a:stretch/>
        </p:blipFill>
        <p:spPr bwMode="auto">
          <a:xfrm>
            <a:off x="471488" y="2155371"/>
            <a:ext cx="8201025" cy="352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5</cp:revision>
  <dcterms:created xsi:type="dcterms:W3CDTF">2018-04-17T10:35:42Z</dcterms:created>
  <dcterms:modified xsi:type="dcterms:W3CDTF">2021-04-15T03:07:17Z</dcterms:modified>
</cp:coreProperties>
</file>