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64" r:id="rId5"/>
    <p:sldId id="263" r:id="rId6"/>
    <p:sldId id="262" r:id="rId7"/>
    <p:sldId id="272" r:id="rId8"/>
    <p:sldId id="27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86" y="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402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55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19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738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6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14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497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518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88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08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620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B6F8D-9AA1-42DE-964E-947DA10B813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759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2720975"/>
            <a:ext cx="6610350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5772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1857375"/>
            <a:ext cx="7391400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0709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650" y="1889125"/>
            <a:ext cx="6616700" cy="307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2248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25" y="1838325"/>
            <a:ext cx="696595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2248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1895475"/>
            <a:ext cx="712470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2248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" y="1768475"/>
            <a:ext cx="7594600" cy="332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2248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25" y="1835150"/>
            <a:ext cx="7042150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0752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1797050"/>
            <a:ext cx="7118350" cy="326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2307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화면 슬라이드 쇼(4:3)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ly</dc:creator>
  <cp:lastModifiedBy>park sungho</cp:lastModifiedBy>
  <cp:revision>6</cp:revision>
  <dcterms:created xsi:type="dcterms:W3CDTF">2018-04-17T10:35:42Z</dcterms:created>
  <dcterms:modified xsi:type="dcterms:W3CDTF">2021-04-15T03:06:57Z</dcterms:modified>
</cp:coreProperties>
</file>