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63" r:id="rId6"/>
    <p:sldId id="262" r:id="rId7"/>
    <p:sldId id="272" r:id="rId8"/>
    <p:sldId id="273" r:id="rId9"/>
    <p:sldId id="274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20975"/>
            <a:ext cx="66103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VM | Support Vector Machine Algorithm in Machine Learning">
            <a:extLst>
              <a:ext uri="{FF2B5EF4-FFF2-40B4-BE49-F238E27FC236}">
                <a16:creationId xmlns:a16="http://schemas.microsoft.com/office/drawing/2014/main" id="{219C8B5C-B66F-49B6-9EC9-C3FB3570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05025"/>
            <a:ext cx="878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6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857375"/>
            <a:ext cx="73914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889125"/>
            <a:ext cx="66167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838325"/>
            <a:ext cx="69659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5475"/>
            <a:ext cx="7124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768475"/>
            <a:ext cx="75946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835150"/>
            <a:ext cx="70421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97050"/>
            <a:ext cx="71183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0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14E772-609C-44FD-858B-F0E0486B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9" y="1196752"/>
            <a:ext cx="5654341" cy="2985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40FE0-CF5C-481E-85D6-91301764B423}"/>
              </a:ext>
            </a:extLst>
          </p:cNvPr>
          <p:cNvSpPr txBox="1"/>
          <p:nvPr/>
        </p:nvSpPr>
        <p:spPr>
          <a:xfrm>
            <a:off x="1403648" y="486916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– </a:t>
            </a:r>
            <a:r>
              <a:rPr lang="ko-KR" altLang="en-US" dirty="0"/>
              <a:t>오차를 얼마나 허용할 것인가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40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화면 슬라이드 쇼(4:3)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admin</cp:lastModifiedBy>
  <cp:revision>7</cp:revision>
  <dcterms:created xsi:type="dcterms:W3CDTF">2018-04-17T10:35:42Z</dcterms:created>
  <dcterms:modified xsi:type="dcterms:W3CDTF">2021-04-19T05:00:15Z</dcterms:modified>
</cp:coreProperties>
</file>