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5" r:id="rId5"/>
    <p:sldId id="26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6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5736" y="2780928"/>
            <a:ext cx="5454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Roboto-Bold"/>
              </a:rPr>
              <a:t>Introduction to</a:t>
            </a:r>
          </a:p>
          <a:p>
            <a:r>
              <a:rPr lang="en-US" altLang="ko-KR" sz="4000" b="1" dirty="0">
                <a:latin typeface="Roboto-Bold"/>
              </a:rPr>
              <a:t>K Means Clustering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6"/>
          <a:stretch/>
        </p:blipFill>
        <p:spPr bwMode="auto">
          <a:xfrm>
            <a:off x="977900" y="2388637"/>
            <a:ext cx="7188200" cy="298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3" t="16154"/>
          <a:stretch/>
        </p:blipFill>
        <p:spPr bwMode="auto">
          <a:xfrm>
            <a:off x="467544" y="1484784"/>
            <a:ext cx="818332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6874" y="1084674"/>
            <a:ext cx="2902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Choosing a K-value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3"/>
          <a:stretch/>
        </p:blipFill>
        <p:spPr bwMode="auto">
          <a:xfrm>
            <a:off x="107504" y="2417845"/>
            <a:ext cx="8509042" cy="352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6061" y="1757427"/>
            <a:ext cx="2902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Choosing a K-value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 t="24177"/>
          <a:stretch/>
        </p:blipFill>
        <p:spPr bwMode="auto">
          <a:xfrm>
            <a:off x="2193597" y="2564904"/>
            <a:ext cx="650223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957482"/>
            <a:ext cx="2902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Choosing a K-value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07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Roboto-Bold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6</cp:revision>
  <dcterms:created xsi:type="dcterms:W3CDTF">2018-04-17T10:35:42Z</dcterms:created>
  <dcterms:modified xsi:type="dcterms:W3CDTF">2021-04-15T03:07:37Z</dcterms:modified>
</cp:coreProperties>
</file>