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2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6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2951946"/>
            <a:ext cx="6760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0" u="none" strike="noStrike" baseline="0" dirty="0">
                <a:latin typeface="Roboto-Bold"/>
              </a:rPr>
              <a:t>Introduction to Linear Regression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/>
          <a:stretch/>
        </p:blipFill>
        <p:spPr bwMode="auto">
          <a:xfrm>
            <a:off x="347663" y="2230016"/>
            <a:ext cx="8448675" cy="338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3"/>
          <a:stretch/>
        </p:blipFill>
        <p:spPr bwMode="auto">
          <a:xfrm>
            <a:off x="300038" y="2304661"/>
            <a:ext cx="8543925" cy="331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/>
          <a:stretch/>
        </p:blipFill>
        <p:spPr bwMode="auto">
          <a:xfrm>
            <a:off x="200025" y="2220685"/>
            <a:ext cx="8743950" cy="346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2"/>
          <a:stretch/>
        </p:blipFill>
        <p:spPr bwMode="auto">
          <a:xfrm>
            <a:off x="180975" y="2034073"/>
            <a:ext cx="8782050" cy="376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1"/>
          <a:stretch/>
        </p:blipFill>
        <p:spPr bwMode="auto">
          <a:xfrm>
            <a:off x="195263" y="2183363"/>
            <a:ext cx="8753475" cy="35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5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7"/>
          <a:stretch/>
        </p:blipFill>
        <p:spPr bwMode="auto">
          <a:xfrm>
            <a:off x="285750" y="2136709"/>
            <a:ext cx="8572500" cy="356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0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6"/>
          <a:stretch/>
        </p:blipFill>
        <p:spPr bwMode="auto">
          <a:xfrm>
            <a:off x="328613" y="2183363"/>
            <a:ext cx="8486775" cy="34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0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3"/>
          <a:stretch/>
        </p:blipFill>
        <p:spPr bwMode="auto">
          <a:xfrm>
            <a:off x="261938" y="2043404"/>
            <a:ext cx="8620125" cy="372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9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3</cp:revision>
  <dcterms:created xsi:type="dcterms:W3CDTF">2018-04-17T10:35:42Z</dcterms:created>
  <dcterms:modified xsi:type="dcterms:W3CDTF">2021-04-15T03:04:23Z</dcterms:modified>
</cp:coreProperties>
</file>