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5" r:id="rId5"/>
    <p:sldId id="264" r:id="rId6"/>
    <p:sldId id="263" r:id="rId7"/>
    <p:sldId id="262" r:id="rId8"/>
    <p:sldId id="272" r:id="rId9"/>
    <p:sldId id="273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27809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b="1" i="0" u="none" strike="noStrike" baseline="0" dirty="0">
                <a:latin typeface="Roboto-Bold"/>
              </a:rPr>
              <a:t>Introduction to</a:t>
            </a:r>
          </a:p>
          <a:p>
            <a:r>
              <a:rPr lang="en-US" altLang="ko-KR" sz="3600" b="1" i="0" u="none" strike="noStrike" baseline="0" dirty="0">
                <a:latin typeface="Roboto-Bold"/>
              </a:rPr>
              <a:t>Logistic Regression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3"/>
          <a:stretch/>
        </p:blipFill>
        <p:spPr bwMode="auto">
          <a:xfrm>
            <a:off x="276225" y="2500604"/>
            <a:ext cx="8591550" cy="29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9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5"/>
          <a:stretch/>
        </p:blipFill>
        <p:spPr bwMode="auto">
          <a:xfrm>
            <a:off x="300038" y="2351314"/>
            <a:ext cx="8543925" cy="309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4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4"/>
          <a:stretch/>
        </p:blipFill>
        <p:spPr bwMode="auto">
          <a:xfrm>
            <a:off x="295275" y="2407297"/>
            <a:ext cx="8553450" cy="306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89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3"/>
          <a:stretch/>
        </p:blipFill>
        <p:spPr bwMode="auto">
          <a:xfrm>
            <a:off x="261938" y="2463282"/>
            <a:ext cx="8620125" cy="296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3"/>
          <a:stretch/>
        </p:blipFill>
        <p:spPr bwMode="auto">
          <a:xfrm>
            <a:off x="685800" y="2090057"/>
            <a:ext cx="7772400" cy="366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4"/>
          <a:stretch/>
        </p:blipFill>
        <p:spPr bwMode="auto">
          <a:xfrm>
            <a:off x="452438" y="2174033"/>
            <a:ext cx="8239125" cy="356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7"/>
          <a:stretch/>
        </p:blipFill>
        <p:spPr bwMode="auto">
          <a:xfrm>
            <a:off x="514350" y="2127379"/>
            <a:ext cx="8115300" cy="365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7"/>
          <a:stretch/>
        </p:blipFill>
        <p:spPr bwMode="auto">
          <a:xfrm>
            <a:off x="533400" y="2146041"/>
            <a:ext cx="8077200" cy="36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0"/>
          <a:stretch/>
        </p:blipFill>
        <p:spPr bwMode="auto">
          <a:xfrm>
            <a:off x="338138" y="2239347"/>
            <a:ext cx="8467725" cy="336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 bwMode="auto">
          <a:xfrm>
            <a:off x="566738" y="2080726"/>
            <a:ext cx="8010525" cy="367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9"/>
          <a:stretch/>
        </p:blipFill>
        <p:spPr bwMode="auto">
          <a:xfrm>
            <a:off x="676275" y="2043404"/>
            <a:ext cx="7791450" cy="370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8"/>
          <a:stretch/>
        </p:blipFill>
        <p:spPr bwMode="auto">
          <a:xfrm>
            <a:off x="409575" y="2006082"/>
            <a:ext cx="8324850" cy="373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화면 슬라이드 쇼(4:3)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4</cp:revision>
  <dcterms:created xsi:type="dcterms:W3CDTF">2018-04-17T10:35:42Z</dcterms:created>
  <dcterms:modified xsi:type="dcterms:W3CDTF">2021-04-15T03:05:08Z</dcterms:modified>
</cp:coreProperties>
</file>