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86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4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9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6F8D-9AA1-42DE-964E-947DA10B813A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FE54-273F-44F1-B7C4-EAC9DEAC8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2951946"/>
            <a:ext cx="6260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i="0" u="none" strike="noStrike" baseline="0" dirty="0">
                <a:latin typeface="Roboto-Bold"/>
              </a:rPr>
              <a:t>Introduction to Naïve</a:t>
            </a:r>
            <a:r>
              <a:rPr lang="en-US" altLang="ko-KR" sz="3200" b="1" i="0" u="none" strike="noStrike" dirty="0">
                <a:latin typeface="Roboto-Bold"/>
              </a:rPr>
              <a:t> Bayesian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577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95438"/>
            <a:ext cx="82105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100138"/>
            <a:ext cx="82391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962025"/>
            <a:ext cx="81343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919163"/>
            <a:ext cx="83915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0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847725"/>
            <a:ext cx="87249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2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90675"/>
            <a:ext cx="81534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94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화면 슬라이드 쇼(4:3)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Roboto-Bold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</dc:creator>
  <cp:lastModifiedBy>park sungho</cp:lastModifiedBy>
  <cp:revision>3</cp:revision>
  <dcterms:created xsi:type="dcterms:W3CDTF">2018-04-17T10:35:42Z</dcterms:created>
  <dcterms:modified xsi:type="dcterms:W3CDTF">2021-04-15T03:08:23Z</dcterms:modified>
</cp:coreProperties>
</file>