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6" r:id="rId15"/>
    <p:sldId id="277" r:id="rId16"/>
    <p:sldId id="280" r:id="rId17"/>
    <p:sldId id="283" r:id="rId18"/>
    <p:sldId id="285" r:id="rId19"/>
    <p:sldId id="28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7A2C2-26A4-428A-AB4F-00A64EFA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5CA80-7A60-4E02-A425-B0848A555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A18E8-9867-44D8-B062-87966CE8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DA90-1FB6-4EC2-B344-3B7443C6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3E42C7-326B-47E3-9A30-04993AF0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4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EBB4-72F0-487D-A5FB-BB9B9EB0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9DE98-E74E-4A71-AEFA-BC3912CD1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2ADA8-AC35-4AAB-AA92-DC4649DB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EFA08-C0A1-4DA8-BF2C-5C369437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3E17B-F10B-4BED-AD40-7975FE57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ACCB68-D91D-4CEB-A943-661338FFC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AFB17-F3F0-459B-8D80-8C65CB86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025FE-EA61-4E2E-80DB-4A555999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A71D6-AE29-434F-B824-AF4D23B7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4E7ED6-DB93-43E1-A70E-C46B9C88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16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940C3-FC47-4B8C-A224-F5BF4834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EC878-F2B7-4469-A461-ABD20749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53F9B-7CA7-4D20-9046-5F978103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EEA5C-7612-4EF0-A00C-085540B4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9ACA8-9A23-41F3-A065-7A60F41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3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2E42-BD8C-4E54-A861-6E3D9D42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88891-1CB1-4511-BA9F-8E525C44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D4D1A-0C4B-4B40-A8A1-43B53737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A37DB-0E4E-4E35-8BD5-2E6E58E8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9EB1A-43B3-40E1-97D8-CE640F30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1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76E5-9277-4735-B60E-A7974FAF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7B019-1812-4DD1-A116-8B4BE865B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93273-A5F6-47D3-BE6C-81CB18CBD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ADE8F-622C-4262-909B-BABC590B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E6A7F-1309-4FDA-8DFF-1B0A61DB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66EF88-A2D8-4B4D-A886-280BDEB2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2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EC3B8-906E-4BEC-BEAD-6DBFE3A0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BE51E-8859-4A70-BCBE-51ADBF737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2C91DA-A6D5-4377-A012-379E7BAE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95AF42-CB87-47CB-A602-7CB2814EF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F6354E-C12A-4703-9FCB-AC3F98758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D190B2-5F3E-4F2C-990E-58D3D556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5623D1-C4B1-4252-8BA4-7AD7A6BB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E78D50-6051-46F0-A933-11D13750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3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07E64-82DF-43B7-B0D5-E2E3CAC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0F8FDA-5DBA-48A6-A5B8-AEB6074E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07C309-26B2-4FA3-B71E-7E950F8E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430AC-F420-4E30-B5C1-F2510452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8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F24E64-8EBD-467A-A4F4-6645CC47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330CF1-65D0-4488-8582-CEE51DEF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8049FB-EB17-4A85-821C-784F8EF8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87442-9752-4690-998C-5B647399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D7EB0-9BC0-4882-96CB-4438792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9AFAB-E9A4-45D3-9961-6EAF0C27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944858-83C0-44B1-97CC-A4E3EDC7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40D2F-50C0-4E09-9366-E8E94A3D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4BF99-50A8-4567-8CF6-86933D85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9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B4E53-8224-4D60-B29E-08A5B689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06AFA5-C518-4F27-ACAA-811A5FAF3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1C3CA6-3C5C-4C9A-941D-1022C9FBD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3D9B0-26A4-4EB7-85D5-C48976BE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D328-6983-450D-9FDD-1DD6FDAE0F37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721487-6474-4F4D-B752-2F81D983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ACA30-997D-4A2C-9476-E0CD33EA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6BBC9-3434-4E2C-BC1E-1754146AA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8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886A4A-F00B-4BEB-A68E-B7ECE099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95E84-C63F-4A55-BA38-13C0EC54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EEC95-688B-443B-A4A3-ECB01FC6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D328-6983-450D-9FDD-1DD6FDAE0F37}" type="datetimeFigureOut">
              <a:rPr lang="ko-KR" altLang="en-US" smtClean="0"/>
              <a:pPr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39A26-F535-4AFA-B3EE-C83AF7A67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D81C6-5756-47D5-91F1-AFC3FCB74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6BBC9-3434-4E2C-BC1E-1754146AA1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6E30D-A81E-4F46-B0FB-DCC8ED2CA1A3}"/>
              </a:ext>
            </a:extLst>
          </p:cNvPr>
          <p:cNvSpPr txBox="1"/>
          <p:nvPr/>
        </p:nvSpPr>
        <p:spPr>
          <a:xfrm>
            <a:off x="4633393" y="3044279"/>
            <a:ext cx="2925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Ensemble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0236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7F9789-C059-41F2-8658-044B9876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195387"/>
            <a:ext cx="76866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1A953EC-6905-4BFA-A5A2-BF55DCF3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176337"/>
            <a:ext cx="80391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0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B8C4428-D2E8-4458-9AFD-1E13617E4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104900"/>
            <a:ext cx="8877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7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3895C6-83E5-43AC-AC67-7E63BF3F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162050"/>
            <a:ext cx="88582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9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D9003B-E456-402A-AF6C-1A54E16C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619250"/>
            <a:ext cx="7667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9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1CDCD4-0367-4A59-9B15-069326F60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43112"/>
            <a:ext cx="7772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4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0F7FE3-7EA9-4826-83AC-D5D5CA88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71575"/>
            <a:ext cx="86868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74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CF11533-C9DB-489D-A97E-19AF094F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152525"/>
            <a:ext cx="91154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E731A4-3C88-4864-8502-7FA77FFD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323975"/>
            <a:ext cx="91249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4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527872-68B6-4CDD-BB32-1684C08A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852487"/>
            <a:ext cx="91344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7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38CAE6-82CC-407C-B08F-85D1A582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2024062"/>
            <a:ext cx="84296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6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2D806C-2F04-4006-8DD2-7321E293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128712"/>
            <a:ext cx="79819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2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B898DC-1DFD-4EF0-AD3C-81B095A4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938337"/>
            <a:ext cx="73628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D1ADEB-F995-455D-9897-DF0F7BDE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023937"/>
            <a:ext cx="89344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5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8264DA1-0B36-4820-8020-755408858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157287"/>
            <a:ext cx="78581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7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1F1403-3A9D-4E09-9391-48407D26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928687"/>
            <a:ext cx="90011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0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6047A4-E63B-45CA-9B28-ED98E66B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009650"/>
            <a:ext cx="84582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59CCD9C-97FB-4612-8EE2-D4E4EDD4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438275"/>
            <a:ext cx="86106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</Words>
  <Application>Microsoft Office PowerPoint</Application>
  <PresentationFormat>와이드스크린</PresentationFormat>
  <Paragraphs>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park sungho</cp:lastModifiedBy>
  <cp:revision>10</cp:revision>
  <dcterms:created xsi:type="dcterms:W3CDTF">2019-05-28T19:56:40Z</dcterms:created>
  <dcterms:modified xsi:type="dcterms:W3CDTF">2021-09-02T21:04:26Z</dcterms:modified>
</cp:coreProperties>
</file>