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442CDC-E251-45B7-9F24-986F8D059A69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652C5FA-EA30-4764-A3F2-8FA31AF653A2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IN" b="0" i="0" dirty="0">
              <a:latin typeface="Berlin Sans FB Demi" panose="020E0802020502020306" pitchFamily="34" charset="0"/>
            </a:rPr>
            <a:t>    Lovely Professional University</a:t>
          </a:r>
        </a:p>
      </dgm:t>
    </dgm:pt>
    <dgm:pt modelId="{471B94A6-DF45-49D5-92E5-802DC6E64902}" type="parTrans" cxnId="{C22C6C88-6CF7-4E6E-82FA-40C1DD6477F5}">
      <dgm:prSet/>
      <dgm:spPr/>
      <dgm:t>
        <a:bodyPr/>
        <a:lstStyle/>
        <a:p>
          <a:endParaRPr lang="en-IN"/>
        </a:p>
      </dgm:t>
    </dgm:pt>
    <dgm:pt modelId="{9ACCDB8F-5203-468F-9A42-0C04A1C2E59A}" type="sibTrans" cxnId="{C22C6C88-6CF7-4E6E-82FA-40C1DD6477F5}">
      <dgm:prSet/>
      <dgm:spPr/>
      <dgm:t>
        <a:bodyPr/>
        <a:lstStyle/>
        <a:p>
          <a:endParaRPr lang="en-IN"/>
        </a:p>
      </dgm:t>
    </dgm:pt>
    <dgm:pt modelId="{DA0DB727-C8A0-4590-A644-C9D2CC35C83F}">
      <dgm:prSet phldrT="[Text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b="0" i="0" dirty="0">
              <a:latin typeface="Berlin Sans FB Demi" panose="020E0802020502020306" pitchFamily="34" charset="0"/>
            </a:rPr>
            <a:t>SERVER-SIDE SCRIPTING</a:t>
          </a:r>
          <a:endParaRPr lang="en-IN" b="0" i="0" dirty="0"/>
        </a:p>
        <a:p>
          <a:pPr marL="0" lvl="0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b="0" i="0" dirty="0"/>
            <a:t>INT 220</a:t>
          </a:r>
          <a:endParaRPr lang="en-IN" dirty="0"/>
        </a:p>
      </dgm:t>
    </dgm:pt>
    <dgm:pt modelId="{AE0ED87B-7F7E-4A7C-9903-2A8E48C25C4D}" type="parTrans" cxnId="{7C345E9A-C8D4-4EB3-AC26-DA1C1E13F6E4}">
      <dgm:prSet/>
      <dgm:spPr/>
      <dgm:t>
        <a:bodyPr/>
        <a:lstStyle/>
        <a:p>
          <a:endParaRPr lang="en-IN"/>
        </a:p>
      </dgm:t>
    </dgm:pt>
    <dgm:pt modelId="{C3F0BAF3-FC67-425D-8ECC-5F94CD452D0F}" type="sibTrans" cxnId="{7C345E9A-C8D4-4EB3-AC26-DA1C1E13F6E4}">
      <dgm:prSet/>
      <dgm:spPr/>
      <dgm:t>
        <a:bodyPr/>
        <a:lstStyle/>
        <a:p>
          <a:endParaRPr lang="en-IN"/>
        </a:p>
      </dgm:t>
    </dgm:pt>
    <dgm:pt modelId="{F29E17DD-0AD6-4FDE-A54F-392FD9CD890D}">
      <dgm:prSet phldrT="[Text]"/>
      <dgm:spPr/>
      <dgm:t>
        <a:bodyPr/>
        <a:lstStyle/>
        <a:p>
          <a:r>
            <a:rPr lang="en-IN" dirty="0"/>
            <a:t>Rajesh </a:t>
          </a:r>
          <a:r>
            <a:rPr lang="en-IN" dirty="0" err="1"/>
            <a:t>Nahak</a:t>
          </a:r>
          <a:r>
            <a:rPr lang="en-IN" dirty="0"/>
            <a:t>(12216196)</a:t>
          </a:r>
          <a:br>
            <a:rPr lang="en-IN" dirty="0"/>
          </a:br>
          <a:r>
            <a:rPr lang="en-IN" dirty="0"/>
            <a:t>Arshad Zama(12215798)</a:t>
          </a:r>
        </a:p>
      </dgm:t>
    </dgm:pt>
    <dgm:pt modelId="{24CE060F-E114-42D4-8D70-047E87C417F3}" type="parTrans" cxnId="{226CA8FF-D3A1-42FB-8BCC-51A79237948C}">
      <dgm:prSet/>
      <dgm:spPr/>
      <dgm:t>
        <a:bodyPr/>
        <a:lstStyle/>
        <a:p>
          <a:endParaRPr lang="en-IN"/>
        </a:p>
      </dgm:t>
    </dgm:pt>
    <dgm:pt modelId="{C77D30AE-A8A2-48E6-AE26-687D28D96E2F}" type="sibTrans" cxnId="{226CA8FF-D3A1-42FB-8BCC-51A79237948C}">
      <dgm:prSet/>
      <dgm:spPr/>
      <dgm:t>
        <a:bodyPr/>
        <a:lstStyle/>
        <a:p>
          <a:endParaRPr lang="en-IN"/>
        </a:p>
      </dgm:t>
    </dgm:pt>
    <dgm:pt modelId="{1DB69B7F-1CD2-4FD2-B9C4-5BDDC941D9B8}" type="pres">
      <dgm:prSet presAssocID="{AA442CDC-E251-45B7-9F24-986F8D059A69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A74A8F48-60A7-446E-8784-61C1056A3AB0}" type="pres">
      <dgm:prSet presAssocID="{A652C5FA-EA30-4764-A3F2-8FA31AF653A2}" presName="root" presStyleCnt="0">
        <dgm:presLayoutVars>
          <dgm:chMax/>
          <dgm:chPref val="4"/>
        </dgm:presLayoutVars>
      </dgm:prSet>
      <dgm:spPr/>
    </dgm:pt>
    <dgm:pt modelId="{7B20445A-F39C-4F16-9BD3-164CD844C33D}" type="pres">
      <dgm:prSet presAssocID="{A652C5FA-EA30-4764-A3F2-8FA31AF653A2}" presName="rootComposite" presStyleCnt="0">
        <dgm:presLayoutVars/>
      </dgm:prSet>
      <dgm:spPr/>
    </dgm:pt>
    <dgm:pt modelId="{BCE7D974-506E-4725-ACC6-8590EF7ADC3D}" type="pres">
      <dgm:prSet presAssocID="{A652C5FA-EA30-4764-A3F2-8FA31AF653A2}" presName="rootText" presStyleLbl="node0" presStyleIdx="0" presStyleCnt="1">
        <dgm:presLayoutVars>
          <dgm:chMax/>
          <dgm:chPref val="4"/>
        </dgm:presLayoutVars>
      </dgm:prSet>
      <dgm:spPr/>
    </dgm:pt>
    <dgm:pt modelId="{9E0EC75B-9A1F-429D-816F-2816A78C2A01}" type="pres">
      <dgm:prSet presAssocID="{A652C5FA-EA30-4764-A3F2-8FA31AF653A2}" presName="childShape" presStyleCnt="0">
        <dgm:presLayoutVars>
          <dgm:chMax val="0"/>
          <dgm:chPref val="0"/>
        </dgm:presLayoutVars>
      </dgm:prSet>
      <dgm:spPr/>
    </dgm:pt>
    <dgm:pt modelId="{5D665023-95D7-4F70-9D8E-90A5AB03F409}" type="pres">
      <dgm:prSet presAssocID="{DA0DB727-C8A0-4590-A644-C9D2CC35C83F}" presName="childComposite" presStyleCnt="0">
        <dgm:presLayoutVars>
          <dgm:chMax val="0"/>
          <dgm:chPref val="0"/>
        </dgm:presLayoutVars>
      </dgm:prSet>
      <dgm:spPr/>
    </dgm:pt>
    <dgm:pt modelId="{B3E7E611-BEF2-421D-A558-91819456A9F5}" type="pres">
      <dgm:prSet presAssocID="{DA0DB727-C8A0-4590-A644-C9D2CC35C83F}" presName="Image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CDD2079-E497-4DD7-8C05-1860E57D40A4}" type="pres">
      <dgm:prSet presAssocID="{DA0DB727-C8A0-4590-A644-C9D2CC35C83F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</dgm:pt>
    <dgm:pt modelId="{CF8032D6-9AB3-4ACB-BD7F-AF8879C8EE34}" type="pres">
      <dgm:prSet presAssocID="{F29E17DD-0AD6-4FDE-A54F-392FD9CD890D}" presName="childComposite" presStyleCnt="0">
        <dgm:presLayoutVars>
          <dgm:chMax val="0"/>
          <dgm:chPref val="0"/>
        </dgm:presLayoutVars>
      </dgm:prSet>
      <dgm:spPr/>
    </dgm:pt>
    <dgm:pt modelId="{CAE448AD-B9FB-45B3-BE5A-F52B0EBA328E}" type="pres">
      <dgm:prSet presAssocID="{F29E17DD-0AD6-4FDE-A54F-392FD9CD890D}" presName="Image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78ED06A-146C-4DB1-8DCC-54080237FB72}" type="pres">
      <dgm:prSet presAssocID="{F29E17DD-0AD6-4FDE-A54F-392FD9CD890D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7670FB4A-E73D-4B00-8EDA-ABE12A0BCFCC}" type="presOf" srcId="{A652C5FA-EA30-4764-A3F2-8FA31AF653A2}" destId="{BCE7D974-506E-4725-ACC6-8590EF7ADC3D}" srcOrd="0" destOrd="0" presId="urn:microsoft.com/office/officeart/2008/layout/PictureAccentList"/>
    <dgm:cxn modelId="{9ACBD158-96BF-4643-9B7E-ECB783248453}" type="presOf" srcId="{DA0DB727-C8A0-4590-A644-C9D2CC35C83F}" destId="{0CDD2079-E497-4DD7-8C05-1860E57D40A4}" srcOrd="0" destOrd="0" presId="urn:microsoft.com/office/officeart/2008/layout/PictureAccentList"/>
    <dgm:cxn modelId="{C22C6C88-6CF7-4E6E-82FA-40C1DD6477F5}" srcId="{AA442CDC-E251-45B7-9F24-986F8D059A69}" destId="{A652C5FA-EA30-4764-A3F2-8FA31AF653A2}" srcOrd="0" destOrd="0" parTransId="{471B94A6-DF45-49D5-92E5-802DC6E64902}" sibTransId="{9ACCDB8F-5203-468F-9A42-0C04A1C2E59A}"/>
    <dgm:cxn modelId="{7C345E9A-C8D4-4EB3-AC26-DA1C1E13F6E4}" srcId="{A652C5FA-EA30-4764-A3F2-8FA31AF653A2}" destId="{DA0DB727-C8A0-4590-A644-C9D2CC35C83F}" srcOrd="0" destOrd="0" parTransId="{AE0ED87B-7F7E-4A7C-9903-2A8E48C25C4D}" sibTransId="{C3F0BAF3-FC67-425D-8ECC-5F94CD452D0F}"/>
    <dgm:cxn modelId="{1E6654B4-6CBB-4B19-AAD0-BD9CA0C1EC84}" type="presOf" srcId="{F29E17DD-0AD6-4FDE-A54F-392FD9CD890D}" destId="{978ED06A-146C-4DB1-8DCC-54080237FB72}" srcOrd="0" destOrd="0" presId="urn:microsoft.com/office/officeart/2008/layout/PictureAccentList"/>
    <dgm:cxn modelId="{6E8EFEF4-F802-4CBA-9C5E-BF079B03AE1C}" type="presOf" srcId="{AA442CDC-E251-45B7-9F24-986F8D059A69}" destId="{1DB69B7F-1CD2-4FD2-B9C4-5BDDC941D9B8}" srcOrd="0" destOrd="0" presId="urn:microsoft.com/office/officeart/2008/layout/PictureAccentList"/>
    <dgm:cxn modelId="{226CA8FF-D3A1-42FB-8BCC-51A79237948C}" srcId="{A652C5FA-EA30-4764-A3F2-8FA31AF653A2}" destId="{F29E17DD-0AD6-4FDE-A54F-392FD9CD890D}" srcOrd="1" destOrd="0" parTransId="{24CE060F-E114-42D4-8D70-047E87C417F3}" sibTransId="{C77D30AE-A8A2-48E6-AE26-687D28D96E2F}"/>
    <dgm:cxn modelId="{244533B8-0CEA-474F-95EF-FB83D1C0922F}" type="presParOf" srcId="{1DB69B7F-1CD2-4FD2-B9C4-5BDDC941D9B8}" destId="{A74A8F48-60A7-446E-8784-61C1056A3AB0}" srcOrd="0" destOrd="0" presId="urn:microsoft.com/office/officeart/2008/layout/PictureAccentList"/>
    <dgm:cxn modelId="{E0C8C579-2F65-49DC-A56F-A0043D433EE8}" type="presParOf" srcId="{A74A8F48-60A7-446E-8784-61C1056A3AB0}" destId="{7B20445A-F39C-4F16-9BD3-164CD844C33D}" srcOrd="0" destOrd="0" presId="urn:microsoft.com/office/officeart/2008/layout/PictureAccentList"/>
    <dgm:cxn modelId="{26F04D48-A6C9-4909-821C-2D4910416326}" type="presParOf" srcId="{7B20445A-F39C-4F16-9BD3-164CD844C33D}" destId="{BCE7D974-506E-4725-ACC6-8590EF7ADC3D}" srcOrd="0" destOrd="0" presId="urn:microsoft.com/office/officeart/2008/layout/PictureAccentList"/>
    <dgm:cxn modelId="{9560ABAD-9CE2-42B2-BE1D-D86EA5FFB6A4}" type="presParOf" srcId="{A74A8F48-60A7-446E-8784-61C1056A3AB0}" destId="{9E0EC75B-9A1F-429D-816F-2816A78C2A01}" srcOrd="1" destOrd="0" presId="urn:microsoft.com/office/officeart/2008/layout/PictureAccentList"/>
    <dgm:cxn modelId="{67FCB1F0-26B4-4846-9091-3CDD75772784}" type="presParOf" srcId="{9E0EC75B-9A1F-429D-816F-2816A78C2A01}" destId="{5D665023-95D7-4F70-9D8E-90A5AB03F409}" srcOrd="0" destOrd="0" presId="urn:microsoft.com/office/officeart/2008/layout/PictureAccentList"/>
    <dgm:cxn modelId="{FFBDFC9B-CC39-43EE-A880-2718E781D850}" type="presParOf" srcId="{5D665023-95D7-4F70-9D8E-90A5AB03F409}" destId="{B3E7E611-BEF2-421D-A558-91819456A9F5}" srcOrd="0" destOrd="0" presId="urn:microsoft.com/office/officeart/2008/layout/PictureAccentList"/>
    <dgm:cxn modelId="{EE6F28E9-AF9B-4FF2-AC94-745A49E0C13F}" type="presParOf" srcId="{5D665023-95D7-4F70-9D8E-90A5AB03F409}" destId="{0CDD2079-E497-4DD7-8C05-1860E57D40A4}" srcOrd="1" destOrd="0" presId="urn:microsoft.com/office/officeart/2008/layout/PictureAccentList"/>
    <dgm:cxn modelId="{5951C554-7C33-45E8-8BE6-1BD1BD2A9500}" type="presParOf" srcId="{9E0EC75B-9A1F-429D-816F-2816A78C2A01}" destId="{CF8032D6-9AB3-4ACB-BD7F-AF8879C8EE34}" srcOrd="1" destOrd="0" presId="urn:microsoft.com/office/officeart/2008/layout/PictureAccentList"/>
    <dgm:cxn modelId="{210861D0-80B5-4B1D-A03B-1A70EA142949}" type="presParOf" srcId="{CF8032D6-9AB3-4ACB-BD7F-AF8879C8EE34}" destId="{CAE448AD-B9FB-45B3-BE5A-F52B0EBA328E}" srcOrd="0" destOrd="0" presId="urn:microsoft.com/office/officeart/2008/layout/PictureAccentList"/>
    <dgm:cxn modelId="{C3CC5BA2-894F-43D0-989B-DF00F17D7A26}" type="presParOf" srcId="{CF8032D6-9AB3-4ACB-BD7F-AF8879C8EE34}" destId="{978ED06A-146C-4DB1-8DCC-54080237FB72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38DC24-E204-4BD4-BB0C-58448D8D30C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B4A916B-8F5D-4286-B3CA-391685D54907}">
      <dgm:prSet/>
      <dgm:spPr/>
      <dgm:t>
        <a:bodyPr/>
        <a:lstStyle/>
        <a:p>
          <a:pPr>
            <a:defRPr cap="all"/>
          </a:pPr>
          <a:r>
            <a:rPr lang="en-US"/>
            <a:t>Overview: A web-based application to simplify doctor appointment scheduling.</a:t>
          </a:r>
        </a:p>
      </dgm:t>
    </dgm:pt>
    <dgm:pt modelId="{01D84F34-9C8A-4E5D-AE06-38707D94A9AE}" type="parTrans" cxnId="{B9AFE3A5-AF04-4ED4-990F-D12F47D7F008}">
      <dgm:prSet/>
      <dgm:spPr/>
      <dgm:t>
        <a:bodyPr/>
        <a:lstStyle/>
        <a:p>
          <a:endParaRPr lang="en-US"/>
        </a:p>
      </dgm:t>
    </dgm:pt>
    <dgm:pt modelId="{85FAD46B-F7B7-4CF6-BCEB-2563F1BCF392}" type="sibTrans" cxnId="{B9AFE3A5-AF04-4ED4-990F-D12F47D7F008}">
      <dgm:prSet/>
      <dgm:spPr/>
      <dgm:t>
        <a:bodyPr/>
        <a:lstStyle/>
        <a:p>
          <a:endParaRPr lang="en-US"/>
        </a:p>
      </dgm:t>
    </dgm:pt>
    <dgm:pt modelId="{A9CF7110-8B39-4B08-B1F9-153C6690A719}">
      <dgm:prSet/>
      <dgm:spPr/>
      <dgm:t>
        <a:bodyPr/>
        <a:lstStyle/>
        <a:p>
          <a:pPr>
            <a:defRPr cap="all"/>
          </a:pPr>
          <a:r>
            <a:rPr lang="en-US"/>
            <a:t>Purpose: Minimize manual errors, enhance user experience, and improve efficiency.</a:t>
          </a:r>
        </a:p>
      </dgm:t>
    </dgm:pt>
    <dgm:pt modelId="{0D5FEB0E-E001-48E6-AE69-B9F7CE82C391}" type="parTrans" cxnId="{70E68AA7-7B44-4DBC-A4EF-AF7DE9A9F63D}">
      <dgm:prSet/>
      <dgm:spPr/>
      <dgm:t>
        <a:bodyPr/>
        <a:lstStyle/>
        <a:p>
          <a:endParaRPr lang="en-US"/>
        </a:p>
      </dgm:t>
    </dgm:pt>
    <dgm:pt modelId="{15A75923-7049-425B-B776-6277D3465B7E}" type="sibTrans" cxnId="{70E68AA7-7B44-4DBC-A4EF-AF7DE9A9F63D}">
      <dgm:prSet/>
      <dgm:spPr/>
      <dgm:t>
        <a:bodyPr/>
        <a:lstStyle/>
        <a:p>
          <a:endParaRPr lang="en-US"/>
        </a:p>
      </dgm:t>
    </dgm:pt>
    <dgm:pt modelId="{2E95D5E9-8615-425E-852C-FFB4F781357A}" type="pres">
      <dgm:prSet presAssocID="{DD38DC24-E204-4BD4-BB0C-58448D8D30CA}" presName="root" presStyleCnt="0">
        <dgm:presLayoutVars>
          <dgm:dir/>
          <dgm:resizeHandles val="exact"/>
        </dgm:presLayoutVars>
      </dgm:prSet>
      <dgm:spPr/>
    </dgm:pt>
    <dgm:pt modelId="{67F29E9A-0369-4BE7-8EBE-96BC759B4ECA}" type="pres">
      <dgm:prSet presAssocID="{3B4A916B-8F5D-4286-B3CA-391685D54907}" presName="compNode" presStyleCnt="0"/>
      <dgm:spPr/>
    </dgm:pt>
    <dgm:pt modelId="{EC3F527E-09BD-48D1-92A2-E99EF51DA9A9}" type="pres">
      <dgm:prSet presAssocID="{3B4A916B-8F5D-4286-B3CA-391685D54907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6379D55-9F93-43FB-B587-39849FF3354F}" type="pres">
      <dgm:prSet presAssocID="{3B4A916B-8F5D-4286-B3CA-391685D5490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9DE3BCF6-B293-47FB-9EFE-9DD4BBD63771}" type="pres">
      <dgm:prSet presAssocID="{3B4A916B-8F5D-4286-B3CA-391685D54907}" presName="spaceRect" presStyleCnt="0"/>
      <dgm:spPr/>
    </dgm:pt>
    <dgm:pt modelId="{64CA3C4B-40DB-464E-A196-82AFD35FE15D}" type="pres">
      <dgm:prSet presAssocID="{3B4A916B-8F5D-4286-B3CA-391685D54907}" presName="textRect" presStyleLbl="revTx" presStyleIdx="0" presStyleCnt="2">
        <dgm:presLayoutVars>
          <dgm:chMax val="1"/>
          <dgm:chPref val="1"/>
        </dgm:presLayoutVars>
      </dgm:prSet>
      <dgm:spPr/>
    </dgm:pt>
    <dgm:pt modelId="{2CB643A7-A506-472D-BB1F-E6CCDD5D87F9}" type="pres">
      <dgm:prSet presAssocID="{85FAD46B-F7B7-4CF6-BCEB-2563F1BCF392}" presName="sibTrans" presStyleCnt="0"/>
      <dgm:spPr/>
    </dgm:pt>
    <dgm:pt modelId="{FA256D8C-65D0-42AD-A120-5666D6AF587A}" type="pres">
      <dgm:prSet presAssocID="{A9CF7110-8B39-4B08-B1F9-153C6690A719}" presName="compNode" presStyleCnt="0"/>
      <dgm:spPr/>
    </dgm:pt>
    <dgm:pt modelId="{60F79F6D-5673-4C58-AD99-874DE552DB31}" type="pres">
      <dgm:prSet presAssocID="{A9CF7110-8B39-4B08-B1F9-153C6690A719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8BD593F-D0FB-42EA-A6DE-C25047109E56}" type="pres">
      <dgm:prSet presAssocID="{A9CF7110-8B39-4B08-B1F9-153C6690A71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95FB72F-7D65-4BBC-BB58-941C0705EA63}" type="pres">
      <dgm:prSet presAssocID="{A9CF7110-8B39-4B08-B1F9-153C6690A719}" presName="spaceRect" presStyleCnt="0"/>
      <dgm:spPr/>
    </dgm:pt>
    <dgm:pt modelId="{5E1AAB51-63BD-40AF-92DB-2E727AED62F4}" type="pres">
      <dgm:prSet presAssocID="{A9CF7110-8B39-4B08-B1F9-153C6690A71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A337F71-7669-49C2-B90A-87577FE39782}" type="presOf" srcId="{3B4A916B-8F5D-4286-B3CA-391685D54907}" destId="{64CA3C4B-40DB-464E-A196-82AFD35FE15D}" srcOrd="0" destOrd="0" presId="urn:microsoft.com/office/officeart/2018/5/layout/IconLeafLabelList"/>
    <dgm:cxn modelId="{B9AFE3A5-AF04-4ED4-990F-D12F47D7F008}" srcId="{DD38DC24-E204-4BD4-BB0C-58448D8D30CA}" destId="{3B4A916B-8F5D-4286-B3CA-391685D54907}" srcOrd="0" destOrd="0" parTransId="{01D84F34-9C8A-4E5D-AE06-38707D94A9AE}" sibTransId="{85FAD46B-F7B7-4CF6-BCEB-2563F1BCF392}"/>
    <dgm:cxn modelId="{70E68AA7-7B44-4DBC-A4EF-AF7DE9A9F63D}" srcId="{DD38DC24-E204-4BD4-BB0C-58448D8D30CA}" destId="{A9CF7110-8B39-4B08-B1F9-153C6690A719}" srcOrd="1" destOrd="0" parTransId="{0D5FEB0E-E001-48E6-AE69-B9F7CE82C391}" sibTransId="{15A75923-7049-425B-B776-6277D3465B7E}"/>
    <dgm:cxn modelId="{97B5F2E4-EDD3-4150-AE6B-E6C8010B95FA}" type="presOf" srcId="{A9CF7110-8B39-4B08-B1F9-153C6690A719}" destId="{5E1AAB51-63BD-40AF-92DB-2E727AED62F4}" srcOrd="0" destOrd="0" presId="urn:microsoft.com/office/officeart/2018/5/layout/IconLeafLabelList"/>
    <dgm:cxn modelId="{401652F9-0253-4390-8E3E-01AC3C535710}" type="presOf" srcId="{DD38DC24-E204-4BD4-BB0C-58448D8D30CA}" destId="{2E95D5E9-8615-425E-852C-FFB4F781357A}" srcOrd="0" destOrd="0" presId="urn:microsoft.com/office/officeart/2018/5/layout/IconLeafLabelList"/>
    <dgm:cxn modelId="{4FF1D3D6-D31D-42D7-916D-1967906526A0}" type="presParOf" srcId="{2E95D5E9-8615-425E-852C-FFB4F781357A}" destId="{67F29E9A-0369-4BE7-8EBE-96BC759B4ECA}" srcOrd="0" destOrd="0" presId="urn:microsoft.com/office/officeart/2018/5/layout/IconLeafLabelList"/>
    <dgm:cxn modelId="{8667459D-81D7-457E-ABC1-E3B3B6A0AD05}" type="presParOf" srcId="{67F29E9A-0369-4BE7-8EBE-96BC759B4ECA}" destId="{EC3F527E-09BD-48D1-92A2-E99EF51DA9A9}" srcOrd="0" destOrd="0" presId="urn:microsoft.com/office/officeart/2018/5/layout/IconLeafLabelList"/>
    <dgm:cxn modelId="{2AA16E62-221C-4035-B78C-50F9F4DBFA68}" type="presParOf" srcId="{67F29E9A-0369-4BE7-8EBE-96BC759B4ECA}" destId="{D6379D55-9F93-43FB-B587-39849FF3354F}" srcOrd="1" destOrd="0" presId="urn:microsoft.com/office/officeart/2018/5/layout/IconLeafLabelList"/>
    <dgm:cxn modelId="{0194DCC7-6366-42EC-80CE-2A73D6403DD1}" type="presParOf" srcId="{67F29E9A-0369-4BE7-8EBE-96BC759B4ECA}" destId="{9DE3BCF6-B293-47FB-9EFE-9DD4BBD63771}" srcOrd="2" destOrd="0" presId="urn:microsoft.com/office/officeart/2018/5/layout/IconLeafLabelList"/>
    <dgm:cxn modelId="{539EC39E-9D70-4B2A-8A06-EE72DB45AF01}" type="presParOf" srcId="{67F29E9A-0369-4BE7-8EBE-96BC759B4ECA}" destId="{64CA3C4B-40DB-464E-A196-82AFD35FE15D}" srcOrd="3" destOrd="0" presId="urn:microsoft.com/office/officeart/2018/5/layout/IconLeafLabelList"/>
    <dgm:cxn modelId="{4923D700-DDDA-4666-8441-2B639B33EC92}" type="presParOf" srcId="{2E95D5E9-8615-425E-852C-FFB4F781357A}" destId="{2CB643A7-A506-472D-BB1F-E6CCDD5D87F9}" srcOrd="1" destOrd="0" presId="urn:microsoft.com/office/officeart/2018/5/layout/IconLeafLabelList"/>
    <dgm:cxn modelId="{A274C3A5-A8B0-4476-B39D-DDD9004EBFA5}" type="presParOf" srcId="{2E95D5E9-8615-425E-852C-FFB4F781357A}" destId="{FA256D8C-65D0-42AD-A120-5666D6AF587A}" srcOrd="2" destOrd="0" presId="urn:microsoft.com/office/officeart/2018/5/layout/IconLeafLabelList"/>
    <dgm:cxn modelId="{75724AD8-A245-4FAF-8B03-E99422AF4796}" type="presParOf" srcId="{FA256D8C-65D0-42AD-A120-5666D6AF587A}" destId="{60F79F6D-5673-4C58-AD99-874DE552DB31}" srcOrd="0" destOrd="0" presId="urn:microsoft.com/office/officeart/2018/5/layout/IconLeafLabelList"/>
    <dgm:cxn modelId="{859DE141-6277-4C95-AC08-B29044E5C1FE}" type="presParOf" srcId="{FA256D8C-65D0-42AD-A120-5666D6AF587A}" destId="{B8BD593F-D0FB-42EA-A6DE-C25047109E56}" srcOrd="1" destOrd="0" presId="urn:microsoft.com/office/officeart/2018/5/layout/IconLeafLabelList"/>
    <dgm:cxn modelId="{D7B92EB5-CDBA-4B47-A5C3-A33801A7FA50}" type="presParOf" srcId="{FA256D8C-65D0-42AD-A120-5666D6AF587A}" destId="{C95FB72F-7D65-4BBC-BB58-941C0705EA63}" srcOrd="2" destOrd="0" presId="urn:microsoft.com/office/officeart/2018/5/layout/IconLeafLabelList"/>
    <dgm:cxn modelId="{C1E0EA4B-A9E6-4F04-BB82-AD8BECF7BDF5}" type="presParOf" srcId="{FA256D8C-65D0-42AD-A120-5666D6AF587A}" destId="{5E1AAB51-63BD-40AF-92DB-2E727AED62F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F1E3A4-E57A-4FF9-AC28-7D56DD30075B}" type="doc">
      <dgm:prSet loTypeId="urn:microsoft.com/office/officeart/2005/8/layout/cycle8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4D1285C-9F25-4540-9716-22090EC12A09}">
      <dgm:prSet/>
      <dgm:spPr/>
      <dgm:t>
        <a:bodyPr/>
        <a:lstStyle/>
        <a:p>
          <a:r>
            <a:rPr lang="en-US"/>
            <a:t>Challenges of Traditional Systems:</a:t>
          </a:r>
        </a:p>
      </dgm:t>
    </dgm:pt>
    <dgm:pt modelId="{EB51FA91-AF7E-444A-A9B5-B1EB9A4A4CCA}" type="parTrans" cxnId="{474C776C-5C05-44F5-9DF5-1FF33B254D5A}">
      <dgm:prSet/>
      <dgm:spPr/>
      <dgm:t>
        <a:bodyPr/>
        <a:lstStyle/>
        <a:p>
          <a:endParaRPr lang="en-US"/>
        </a:p>
      </dgm:t>
    </dgm:pt>
    <dgm:pt modelId="{944D90BB-5749-4F8A-93A2-676458D6F1F1}" type="sibTrans" cxnId="{474C776C-5C05-44F5-9DF5-1FF33B254D5A}">
      <dgm:prSet/>
      <dgm:spPr/>
      <dgm:t>
        <a:bodyPr/>
        <a:lstStyle/>
        <a:p>
          <a:endParaRPr lang="en-US"/>
        </a:p>
      </dgm:t>
    </dgm:pt>
    <dgm:pt modelId="{EF1AC824-569E-41A8-99CA-3F0AD6328BA4}">
      <dgm:prSet/>
      <dgm:spPr/>
      <dgm:t>
        <a:bodyPr/>
        <a:lstStyle/>
        <a:p>
          <a:r>
            <a:rPr lang="en-US"/>
            <a:t>- Manual errors and inefficiency.</a:t>
          </a:r>
        </a:p>
      </dgm:t>
    </dgm:pt>
    <dgm:pt modelId="{105EEEC9-C419-439F-8FC0-A4B6BB3FB60C}" type="parTrans" cxnId="{BFC821C4-B5A9-4EE8-9F2F-CF706FF4F9A4}">
      <dgm:prSet/>
      <dgm:spPr/>
      <dgm:t>
        <a:bodyPr/>
        <a:lstStyle/>
        <a:p>
          <a:endParaRPr lang="en-US"/>
        </a:p>
      </dgm:t>
    </dgm:pt>
    <dgm:pt modelId="{93670250-7B5A-4C4C-940F-E102FD815379}" type="sibTrans" cxnId="{BFC821C4-B5A9-4EE8-9F2F-CF706FF4F9A4}">
      <dgm:prSet/>
      <dgm:spPr/>
      <dgm:t>
        <a:bodyPr/>
        <a:lstStyle/>
        <a:p>
          <a:endParaRPr lang="en-US"/>
        </a:p>
      </dgm:t>
    </dgm:pt>
    <dgm:pt modelId="{FDA47B3E-946C-451C-B04F-94F0A4629FC2}">
      <dgm:prSet/>
      <dgm:spPr/>
      <dgm:t>
        <a:bodyPr/>
        <a:lstStyle/>
        <a:p>
          <a:r>
            <a:rPr lang="en-US"/>
            <a:t>- High dependency on staff.</a:t>
          </a:r>
        </a:p>
      </dgm:t>
    </dgm:pt>
    <dgm:pt modelId="{FC3DBD5E-8554-400C-98C5-92B7F357147B}" type="parTrans" cxnId="{B737BD1F-D72B-44F5-B2D0-B362E4E92711}">
      <dgm:prSet/>
      <dgm:spPr/>
      <dgm:t>
        <a:bodyPr/>
        <a:lstStyle/>
        <a:p>
          <a:endParaRPr lang="en-US"/>
        </a:p>
      </dgm:t>
    </dgm:pt>
    <dgm:pt modelId="{F1DF6103-5BFA-4002-8F7E-26BC13553C2D}" type="sibTrans" cxnId="{B737BD1F-D72B-44F5-B2D0-B362E4E92711}">
      <dgm:prSet/>
      <dgm:spPr/>
      <dgm:t>
        <a:bodyPr/>
        <a:lstStyle/>
        <a:p>
          <a:endParaRPr lang="en-US"/>
        </a:p>
      </dgm:t>
    </dgm:pt>
    <dgm:pt modelId="{704AF13C-565F-49CC-B83C-9D3EE7C1EE5B}">
      <dgm:prSet/>
      <dgm:spPr/>
      <dgm:t>
        <a:bodyPr/>
        <a:lstStyle/>
        <a:p>
          <a:r>
            <a:rPr lang="en-US"/>
            <a:t>- Lack of real-time updates.</a:t>
          </a:r>
        </a:p>
      </dgm:t>
    </dgm:pt>
    <dgm:pt modelId="{8C319AC4-C721-4A8B-99E0-66A600CB80CD}" type="parTrans" cxnId="{B6144A60-84E0-4D4F-885C-A07080346405}">
      <dgm:prSet/>
      <dgm:spPr/>
      <dgm:t>
        <a:bodyPr/>
        <a:lstStyle/>
        <a:p>
          <a:endParaRPr lang="en-US"/>
        </a:p>
      </dgm:t>
    </dgm:pt>
    <dgm:pt modelId="{B2ED1E2F-D394-4448-8316-20000A6EA590}" type="sibTrans" cxnId="{B6144A60-84E0-4D4F-885C-A07080346405}">
      <dgm:prSet/>
      <dgm:spPr/>
      <dgm:t>
        <a:bodyPr/>
        <a:lstStyle/>
        <a:p>
          <a:endParaRPr lang="en-US"/>
        </a:p>
      </dgm:t>
    </dgm:pt>
    <dgm:pt modelId="{3BE4C54E-9CD5-4BE0-9217-DB205492AA14}">
      <dgm:prSet/>
      <dgm:spPr/>
      <dgm:t>
        <a:bodyPr/>
        <a:lstStyle/>
        <a:p>
          <a:r>
            <a:rPr lang="en-US"/>
            <a:t>- Patient dissatisfaction.</a:t>
          </a:r>
        </a:p>
      </dgm:t>
    </dgm:pt>
    <dgm:pt modelId="{6C7A972A-1B91-4526-AB72-25B8DE2B4EAB}" type="parTrans" cxnId="{8128E20C-9CAA-4A39-A327-43FB3228648B}">
      <dgm:prSet/>
      <dgm:spPr/>
      <dgm:t>
        <a:bodyPr/>
        <a:lstStyle/>
        <a:p>
          <a:endParaRPr lang="en-US"/>
        </a:p>
      </dgm:t>
    </dgm:pt>
    <dgm:pt modelId="{A0E3B90C-5931-4EB5-835C-A00C26A202FE}" type="sibTrans" cxnId="{8128E20C-9CAA-4A39-A327-43FB3228648B}">
      <dgm:prSet/>
      <dgm:spPr/>
      <dgm:t>
        <a:bodyPr/>
        <a:lstStyle/>
        <a:p>
          <a:endParaRPr lang="en-US"/>
        </a:p>
      </dgm:t>
    </dgm:pt>
    <dgm:pt modelId="{7F4A7016-687F-4BD4-AD11-58B87CD6825E}" type="pres">
      <dgm:prSet presAssocID="{B6F1E3A4-E57A-4FF9-AC28-7D56DD30075B}" presName="compositeShape" presStyleCnt="0">
        <dgm:presLayoutVars>
          <dgm:chMax val="7"/>
          <dgm:dir/>
          <dgm:resizeHandles val="exact"/>
        </dgm:presLayoutVars>
      </dgm:prSet>
      <dgm:spPr/>
    </dgm:pt>
    <dgm:pt modelId="{1DE52FEA-C475-468B-8A27-F3B06E190917}" type="pres">
      <dgm:prSet presAssocID="{B6F1E3A4-E57A-4FF9-AC28-7D56DD30075B}" presName="wedge1" presStyleLbl="node1" presStyleIdx="0" presStyleCnt="5"/>
      <dgm:spPr/>
    </dgm:pt>
    <dgm:pt modelId="{8C6CF653-8FB4-4BB9-A426-323028395A70}" type="pres">
      <dgm:prSet presAssocID="{B6F1E3A4-E57A-4FF9-AC28-7D56DD30075B}" presName="dummy1a" presStyleCnt="0"/>
      <dgm:spPr/>
    </dgm:pt>
    <dgm:pt modelId="{F1B73476-8A34-4345-8666-6BCDC5F07874}" type="pres">
      <dgm:prSet presAssocID="{B6F1E3A4-E57A-4FF9-AC28-7D56DD30075B}" presName="dummy1b" presStyleCnt="0"/>
      <dgm:spPr/>
    </dgm:pt>
    <dgm:pt modelId="{F538EF26-8F8F-4358-86BC-F837682F7679}" type="pres">
      <dgm:prSet presAssocID="{B6F1E3A4-E57A-4FF9-AC28-7D56DD30075B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685F7FA-21E5-428E-9939-ADC67C982902}" type="pres">
      <dgm:prSet presAssocID="{B6F1E3A4-E57A-4FF9-AC28-7D56DD30075B}" presName="wedge2" presStyleLbl="node1" presStyleIdx="1" presStyleCnt="5"/>
      <dgm:spPr/>
    </dgm:pt>
    <dgm:pt modelId="{00A0CC8A-86CE-463F-B2A6-C7972352EF68}" type="pres">
      <dgm:prSet presAssocID="{B6F1E3A4-E57A-4FF9-AC28-7D56DD30075B}" presName="dummy2a" presStyleCnt="0"/>
      <dgm:spPr/>
    </dgm:pt>
    <dgm:pt modelId="{01D05403-C34D-475D-8456-4BF029510B35}" type="pres">
      <dgm:prSet presAssocID="{B6F1E3A4-E57A-4FF9-AC28-7D56DD30075B}" presName="dummy2b" presStyleCnt="0"/>
      <dgm:spPr/>
    </dgm:pt>
    <dgm:pt modelId="{F7C7487D-464F-473A-9D4D-000C8EBC7331}" type="pres">
      <dgm:prSet presAssocID="{B6F1E3A4-E57A-4FF9-AC28-7D56DD30075B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816E5A6-CAAD-4209-99CC-635A4DABB635}" type="pres">
      <dgm:prSet presAssocID="{B6F1E3A4-E57A-4FF9-AC28-7D56DD30075B}" presName="wedge3" presStyleLbl="node1" presStyleIdx="2" presStyleCnt="5"/>
      <dgm:spPr/>
    </dgm:pt>
    <dgm:pt modelId="{A9CBE593-C4A9-4EB9-A462-E4A062E12D85}" type="pres">
      <dgm:prSet presAssocID="{B6F1E3A4-E57A-4FF9-AC28-7D56DD30075B}" presName="dummy3a" presStyleCnt="0"/>
      <dgm:spPr/>
    </dgm:pt>
    <dgm:pt modelId="{33354B20-BCD3-4ADA-867A-649D88B03FDC}" type="pres">
      <dgm:prSet presAssocID="{B6F1E3A4-E57A-4FF9-AC28-7D56DD30075B}" presName="dummy3b" presStyleCnt="0"/>
      <dgm:spPr/>
    </dgm:pt>
    <dgm:pt modelId="{225CDE6D-F4E9-40FC-8459-9CE7FEF91DF8}" type="pres">
      <dgm:prSet presAssocID="{B6F1E3A4-E57A-4FF9-AC28-7D56DD30075B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D397FA7-8639-4C6D-8C5E-23CBD867224E}" type="pres">
      <dgm:prSet presAssocID="{B6F1E3A4-E57A-4FF9-AC28-7D56DD30075B}" presName="wedge4" presStyleLbl="node1" presStyleIdx="3" presStyleCnt="5"/>
      <dgm:spPr/>
    </dgm:pt>
    <dgm:pt modelId="{5E358BE2-F6D3-4E41-A482-BAE08B015D26}" type="pres">
      <dgm:prSet presAssocID="{B6F1E3A4-E57A-4FF9-AC28-7D56DD30075B}" presName="dummy4a" presStyleCnt="0"/>
      <dgm:spPr/>
    </dgm:pt>
    <dgm:pt modelId="{CBF581EF-F05F-4C62-B746-CC35E3278934}" type="pres">
      <dgm:prSet presAssocID="{B6F1E3A4-E57A-4FF9-AC28-7D56DD30075B}" presName="dummy4b" presStyleCnt="0"/>
      <dgm:spPr/>
    </dgm:pt>
    <dgm:pt modelId="{A6D8304A-2D54-41F5-99FB-1804A4C4E3C0}" type="pres">
      <dgm:prSet presAssocID="{B6F1E3A4-E57A-4FF9-AC28-7D56DD30075B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42E563B-C307-4167-AD3F-C111EB6A2F8A}" type="pres">
      <dgm:prSet presAssocID="{B6F1E3A4-E57A-4FF9-AC28-7D56DD30075B}" presName="wedge5" presStyleLbl="node1" presStyleIdx="4" presStyleCnt="5"/>
      <dgm:spPr/>
    </dgm:pt>
    <dgm:pt modelId="{1C89D78B-2788-47AB-9312-0088E375644E}" type="pres">
      <dgm:prSet presAssocID="{B6F1E3A4-E57A-4FF9-AC28-7D56DD30075B}" presName="dummy5a" presStyleCnt="0"/>
      <dgm:spPr/>
    </dgm:pt>
    <dgm:pt modelId="{E1D86884-44D9-4B4A-8B7D-17AAC5BD0CF8}" type="pres">
      <dgm:prSet presAssocID="{B6F1E3A4-E57A-4FF9-AC28-7D56DD30075B}" presName="dummy5b" presStyleCnt="0"/>
      <dgm:spPr/>
    </dgm:pt>
    <dgm:pt modelId="{0B36AFA2-A6C7-40FE-A1D1-16FFAB706884}" type="pres">
      <dgm:prSet presAssocID="{B6F1E3A4-E57A-4FF9-AC28-7D56DD30075B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CDBD67C4-B4F2-445B-93B9-9AD706E7A9FD}" type="pres">
      <dgm:prSet presAssocID="{944D90BB-5749-4F8A-93A2-676458D6F1F1}" presName="arrowWedge1" presStyleLbl="fgSibTrans2D1" presStyleIdx="0" presStyleCnt="5"/>
      <dgm:spPr/>
    </dgm:pt>
    <dgm:pt modelId="{D71D486B-CBA3-4E7C-9190-1407296CBC11}" type="pres">
      <dgm:prSet presAssocID="{93670250-7B5A-4C4C-940F-E102FD815379}" presName="arrowWedge2" presStyleLbl="fgSibTrans2D1" presStyleIdx="1" presStyleCnt="5"/>
      <dgm:spPr/>
    </dgm:pt>
    <dgm:pt modelId="{93BAB733-8CFF-4E0C-AA16-7CF73BC888B1}" type="pres">
      <dgm:prSet presAssocID="{F1DF6103-5BFA-4002-8F7E-26BC13553C2D}" presName="arrowWedge3" presStyleLbl="fgSibTrans2D1" presStyleIdx="2" presStyleCnt="5"/>
      <dgm:spPr/>
    </dgm:pt>
    <dgm:pt modelId="{D7EFCD5B-E80D-4F35-BC47-ED477834077B}" type="pres">
      <dgm:prSet presAssocID="{B2ED1E2F-D394-4448-8316-20000A6EA590}" presName="arrowWedge4" presStyleLbl="fgSibTrans2D1" presStyleIdx="3" presStyleCnt="5"/>
      <dgm:spPr/>
    </dgm:pt>
    <dgm:pt modelId="{38F1D2D4-B984-4D86-A686-246899EF8F48}" type="pres">
      <dgm:prSet presAssocID="{A0E3B90C-5931-4EB5-835C-A00C26A202FE}" presName="arrowWedge5" presStyleLbl="fgSibTrans2D1" presStyleIdx="4" presStyleCnt="5"/>
      <dgm:spPr/>
    </dgm:pt>
  </dgm:ptLst>
  <dgm:cxnLst>
    <dgm:cxn modelId="{8128E20C-9CAA-4A39-A327-43FB3228648B}" srcId="{B6F1E3A4-E57A-4FF9-AC28-7D56DD30075B}" destId="{3BE4C54E-9CD5-4BE0-9217-DB205492AA14}" srcOrd="4" destOrd="0" parTransId="{6C7A972A-1B91-4526-AB72-25B8DE2B4EAB}" sibTransId="{A0E3B90C-5931-4EB5-835C-A00C26A202FE}"/>
    <dgm:cxn modelId="{B6B3040D-3734-47CB-A860-A136649EEBFA}" type="presOf" srcId="{3BE4C54E-9CD5-4BE0-9217-DB205492AA14}" destId="{142E563B-C307-4167-AD3F-C111EB6A2F8A}" srcOrd="0" destOrd="0" presId="urn:microsoft.com/office/officeart/2005/8/layout/cycle8"/>
    <dgm:cxn modelId="{A4F38416-1AF0-4A88-A4E1-42FBF932E919}" type="presOf" srcId="{EF1AC824-569E-41A8-99CA-3F0AD6328BA4}" destId="{5685F7FA-21E5-428E-9939-ADC67C982902}" srcOrd="0" destOrd="0" presId="urn:microsoft.com/office/officeart/2005/8/layout/cycle8"/>
    <dgm:cxn modelId="{B737BD1F-D72B-44F5-B2D0-B362E4E92711}" srcId="{B6F1E3A4-E57A-4FF9-AC28-7D56DD30075B}" destId="{FDA47B3E-946C-451C-B04F-94F0A4629FC2}" srcOrd="2" destOrd="0" parTransId="{FC3DBD5E-8554-400C-98C5-92B7F357147B}" sibTransId="{F1DF6103-5BFA-4002-8F7E-26BC13553C2D}"/>
    <dgm:cxn modelId="{DA55A931-395E-4BF9-A513-D53D5595DD22}" type="presOf" srcId="{24D1285C-9F25-4540-9716-22090EC12A09}" destId="{F538EF26-8F8F-4358-86BC-F837682F7679}" srcOrd="1" destOrd="0" presId="urn:microsoft.com/office/officeart/2005/8/layout/cycle8"/>
    <dgm:cxn modelId="{53114B3F-64E5-49F8-B31F-BD27BF68EC84}" type="presOf" srcId="{3BE4C54E-9CD5-4BE0-9217-DB205492AA14}" destId="{0B36AFA2-A6C7-40FE-A1D1-16FFAB706884}" srcOrd="1" destOrd="0" presId="urn:microsoft.com/office/officeart/2005/8/layout/cycle8"/>
    <dgm:cxn modelId="{B6144A60-84E0-4D4F-885C-A07080346405}" srcId="{B6F1E3A4-E57A-4FF9-AC28-7D56DD30075B}" destId="{704AF13C-565F-49CC-B83C-9D3EE7C1EE5B}" srcOrd="3" destOrd="0" parTransId="{8C319AC4-C721-4A8B-99E0-66A600CB80CD}" sibTransId="{B2ED1E2F-D394-4448-8316-20000A6EA590}"/>
    <dgm:cxn modelId="{52E9A369-BDD1-477B-8F2C-69A2C1EBC61F}" type="presOf" srcId="{FDA47B3E-946C-451C-B04F-94F0A4629FC2}" destId="{9816E5A6-CAAD-4209-99CC-635A4DABB635}" srcOrd="0" destOrd="0" presId="urn:microsoft.com/office/officeart/2005/8/layout/cycle8"/>
    <dgm:cxn modelId="{474C776C-5C05-44F5-9DF5-1FF33B254D5A}" srcId="{B6F1E3A4-E57A-4FF9-AC28-7D56DD30075B}" destId="{24D1285C-9F25-4540-9716-22090EC12A09}" srcOrd="0" destOrd="0" parTransId="{EB51FA91-AF7E-444A-A9B5-B1EB9A4A4CCA}" sibTransId="{944D90BB-5749-4F8A-93A2-676458D6F1F1}"/>
    <dgm:cxn modelId="{1AFEA770-E400-4472-B728-C44B5206938C}" type="presOf" srcId="{EF1AC824-569E-41A8-99CA-3F0AD6328BA4}" destId="{F7C7487D-464F-473A-9D4D-000C8EBC7331}" srcOrd="1" destOrd="0" presId="urn:microsoft.com/office/officeart/2005/8/layout/cycle8"/>
    <dgm:cxn modelId="{0CC0AF75-7024-4D41-898B-651C5ABA9B6F}" type="presOf" srcId="{704AF13C-565F-49CC-B83C-9D3EE7C1EE5B}" destId="{6D397FA7-8639-4C6D-8C5E-23CBD867224E}" srcOrd="0" destOrd="0" presId="urn:microsoft.com/office/officeart/2005/8/layout/cycle8"/>
    <dgm:cxn modelId="{35A72B79-F960-4D95-82A1-74560EAD610A}" type="presOf" srcId="{704AF13C-565F-49CC-B83C-9D3EE7C1EE5B}" destId="{A6D8304A-2D54-41F5-99FB-1804A4C4E3C0}" srcOrd="1" destOrd="0" presId="urn:microsoft.com/office/officeart/2005/8/layout/cycle8"/>
    <dgm:cxn modelId="{49FE2E86-CAFE-467A-A36B-B6A11E8FB9BB}" type="presOf" srcId="{24D1285C-9F25-4540-9716-22090EC12A09}" destId="{1DE52FEA-C475-468B-8A27-F3B06E190917}" srcOrd="0" destOrd="0" presId="urn:microsoft.com/office/officeart/2005/8/layout/cycle8"/>
    <dgm:cxn modelId="{26E0DC96-0DAC-4531-B962-CEA05DBA4A6F}" type="presOf" srcId="{B6F1E3A4-E57A-4FF9-AC28-7D56DD30075B}" destId="{7F4A7016-687F-4BD4-AD11-58B87CD6825E}" srcOrd="0" destOrd="0" presId="urn:microsoft.com/office/officeart/2005/8/layout/cycle8"/>
    <dgm:cxn modelId="{CCE596A2-E9C8-4BC0-A673-63D879D25DF2}" type="presOf" srcId="{FDA47B3E-946C-451C-B04F-94F0A4629FC2}" destId="{225CDE6D-F4E9-40FC-8459-9CE7FEF91DF8}" srcOrd="1" destOrd="0" presId="urn:microsoft.com/office/officeart/2005/8/layout/cycle8"/>
    <dgm:cxn modelId="{BFC821C4-B5A9-4EE8-9F2F-CF706FF4F9A4}" srcId="{B6F1E3A4-E57A-4FF9-AC28-7D56DD30075B}" destId="{EF1AC824-569E-41A8-99CA-3F0AD6328BA4}" srcOrd="1" destOrd="0" parTransId="{105EEEC9-C419-439F-8FC0-A4B6BB3FB60C}" sibTransId="{93670250-7B5A-4C4C-940F-E102FD815379}"/>
    <dgm:cxn modelId="{BA4975F6-8383-444D-BE73-CB6677725D95}" type="presParOf" srcId="{7F4A7016-687F-4BD4-AD11-58B87CD6825E}" destId="{1DE52FEA-C475-468B-8A27-F3B06E190917}" srcOrd="0" destOrd="0" presId="urn:microsoft.com/office/officeart/2005/8/layout/cycle8"/>
    <dgm:cxn modelId="{F7853E67-6287-44C7-BD6B-920237241F52}" type="presParOf" srcId="{7F4A7016-687F-4BD4-AD11-58B87CD6825E}" destId="{8C6CF653-8FB4-4BB9-A426-323028395A70}" srcOrd="1" destOrd="0" presId="urn:microsoft.com/office/officeart/2005/8/layout/cycle8"/>
    <dgm:cxn modelId="{0082256F-A366-433D-B58C-EEC5CEF5BF63}" type="presParOf" srcId="{7F4A7016-687F-4BD4-AD11-58B87CD6825E}" destId="{F1B73476-8A34-4345-8666-6BCDC5F07874}" srcOrd="2" destOrd="0" presId="urn:microsoft.com/office/officeart/2005/8/layout/cycle8"/>
    <dgm:cxn modelId="{D3AA4455-18E8-4CE6-87B2-C2DAA984F45D}" type="presParOf" srcId="{7F4A7016-687F-4BD4-AD11-58B87CD6825E}" destId="{F538EF26-8F8F-4358-86BC-F837682F7679}" srcOrd="3" destOrd="0" presId="urn:microsoft.com/office/officeart/2005/8/layout/cycle8"/>
    <dgm:cxn modelId="{F39E4813-E569-4982-8765-8DD4A8573907}" type="presParOf" srcId="{7F4A7016-687F-4BD4-AD11-58B87CD6825E}" destId="{5685F7FA-21E5-428E-9939-ADC67C982902}" srcOrd="4" destOrd="0" presId="urn:microsoft.com/office/officeart/2005/8/layout/cycle8"/>
    <dgm:cxn modelId="{5AE6E706-CD06-48C2-BC6A-7833828817D3}" type="presParOf" srcId="{7F4A7016-687F-4BD4-AD11-58B87CD6825E}" destId="{00A0CC8A-86CE-463F-B2A6-C7972352EF68}" srcOrd="5" destOrd="0" presId="urn:microsoft.com/office/officeart/2005/8/layout/cycle8"/>
    <dgm:cxn modelId="{E6DCB592-51C9-42FE-AD46-2BC97655BE5F}" type="presParOf" srcId="{7F4A7016-687F-4BD4-AD11-58B87CD6825E}" destId="{01D05403-C34D-475D-8456-4BF029510B35}" srcOrd="6" destOrd="0" presId="urn:microsoft.com/office/officeart/2005/8/layout/cycle8"/>
    <dgm:cxn modelId="{A3E71A2A-6504-4012-9ED8-00667DFD13AE}" type="presParOf" srcId="{7F4A7016-687F-4BD4-AD11-58B87CD6825E}" destId="{F7C7487D-464F-473A-9D4D-000C8EBC7331}" srcOrd="7" destOrd="0" presId="urn:microsoft.com/office/officeart/2005/8/layout/cycle8"/>
    <dgm:cxn modelId="{A6DC4E85-9216-4DB5-B91D-6C45F586B564}" type="presParOf" srcId="{7F4A7016-687F-4BD4-AD11-58B87CD6825E}" destId="{9816E5A6-CAAD-4209-99CC-635A4DABB635}" srcOrd="8" destOrd="0" presId="urn:microsoft.com/office/officeart/2005/8/layout/cycle8"/>
    <dgm:cxn modelId="{0487D2A2-FA4B-434A-977A-C2BF9E573BA0}" type="presParOf" srcId="{7F4A7016-687F-4BD4-AD11-58B87CD6825E}" destId="{A9CBE593-C4A9-4EB9-A462-E4A062E12D85}" srcOrd="9" destOrd="0" presId="urn:microsoft.com/office/officeart/2005/8/layout/cycle8"/>
    <dgm:cxn modelId="{C7078D31-24D7-46C0-94EE-B27516AED0B4}" type="presParOf" srcId="{7F4A7016-687F-4BD4-AD11-58B87CD6825E}" destId="{33354B20-BCD3-4ADA-867A-649D88B03FDC}" srcOrd="10" destOrd="0" presId="urn:microsoft.com/office/officeart/2005/8/layout/cycle8"/>
    <dgm:cxn modelId="{1B9D60A9-2C49-4509-B048-251D2B9DC3B3}" type="presParOf" srcId="{7F4A7016-687F-4BD4-AD11-58B87CD6825E}" destId="{225CDE6D-F4E9-40FC-8459-9CE7FEF91DF8}" srcOrd="11" destOrd="0" presId="urn:microsoft.com/office/officeart/2005/8/layout/cycle8"/>
    <dgm:cxn modelId="{5A6F4AF0-F5B9-4285-B62F-39D55013B95C}" type="presParOf" srcId="{7F4A7016-687F-4BD4-AD11-58B87CD6825E}" destId="{6D397FA7-8639-4C6D-8C5E-23CBD867224E}" srcOrd="12" destOrd="0" presId="urn:microsoft.com/office/officeart/2005/8/layout/cycle8"/>
    <dgm:cxn modelId="{190EB87D-C702-497E-829C-2135AACCDC35}" type="presParOf" srcId="{7F4A7016-687F-4BD4-AD11-58B87CD6825E}" destId="{5E358BE2-F6D3-4E41-A482-BAE08B015D26}" srcOrd="13" destOrd="0" presId="urn:microsoft.com/office/officeart/2005/8/layout/cycle8"/>
    <dgm:cxn modelId="{C6FB99C3-B37E-41C5-960A-53C6D4DEF1F5}" type="presParOf" srcId="{7F4A7016-687F-4BD4-AD11-58B87CD6825E}" destId="{CBF581EF-F05F-4C62-B746-CC35E3278934}" srcOrd="14" destOrd="0" presId="urn:microsoft.com/office/officeart/2005/8/layout/cycle8"/>
    <dgm:cxn modelId="{C71E13F0-9E35-4B19-9D71-857749FAC97F}" type="presParOf" srcId="{7F4A7016-687F-4BD4-AD11-58B87CD6825E}" destId="{A6D8304A-2D54-41F5-99FB-1804A4C4E3C0}" srcOrd="15" destOrd="0" presId="urn:microsoft.com/office/officeart/2005/8/layout/cycle8"/>
    <dgm:cxn modelId="{9EF0AF79-68A0-496A-BE9E-FE8ABDDD6075}" type="presParOf" srcId="{7F4A7016-687F-4BD4-AD11-58B87CD6825E}" destId="{142E563B-C307-4167-AD3F-C111EB6A2F8A}" srcOrd="16" destOrd="0" presId="urn:microsoft.com/office/officeart/2005/8/layout/cycle8"/>
    <dgm:cxn modelId="{F8D2622F-1C0D-49F5-96B8-CEDDCAE90A06}" type="presParOf" srcId="{7F4A7016-687F-4BD4-AD11-58B87CD6825E}" destId="{1C89D78B-2788-47AB-9312-0088E375644E}" srcOrd="17" destOrd="0" presId="urn:microsoft.com/office/officeart/2005/8/layout/cycle8"/>
    <dgm:cxn modelId="{73F604D4-EB06-460C-B4A2-5AF6FF6DCB8D}" type="presParOf" srcId="{7F4A7016-687F-4BD4-AD11-58B87CD6825E}" destId="{E1D86884-44D9-4B4A-8B7D-17AAC5BD0CF8}" srcOrd="18" destOrd="0" presId="urn:microsoft.com/office/officeart/2005/8/layout/cycle8"/>
    <dgm:cxn modelId="{35940002-1CE6-415F-9A6C-2010E1621C9A}" type="presParOf" srcId="{7F4A7016-687F-4BD4-AD11-58B87CD6825E}" destId="{0B36AFA2-A6C7-40FE-A1D1-16FFAB706884}" srcOrd="19" destOrd="0" presId="urn:microsoft.com/office/officeart/2005/8/layout/cycle8"/>
    <dgm:cxn modelId="{90299DCC-B7CA-457A-89F2-6B47655E274E}" type="presParOf" srcId="{7F4A7016-687F-4BD4-AD11-58B87CD6825E}" destId="{CDBD67C4-B4F2-445B-93B9-9AD706E7A9FD}" srcOrd="20" destOrd="0" presId="urn:microsoft.com/office/officeart/2005/8/layout/cycle8"/>
    <dgm:cxn modelId="{87788052-2681-46AF-B060-CBAB1FF4175A}" type="presParOf" srcId="{7F4A7016-687F-4BD4-AD11-58B87CD6825E}" destId="{D71D486B-CBA3-4E7C-9190-1407296CBC11}" srcOrd="21" destOrd="0" presId="urn:microsoft.com/office/officeart/2005/8/layout/cycle8"/>
    <dgm:cxn modelId="{2FCDDA1C-C5A5-471C-B02B-94B54D079D73}" type="presParOf" srcId="{7F4A7016-687F-4BD4-AD11-58B87CD6825E}" destId="{93BAB733-8CFF-4E0C-AA16-7CF73BC888B1}" srcOrd="22" destOrd="0" presId="urn:microsoft.com/office/officeart/2005/8/layout/cycle8"/>
    <dgm:cxn modelId="{210DD426-059C-421F-8426-855123946619}" type="presParOf" srcId="{7F4A7016-687F-4BD4-AD11-58B87CD6825E}" destId="{D7EFCD5B-E80D-4F35-BC47-ED477834077B}" srcOrd="23" destOrd="0" presId="urn:microsoft.com/office/officeart/2005/8/layout/cycle8"/>
    <dgm:cxn modelId="{5CE46904-E1A6-42DB-80F2-980B4CC1ECFB}" type="presParOf" srcId="{7F4A7016-687F-4BD4-AD11-58B87CD6825E}" destId="{38F1D2D4-B984-4D86-A686-246899EF8F48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B0AEAE-6900-4B12-91EE-1D63D0A08A1F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16D7F23-D4BA-4816-9443-A967044F98D3}">
      <dgm:prSet/>
      <dgm:spPr/>
      <dgm:t>
        <a:bodyPr/>
        <a:lstStyle/>
        <a:p>
          <a:r>
            <a:rPr lang="en-US"/>
            <a:t>Backend: PHP</a:t>
          </a:r>
        </a:p>
      </dgm:t>
    </dgm:pt>
    <dgm:pt modelId="{C26E6692-61C5-4590-8394-C25EEA3481D5}" type="parTrans" cxnId="{0A32BAAD-8A40-4E42-8FE5-78856DBE604A}">
      <dgm:prSet/>
      <dgm:spPr/>
      <dgm:t>
        <a:bodyPr/>
        <a:lstStyle/>
        <a:p>
          <a:endParaRPr lang="en-US"/>
        </a:p>
      </dgm:t>
    </dgm:pt>
    <dgm:pt modelId="{903086FD-EAF4-4E36-A05F-BB21D32004C8}" type="sibTrans" cxnId="{0A32BAAD-8A40-4E42-8FE5-78856DBE604A}">
      <dgm:prSet/>
      <dgm:spPr/>
      <dgm:t>
        <a:bodyPr/>
        <a:lstStyle/>
        <a:p>
          <a:endParaRPr lang="en-US"/>
        </a:p>
      </dgm:t>
    </dgm:pt>
    <dgm:pt modelId="{9B31AE61-05AB-460A-A001-BFD2F45C6905}">
      <dgm:prSet/>
      <dgm:spPr/>
      <dgm:t>
        <a:bodyPr/>
        <a:lstStyle/>
        <a:p>
          <a:r>
            <a:rPr lang="en-US"/>
            <a:t>Database: MySQL</a:t>
          </a:r>
        </a:p>
      </dgm:t>
    </dgm:pt>
    <dgm:pt modelId="{783FADAE-22D6-4925-8852-320841541478}" type="parTrans" cxnId="{16EF0EE3-03E6-4083-BD36-2A6956723DF0}">
      <dgm:prSet/>
      <dgm:spPr/>
      <dgm:t>
        <a:bodyPr/>
        <a:lstStyle/>
        <a:p>
          <a:endParaRPr lang="en-US"/>
        </a:p>
      </dgm:t>
    </dgm:pt>
    <dgm:pt modelId="{F514B4A0-2BFC-40C3-B616-D53977F4A330}" type="sibTrans" cxnId="{16EF0EE3-03E6-4083-BD36-2A6956723DF0}">
      <dgm:prSet/>
      <dgm:spPr/>
      <dgm:t>
        <a:bodyPr/>
        <a:lstStyle/>
        <a:p>
          <a:endParaRPr lang="en-US"/>
        </a:p>
      </dgm:t>
    </dgm:pt>
    <dgm:pt modelId="{CFB99CEE-57D8-4C62-A741-174378075197}">
      <dgm:prSet/>
      <dgm:spPr/>
      <dgm:t>
        <a:bodyPr/>
        <a:lstStyle/>
        <a:p>
          <a:r>
            <a:rPr lang="en-US"/>
            <a:t>Frontend: HTML, CSS, JavaScript</a:t>
          </a:r>
        </a:p>
      </dgm:t>
    </dgm:pt>
    <dgm:pt modelId="{0F916905-BB4D-4D65-A183-AE3F0DD7B9C6}" type="parTrans" cxnId="{8E528B6F-18A5-467E-B98B-078E7ECEFF86}">
      <dgm:prSet/>
      <dgm:spPr/>
      <dgm:t>
        <a:bodyPr/>
        <a:lstStyle/>
        <a:p>
          <a:endParaRPr lang="en-US"/>
        </a:p>
      </dgm:t>
    </dgm:pt>
    <dgm:pt modelId="{F74B4A44-5D9F-4BC2-A49E-093C3D64DFB0}" type="sibTrans" cxnId="{8E528B6F-18A5-467E-B98B-078E7ECEFF86}">
      <dgm:prSet/>
      <dgm:spPr/>
      <dgm:t>
        <a:bodyPr/>
        <a:lstStyle/>
        <a:p>
          <a:endParaRPr lang="en-US"/>
        </a:p>
      </dgm:t>
    </dgm:pt>
    <dgm:pt modelId="{15930D0F-3C11-40BE-9F01-4C569F5DB017}">
      <dgm:prSet/>
      <dgm:spPr/>
      <dgm:t>
        <a:bodyPr/>
        <a:lstStyle/>
        <a:p>
          <a:r>
            <a:rPr lang="en-US"/>
            <a:t>Deployment: Web-based with responsive design.</a:t>
          </a:r>
        </a:p>
      </dgm:t>
    </dgm:pt>
    <dgm:pt modelId="{58440464-F571-44BD-976C-72B32C5750F3}" type="parTrans" cxnId="{5F2B2A75-F584-4D19-8A17-C74336A5D45C}">
      <dgm:prSet/>
      <dgm:spPr/>
      <dgm:t>
        <a:bodyPr/>
        <a:lstStyle/>
        <a:p>
          <a:endParaRPr lang="en-US"/>
        </a:p>
      </dgm:t>
    </dgm:pt>
    <dgm:pt modelId="{4EB0085D-2387-486C-B217-FF1AA9AF5FEA}" type="sibTrans" cxnId="{5F2B2A75-F584-4D19-8A17-C74336A5D45C}">
      <dgm:prSet/>
      <dgm:spPr/>
      <dgm:t>
        <a:bodyPr/>
        <a:lstStyle/>
        <a:p>
          <a:endParaRPr lang="en-US"/>
        </a:p>
      </dgm:t>
    </dgm:pt>
    <dgm:pt modelId="{EABE7143-A463-487A-9DF7-0D6C610511F9}" type="pres">
      <dgm:prSet presAssocID="{61B0AEAE-6900-4B12-91EE-1D63D0A08A1F}" presName="matrix" presStyleCnt="0">
        <dgm:presLayoutVars>
          <dgm:chMax val="1"/>
          <dgm:dir/>
          <dgm:resizeHandles val="exact"/>
        </dgm:presLayoutVars>
      </dgm:prSet>
      <dgm:spPr/>
    </dgm:pt>
    <dgm:pt modelId="{FEEA9DB7-4E59-4EAA-87E6-3601BE286984}" type="pres">
      <dgm:prSet presAssocID="{61B0AEAE-6900-4B12-91EE-1D63D0A08A1F}" presName="diamond" presStyleLbl="bgShp" presStyleIdx="0" presStyleCnt="1"/>
      <dgm:spPr/>
    </dgm:pt>
    <dgm:pt modelId="{2568C3E5-0481-4AB5-B4E2-946D343E45B3}" type="pres">
      <dgm:prSet presAssocID="{61B0AEAE-6900-4B12-91EE-1D63D0A08A1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497470E-EA56-497E-B65D-16E1C1624312}" type="pres">
      <dgm:prSet presAssocID="{61B0AEAE-6900-4B12-91EE-1D63D0A08A1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C885299-069F-486E-A84F-16C6195CCB46}" type="pres">
      <dgm:prSet presAssocID="{61B0AEAE-6900-4B12-91EE-1D63D0A08A1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26D990E-9EBB-4056-9440-91A337C51FDD}" type="pres">
      <dgm:prSet presAssocID="{61B0AEAE-6900-4B12-91EE-1D63D0A08A1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18A8102-C046-4B3E-B1E9-2CAF4472D19A}" type="presOf" srcId="{61B0AEAE-6900-4B12-91EE-1D63D0A08A1F}" destId="{EABE7143-A463-487A-9DF7-0D6C610511F9}" srcOrd="0" destOrd="0" presId="urn:microsoft.com/office/officeart/2005/8/layout/matrix3"/>
    <dgm:cxn modelId="{D257822C-AB16-4D8B-84F7-EA44B50B3F98}" type="presOf" srcId="{15930D0F-3C11-40BE-9F01-4C569F5DB017}" destId="{E26D990E-9EBB-4056-9440-91A337C51FDD}" srcOrd="0" destOrd="0" presId="urn:microsoft.com/office/officeart/2005/8/layout/matrix3"/>
    <dgm:cxn modelId="{8E528B6F-18A5-467E-B98B-078E7ECEFF86}" srcId="{61B0AEAE-6900-4B12-91EE-1D63D0A08A1F}" destId="{CFB99CEE-57D8-4C62-A741-174378075197}" srcOrd="2" destOrd="0" parTransId="{0F916905-BB4D-4D65-A183-AE3F0DD7B9C6}" sibTransId="{F74B4A44-5D9F-4BC2-A49E-093C3D64DFB0}"/>
    <dgm:cxn modelId="{5F2B2A75-F584-4D19-8A17-C74336A5D45C}" srcId="{61B0AEAE-6900-4B12-91EE-1D63D0A08A1F}" destId="{15930D0F-3C11-40BE-9F01-4C569F5DB017}" srcOrd="3" destOrd="0" parTransId="{58440464-F571-44BD-976C-72B32C5750F3}" sibTransId="{4EB0085D-2387-486C-B217-FF1AA9AF5FEA}"/>
    <dgm:cxn modelId="{682D9256-1AC7-403A-A57A-E03CF8C2C357}" type="presOf" srcId="{9B31AE61-05AB-460A-A001-BFD2F45C6905}" destId="{A497470E-EA56-497E-B65D-16E1C1624312}" srcOrd="0" destOrd="0" presId="urn:microsoft.com/office/officeart/2005/8/layout/matrix3"/>
    <dgm:cxn modelId="{5DB54B7F-1685-4FC5-8354-74EE12BE3F8D}" type="presOf" srcId="{316D7F23-D4BA-4816-9443-A967044F98D3}" destId="{2568C3E5-0481-4AB5-B4E2-946D343E45B3}" srcOrd="0" destOrd="0" presId="urn:microsoft.com/office/officeart/2005/8/layout/matrix3"/>
    <dgm:cxn modelId="{0A32BAAD-8A40-4E42-8FE5-78856DBE604A}" srcId="{61B0AEAE-6900-4B12-91EE-1D63D0A08A1F}" destId="{316D7F23-D4BA-4816-9443-A967044F98D3}" srcOrd="0" destOrd="0" parTransId="{C26E6692-61C5-4590-8394-C25EEA3481D5}" sibTransId="{903086FD-EAF4-4E36-A05F-BB21D32004C8}"/>
    <dgm:cxn modelId="{E58629B6-C74D-45B8-BF7F-EF359C4C1459}" type="presOf" srcId="{CFB99CEE-57D8-4C62-A741-174378075197}" destId="{0C885299-069F-486E-A84F-16C6195CCB46}" srcOrd="0" destOrd="0" presId="urn:microsoft.com/office/officeart/2005/8/layout/matrix3"/>
    <dgm:cxn modelId="{16EF0EE3-03E6-4083-BD36-2A6956723DF0}" srcId="{61B0AEAE-6900-4B12-91EE-1D63D0A08A1F}" destId="{9B31AE61-05AB-460A-A001-BFD2F45C6905}" srcOrd="1" destOrd="0" parTransId="{783FADAE-22D6-4925-8852-320841541478}" sibTransId="{F514B4A0-2BFC-40C3-B616-D53977F4A330}"/>
    <dgm:cxn modelId="{63729E16-5B36-4B3E-9E34-AE3806709C1D}" type="presParOf" srcId="{EABE7143-A463-487A-9DF7-0D6C610511F9}" destId="{FEEA9DB7-4E59-4EAA-87E6-3601BE286984}" srcOrd="0" destOrd="0" presId="urn:microsoft.com/office/officeart/2005/8/layout/matrix3"/>
    <dgm:cxn modelId="{FD304F6B-EB6A-4ED4-9425-2DEEE333D82D}" type="presParOf" srcId="{EABE7143-A463-487A-9DF7-0D6C610511F9}" destId="{2568C3E5-0481-4AB5-B4E2-946D343E45B3}" srcOrd="1" destOrd="0" presId="urn:microsoft.com/office/officeart/2005/8/layout/matrix3"/>
    <dgm:cxn modelId="{CBF75778-7C46-4117-A17B-35E762F40002}" type="presParOf" srcId="{EABE7143-A463-487A-9DF7-0D6C610511F9}" destId="{A497470E-EA56-497E-B65D-16E1C1624312}" srcOrd="2" destOrd="0" presId="urn:microsoft.com/office/officeart/2005/8/layout/matrix3"/>
    <dgm:cxn modelId="{F38D4FE7-7278-42FF-A370-C6E5CCF3C55D}" type="presParOf" srcId="{EABE7143-A463-487A-9DF7-0D6C610511F9}" destId="{0C885299-069F-486E-A84F-16C6195CCB46}" srcOrd="3" destOrd="0" presId="urn:microsoft.com/office/officeart/2005/8/layout/matrix3"/>
    <dgm:cxn modelId="{C6937EC2-E87E-4AB6-B169-014D69045F28}" type="presParOf" srcId="{EABE7143-A463-487A-9DF7-0D6C610511F9}" destId="{E26D990E-9EBB-4056-9440-91A337C51FD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98DC71-6F2B-4423-AD42-B09B0EE300BF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A21A2B5-0D10-42BE-A108-91E0BBFD60E0}">
      <dgm:prSet/>
      <dgm:spPr/>
      <dgm:t>
        <a:bodyPr/>
        <a:lstStyle/>
        <a:p>
          <a:r>
            <a:rPr lang="en-US"/>
            <a:t>Patient Flow: </a:t>
          </a:r>
        </a:p>
      </dgm:t>
    </dgm:pt>
    <dgm:pt modelId="{350410CF-D1D4-4AC8-9FC8-26169C5DA198}" type="parTrans" cxnId="{023F8812-B169-418C-B4A8-66A7AE4A1727}">
      <dgm:prSet/>
      <dgm:spPr/>
      <dgm:t>
        <a:bodyPr/>
        <a:lstStyle/>
        <a:p>
          <a:endParaRPr lang="en-US"/>
        </a:p>
      </dgm:t>
    </dgm:pt>
    <dgm:pt modelId="{9096F0F1-55CC-48EB-911E-B35D914C5EE5}" type="sibTrans" cxnId="{023F8812-B169-418C-B4A8-66A7AE4A1727}">
      <dgm:prSet/>
      <dgm:spPr/>
      <dgm:t>
        <a:bodyPr/>
        <a:lstStyle/>
        <a:p>
          <a:endParaRPr lang="en-US"/>
        </a:p>
      </dgm:t>
    </dgm:pt>
    <dgm:pt modelId="{1A9DB76A-AA5A-4147-850B-918C877B3B1A}">
      <dgm:prSet/>
      <dgm:spPr/>
      <dgm:t>
        <a:bodyPr/>
        <a:lstStyle/>
        <a:p>
          <a:r>
            <a:rPr lang="en-US"/>
            <a:t>Login → Select Doctor → Book Appointment → Confirmation.</a:t>
          </a:r>
        </a:p>
      </dgm:t>
    </dgm:pt>
    <dgm:pt modelId="{819D6E0C-D98B-4EDC-9882-D2D590D4BE6B}" type="parTrans" cxnId="{B47B69F7-63C2-4049-8231-289DD1C79065}">
      <dgm:prSet/>
      <dgm:spPr/>
      <dgm:t>
        <a:bodyPr/>
        <a:lstStyle/>
        <a:p>
          <a:endParaRPr lang="en-US"/>
        </a:p>
      </dgm:t>
    </dgm:pt>
    <dgm:pt modelId="{CADC1961-C2A2-4AF3-996C-6508AE0E6513}" type="sibTrans" cxnId="{B47B69F7-63C2-4049-8231-289DD1C79065}">
      <dgm:prSet/>
      <dgm:spPr/>
      <dgm:t>
        <a:bodyPr/>
        <a:lstStyle/>
        <a:p>
          <a:endParaRPr lang="en-US"/>
        </a:p>
      </dgm:t>
    </dgm:pt>
    <dgm:pt modelId="{463B26EA-46B9-480A-A994-86256D2B1F77}">
      <dgm:prSet/>
      <dgm:spPr/>
      <dgm:t>
        <a:bodyPr/>
        <a:lstStyle/>
        <a:p>
          <a:r>
            <a:rPr lang="en-US"/>
            <a:t>Doctor Flow: </a:t>
          </a:r>
        </a:p>
      </dgm:t>
    </dgm:pt>
    <dgm:pt modelId="{AF58FAD8-3575-4986-AF3A-CCD704ABA848}" type="parTrans" cxnId="{1DE13A8C-E11B-417F-A000-2A8DC05219B8}">
      <dgm:prSet/>
      <dgm:spPr/>
      <dgm:t>
        <a:bodyPr/>
        <a:lstStyle/>
        <a:p>
          <a:endParaRPr lang="en-US"/>
        </a:p>
      </dgm:t>
    </dgm:pt>
    <dgm:pt modelId="{1DF86D02-FBAC-4D71-9E92-74A63C141A3E}" type="sibTrans" cxnId="{1DE13A8C-E11B-417F-A000-2A8DC05219B8}">
      <dgm:prSet/>
      <dgm:spPr/>
      <dgm:t>
        <a:bodyPr/>
        <a:lstStyle/>
        <a:p>
          <a:endParaRPr lang="en-US"/>
        </a:p>
      </dgm:t>
    </dgm:pt>
    <dgm:pt modelId="{EE943FF0-0D7A-45CE-BE0D-67003D54EFA3}">
      <dgm:prSet/>
      <dgm:spPr/>
      <dgm:t>
        <a:bodyPr/>
        <a:lstStyle/>
        <a:p>
          <a:r>
            <a:rPr lang="en-US"/>
            <a:t>Login → Manage Schedule → Approve/Decline Requests.</a:t>
          </a:r>
        </a:p>
      </dgm:t>
    </dgm:pt>
    <dgm:pt modelId="{5C49FFF7-3F96-46FA-B1F5-6B828D8E3B12}" type="parTrans" cxnId="{9F45B9BE-C1E7-4D1D-B237-EED1F6782559}">
      <dgm:prSet/>
      <dgm:spPr/>
      <dgm:t>
        <a:bodyPr/>
        <a:lstStyle/>
        <a:p>
          <a:endParaRPr lang="en-US"/>
        </a:p>
      </dgm:t>
    </dgm:pt>
    <dgm:pt modelId="{51FBB7F6-4CC8-4EE1-AFF3-A0639743F675}" type="sibTrans" cxnId="{9F45B9BE-C1E7-4D1D-B237-EED1F6782559}">
      <dgm:prSet/>
      <dgm:spPr/>
      <dgm:t>
        <a:bodyPr/>
        <a:lstStyle/>
        <a:p>
          <a:endParaRPr lang="en-US"/>
        </a:p>
      </dgm:t>
    </dgm:pt>
    <dgm:pt modelId="{8EB3E028-F1DA-492D-8F19-792B59725497}">
      <dgm:prSet/>
      <dgm:spPr/>
      <dgm:t>
        <a:bodyPr/>
        <a:lstStyle/>
        <a:p>
          <a:r>
            <a:rPr lang="en-US"/>
            <a:t>Administrator Flow: </a:t>
          </a:r>
        </a:p>
      </dgm:t>
    </dgm:pt>
    <dgm:pt modelId="{A7FEB2C9-A1A5-4F14-8A88-A794D0E94B31}" type="parTrans" cxnId="{F2C8C534-50F0-4377-92D1-E707D6673A90}">
      <dgm:prSet/>
      <dgm:spPr/>
      <dgm:t>
        <a:bodyPr/>
        <a:lstStyle/>
        <a:p>
          <a:endParaRPr lang="en-US"/>
        </a:p>
      </dgm:t>
    </dgm:pt>
    <dgm:pt modelId="{45825DE2-A978-4090-B6FE-7D55227C8EB8}" type="sibTrans" cxnId="{F2C8C534-50F0-4377-92D1-E707D6673A90}">
      <dgm:prSet/>
      <dgm:spPr/>
      <dgm:t>
        <a:bodyPr/>
        <a:lstStyle/>
        <a:p>
          <a:endParaRPr lang="en-US"/>
        </a:p>
      </dgm:t>
    </dgm:pt>
    <dgm:pt modelId="{8CB2B929-53BA-4BD5-B44E-F4BD22CE19B2}">
      <dgm:prSet/>
      <dgm:spPr/>
      <dgm:t>
        <a:bodyPr/>
        <a:lstStyle/>
        <a:p>
          <a:r>
            <a:rPr lang="en-US"/>
            <a:t>Monitor Users → Manage Appointments → Ensure Security.</a:t>
          </a:r>
        </a:p>
      </dgm:t>
    </dgm:pt>
    <dgm:pt modelId="{DFF28EB5-A32F-4A01-BA4F-741FB9915DB5}" type="parTrans" cxnId="{5332E50D-B057-4830-9786-7DEA4D869F6B}">
      <dgm:prSet/>
      <dgm:spPr/>
      <dgm:t>
        <a:bodyPr/>
        <a:lstStyle/>
        <a:p>
          <a:endParaRPr lang="en-US"/>
        </a:p>
      </dgm:t>
    </dgm:pt>
    <dgm:pt modelId="{58A7862F-67A4-4F8D-A22E-C73803A107AD}" type="sibTrans" cxnId="{5332E50D-B057-4830-9786-7DEA4D869F6B}">
      <dgm:prSet/>
      <dgm:spPr/>
      <dgm:t>
        <a:bodyPr/>
        <a:lstStyle/>
        <a:p>
          <a:endParaRPr lang="en-US"/>
        </a:p>
      </dgm:t>
    </dgm:pt>
    <dgm:pt modelId="{E5BDD443-B716-453E-A4D9-B257CCC14E4F}" type="pres">
      <dgm:prSet presAssocID="{B798DC71-6F2B-4423-AD42-B09B0EE300BF}" presName="linear" presStyleCnt="0">
        <dgm:presLayoutVars>
          <dgm:dir/>
          <dgm:animLvl val="lvl"/>
          <dgm:resizeHandles val="exact"/>
        </dgm:presLayoutVars>
      </dgm:prSet>
      <dgm:spPr/>
    </dgm:pt>
    <dgm:pt modelId="{E26ED0F4-0A9A-4D28-AF1E-FA79AE374509}" type="pres">
      <dgm:prSet presAssocID="{5A21A2B5-0D10-42BE-A108-91E0BBFD60E0}" presName="parentLin" presStyleCnt="0"/>
      <dgm:spPr/>
    </dgm:pt>
    <dgm:pt modelId="{D2DF1A7A-9647-404B-971D-C08B654DAC13}" type="pres">
      <dgm:prSet presAssocID="{5A21A2B5-0D10-42BE-A108-91E0BBFD60E0}" presName="parentLeftMargin" presStyleLbl="node1" presStyleIdx="0" presStyleCnt="3"/>
      <dgm:spPr/>
    </dgm:pt>
    <dgm:pt modelId="{0975CD00-1B16-406A-9F66-C8E3D5D6534B}" type="pres">
      <dgm:prSet presAssocID="{5A21A2B5-0D10-42BE-A108-91E0BBFD60E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FCB94E1-6FE8-4962-80CD-A0914F655ECC}" type="pres">
      <dgm:prSet presAssocID="{5A21A2B5-0D10-42BE-A108-91E0BBFD60E0}" presName="negativeSpace" presStyleCnt="0"/>
      <dgm:spPr/>
    </dgm:pt>
    <dgm:pt modelId="{28BFAE25-BF74-405E-A48B-5E397EEB49FD}" type="pres">
      <dgm:prSet presAssocID="{5A21A2B5-0D10-42BE-A108-91E0BBFD60E0}" presName="childText" presStyleLbl="conFgAcc1" presStyleIdx="0" presStyleCnt="3">
        <dgm:presLayoutVars>
          <dgm:bulletEnabled val="1"/>
        </dgm:presLayoutVars>
      </dgm:prSet>
      <dgm:spPr/>
    </dgm:pt>
    <dgm:pt modelId="{D79B98CD-A488-453D-AE93-337E6F42249B}" type="pres">
      <dgm:prSet presAssocID="{9096F0F1-55CC-48EB-911E-B35D914C5EE5}" presName="spaceBetweenRectangles" presStyleCnt="0"/>
      <dgm:spPr/>
    </dgm:pt>
    <dgm:pt modelId="{7AAF3DA7-9EF1-4824-BA4F-B860DF739164}" type="pres">
      <dgm:prSet presAssocID="{463B26EA-46B9-480A-A994-86256D2B1F77}" presName="parentLin" presStyleCnt="0"/>
      <dgm:spPr/>
    </dgm:pt>
    <dgm:pt modelId="{CA9770D0-C1D4-4F66-851A-80B97F20B8BD}" type="pres">
      <dgm:prSet presAssocID="{463B26EA-46B9-480A-A994-86256D2B1F77}" presName="parentLeftMargin" presStyleLbl="node1" presStyleIdx="0" presStyleCnt="3"/>
      <dgm:spPr/>
    </dgm:pt>
    <dgm:pt modelId="{3404974B-6CE0-4949-B17E-E0527ABF175E}" type="pres">
      <dgm:prSet presAssocID="{463B26EA-46B9-480A-A994-86256D2B1F7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67468DF-5FF5-4C98-A96D-706AA2BED410}" type="pres">
      <dgm:prSet presAssocID="{463B26EA-46B9-480A-A994-86256D2B1F77}" presName="negativeSpace" presStyleCnt="0"/>
      <dgm:spPr/>
    </dgm:pt>
    <dgm:pt modelId="{9B6FA5E0-6DF8-4A31-A14D-46D4CB7E3D4E}" type="pres">
      <dgm:prSet presAssocID="{463B26EA-46B9-480A-A994-86256D2B1F77}" presName="childText" presStyleLbl="conFgAcc1" presStyleIdx="1" presStyleCnt="3">
        <dgm:presLayoutVars>
          <dgm:bulletEnabled val="1"/>
        </dgm:presLayoutVars>
      </dgm:prSet>
      <dgm:spPr/>
    </dgm:pt>
    <dgm:pt modelId="{07A2D02E-FB7E-4FFB-B4F3-93B6D593C483}" type="pres">
      <dgm:prSet presAssocID="{1DF86D02-FBAC-4D71-9E92-74A63C141A3E}" presName="spaceBetweenRectangles" presStyleCnt="0"/>
      <dgm:spPr/>
    </dgm:pt>
    <dgm:pt modelId="{495B22C3-E58F-4178-94D1-217519C0D8D2}" type="pres">
      <dgm:prSet presAssocID="{8EB3E028-F1DA-492D-8F19-792B59725497}" presName="parentLin" presStyleCnt="0"/>
      <dgm:spPr/>
    </dgm:pt>
    <dgm:pt modelId="{C1C83494-73B3-48E8-9992-8AEBB191F019}" type="pres">
      <dgm:prSet presAssocID="{8EB3E028-F1DA-492D-8F19-792B59725497}" presName="parentLeftMargin" presStyleLbl="node1" presStyleIdx="1" presStyleCnt="3"/>
      <dgm:spPr/>
    </dgm:pt>
    <dgm:pt modelId="{6DA41288-EFA0-4089-9F70-0FB2793AB120}" type="pres">
      <dgm:prSet presAssocID="{8EB3E028-F1DA-492D-8F19-792B5972549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A07B13B-04B3-4F97-A812-FFC910EF2955}" type="pres">
      <dgm:prSet presAssocID="{8EB3E028-F1DA-492D-8F19-792B59725497}" presName="negativeSpace" presStyleCnt="0"/>
      <dgm:spPr/>
    </dgm:pt>
    <dgm:pt modelId="{135824B5-78B1-4005-8CBB-93D547A72691}" type="pres">
      <dgm:prSet presAssocID="{8EB3E028-F1DA-492D-8F19-792B5972549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ED6D200-464C-439A-956F-976B9BA278BB}" type="presOf" srcId="{EE943FF0-0D7A-45CE-BE0D-67003D54EFA3}" destId="{9B6FA5E0-6DF8-4A31-A14D-46D4CB7E3D4E}" srcOrd="0" destOrd="0" presId="urn:microsoft.com/office/officeart/2005/8/layout/list1"/>
    <dgm:cxn modelId="{5332E50D-B057-4830-9786-7DEA4D869F6B}" srcId="{8EB3E028-F1DA-492D-8F19-792B59725497}" destId="{8CB2B929-53BA-4BD5-B44E-F4BD22CE19B2}" srcOrd="0" destOrd="0" parTransId="{DFF28EB5-A32F-4A01-BA4F-741FB9915DB5}" sibTransId="{58A7862F-67A4-4F8D-A22E-C73803A107AD}"/>
    <dgm:cxn modelId="{023F8812-B169-418C-B4A8-66A7AE4A1727}" srcId="{B798DC71-6F2B-4423-AD42-B09B0EE300BF}" destId="{5A21A2B5-0D10-42BE-A108-91E0BBFD60E0}" srcOrd="0" destOrd="0" parTransId="{350410CF-D1D4-4AC8-9FC8-26169C5DA198}" sibTransId="{9096F0F1-55CC-48EB-911E-B35D914C5EE5}"/>
    <dgm:cxn modelId="{8E496C2D-CC38-4A2C-A22A-FCDBE97B50F8}" type="presOf" srcId="{1A9DB76A-AA5A-4147-850B-918C877B3B1A}" destId="{28BFAE25-BF74-405E-A48B-5E397EEB49FD}" srcOrd="0" destOrd="0" presId="urn:microsoft.com/office/officeart/2005/8/layout/list1"/>
    <dgm:cxn modelId="{F2C8C534-50F0-4377-92D1-E707D6673A90}" srcId="{B798DC71-6F2B-4423-AD42-B09B0EE300BF}" destId="{8EB3E028-F1DA-492D-8F19-792B59725497}" srcOrd="2" destOrd="0" parTransId="{A7FEB2C9-A1A5-4F14-8A88-A794D0E94B31}" sibTransId="{45825DE2-A978-4090-B6FE-7D55227C8EB8}"/>
    <dgm:cxn modelId="{8EB44D72-0C98-4F0F-B54D-CAB056A10369}" type="presOf" srcId="{5A21A2B5-0D10-42BE-A108-91E0BBFD60E0}" destId="{D2DF1A7A-9647-404B-971D-C08B654DAC13}" srcOrd="0" destOrd="0" presId="urn:microsoft.com/office/officeart/2005/8/layout/list1"/>
    <dgm:cxn modelId="{A52BCB79-F312-4545-8A75-B3C05F3ACE1A}" type="presOf" srcId="{463B26EA-46B9-480A-A994-86256D2B1F77}" destId="{3404974B-6CE0-4949-B17E-E0527ABF175E}" srcOrd="1" destOrd="0" presId="urn:microsoft.com/office/officeart/2005/8/layout/list1"/>
    <dgm:cxn modelId="{9658148C-F0B3-4BEA-A190-D02576DE471E}" type="presOf" srcId="{8EB3E028-F1DA-492D-8F19-792B59725497}" destId="{6DA41288-EFA0-4089-9F70-0FB2793AB120}" srcOrd="1" destOrd="0" presId="urn:microsoft.com/office/officeart/2005/8/layout/list1"/>
    <dgm:cxn modelId="{1DE13A8C-E11B-417F-A000-2A8DC05219B8}" srcId="{B798DC71-6F2B-4423-AD42-B09B0EE300BF}" destId="{463B26EA-46B9-480A-A994-86256D2B1F77}" srcOrd="1" destOrd="0" parTransId="{AF58FAD8-3575-4986-AF3A-CCD704ABA848}" sibTransId="{1DF86D02-FBAC-4D71-9E92-74A63C141A3E}"/>
    <dgm:cxn modelId="{BB40F9A4-8178-4872-997D-C5E5DB1F98BA}" type="presOf" srcId="{5A21A2B5-0D10-42BE-A108-91E0BBFD60E0}" destId="{0975CD00-1B16-406A-9F66-C8E3D5D6534B}" srcOrd="1" destOrd="0" presId="urn:microsoft.com/office/officeart/2005/8/layout/list1"/>
    <dgm:cxn modelId="{9F45B9BE-C1E7-4D1D-B237-EED1F6782559}" srcId="{463B26EA-46B9-480A-A994-86256D2B1F77}" destId="{EE943FF0-0D7A-45CE-BE0D-67003D54EFA3}" srcOrd="0" destOrd="0" parTransId="{5C49FFF7-3F96-46FA-B1F5-6B828D8E3B12}" sibTransId="{51FBB7F6-4CC8-4EE1-AFF3-A0639743F675}"/>
    <dgm:cxn modelId="{A39D4DD2-A1B9-4953-B984-A59838A2022C}" type="presOf" srcId="{463B26EA-46B9-480A-A994-86256D2B1F77}" destId="{CA9770D0-C1D4-4F66-851A-80B97F20B8BD}" srcOrd="0" destOrd="0" presId="urn:microsoft.com/office/officeart/2005/8/layout/list1"/>
    <dgm:cxn modelId="{A4B35DE8-019F-4EFA-8DF7-F4067A955CC8}" type="presOf" srcId="{8EB3E028-F1DA-492D-8F19-792B59725497}" destId="{C1C83494-73B3-48E8-9992-8AEBB191F019}" srcOrd="0" destOrd="0" presId="urn:microsoft.com/office/officeart/2005/8/layout/list1"/>
    <dgm:cxn modelId="{455465F2-7B10-45D6-B8CA-D67066F5C85B}" type="presOf" srcId="{8CB2B929-53BA-4BD5-B44E-F4BD22CE19B2}" destId="{135824B5-78B1-4005-8CBB-93D547A72691}" srcOrd="0" destOrd="0" presId="urn:microsoft.com/office/officeart/2005/8/layout/list1"/>
    <dgm:cxn modelId="{B47B69F7-63C2-4049-8231-289DD1C79065}" srcId="{5A21A2B5-0D10-42BE-A108-91E0BBFD60E0}" destId="{1A9DB76A-AA5A-4147-850B-918C877B3B1A}" srcOrd="0" destOrd="0" parTransId="{819D6E0C-D98B-4EDC-9882-D2D590D4BE6B}" sibTransId="{CADC1961-C2A2-4AF3-996C-6508AE0E6513}"/>
    <dgm:cxn modelId="{1F9687F9-7A73-4821-8321-8ECA80809A5F}" type="presOf" srcId="{B798DC71-6F2B-4423-AD42-B09B0EE300BF}" destId="{E5BDD443-B716-453E-A4D9-B257CCC14E4F}" srcOrd="0" destOrd="0" presId="urn:microsoft.com/office/officeart/2005/8/layout/list1"/>
    <dgm:cxn modelId="{04C22D90-8CFF-41B9-A1B9-69C9A21BBEF8}" type="presParOf" srcId="{E5BDD443-B716-453E-A4D9-B257CCC14E4F}" destId="{E26ED0F4-0A9A-4D28-AF1E-FA79AE374509}" srcOrd="0" destOrd="0" presId="urn:microsoft.com/office/officeart/2005/8/layout/list1"/>
    <dgm:cxn modelId="{AD315D41-7A21-4F85-8A35-695282DB1FEE}" type="presParOf" srcId="{E26ED0F4-0A9A-4D28-AF1E-FA79AE374509}" destId="{D2DF1A7A-9647-404B-971D-C08B654DAC13}" srcOrd="0" destOrd="0" presId="urn:microsoft.com/office/officeart/2005/8/layout/list1"/>
    <dgm:cxn modelId="{30ECCBD2-7E1E-4080-AAAC-25B232F44D80}" type="presParOf" srcId="{E26ED0F4-0A9A-4D28-AF1E-FA79AE374509}" destId="{0975CD00-1B16-406A-9F66-C8E3D5D6534B}" srcOrd="1" destOrd="0" presId="urn:microsoft.com/office/officeart/2005/8/layout/list1"/>
    <dgm:cxn modelId="{BB5B47F7-3EEA-44E5-A25E-4F999CBF83AF}" type="presParOf" srcId="{E5BDD443-B716-453E-A4D9-B257CCC14E4F}" destId="{6FCB94E1-6FE8-4962-80CD-A0914F655ECC}" srcOrd="1" destOrd="0" presId="urn:microsoft.com/office/officeart/2005/8/layout/list1"/>
    <dgm:cxn modelId="{76E05570-614F-4989-8C05-343D7067EE03}" type="presParOf" srcId="{E5BDD443-B716-453E-A4D9-B257CCC14E4F}" destId="{28BFAE25-BF74-405E-A48B-5E397EEB49FD}" srcOrd="2" destOrd="0" presId="urn:microsoft.com/office/officeart/2005/8/layout/list1"/>
    <dgm:cxn modelId="{29C05A0C-21AA-4072-97FE-636596EC956E}" type="presParOf" srcId="{E5BDD443-B716-453E-A4D9-B257CCC14E4F}" destId="{D79B98CD-A488-453D-AE93-337E6F42249B}" srcOrd="3" destOrd="0" presId="urn:microsoft.com/office/officeart/2005/8/layout/list1"/>
    <dgm:cxn modelId="{299E7F42-855E-4A48-8376-56946B61F51C}" type="presParOf" srcId="{E5BDD443-B716-453E-A4D9-B257CCC14E4F}" destId="{7AAF3DA7-9EF1-4824-BA4F-B860DF739164}" srcOrd="4" destOrd="0" presId="urn:microsoft.com/office/officeart/2005/8/layout/list1"/>
    <dgm:cxn modelId="{954141B8-78AA-49BD-AAD3-BA0755E509E7}" type="presParOf" srcId="{7AAF3DA7-9EF1-4824-BA4F-B860DF739164}" destId="{CA9770D0-C1D4-4F66-851A-80B97F20B8BD}" srcOrd="0" destOrd="0" presId="urn:microsoft.com/office/officeart/2005/8/layout/list1"/>
    <dgm:cxn modelId="{09DDE319-4B83-45DB-A41D-FE54F9DC8917}" type="presParOf" srcId="{7AAF3DA7-9EF1-4824-BA4F-B860DF739164}" destId="{3404974B-6CE0-4949-B17E-E0527ABF175E}" srcOrd="1" destOrd="0" presId="urn:microsoft.com/office/officeart/2005/8/layout/list1"/>
    <dgm:cxn modelId="{BA534359-0AF3-460B-97BE-1D36BA2B3BF5}" type="presParOf" srcId="{E5BDD443-B716-453E-A4D9-B257CCC14E4F}" destId="{367468DF-5FF5-4C98-A96D-706AA2BED410}" srcOrd="5" destOrd="0" presId="urn:microsoft.com/office/officeart/2005/8/layout/list1"/>
    <dgm:cxn modelId="{275F145E-EE0E-43E5-A577-F4FCC9788BF5}" type="presParOf" srcId="{E5BDD443-B716-453E-A4D9-B257CCC14E4F}" destId="{9B6FA5E0-6DF8-4A31-A14D-46D4CB7E3D4E}" srcOrd="6" destOrd="0" presId="urn:microsoft.com/office/officeart/2005/8/layout/list1"/>
    <dgm:cxn modelId="{CE2A10CC-CFBE-43A9-AC8B-4089C9C949F8}" type="presParOf" srcId="{E5BDD443-B716-453E-A4D9-B257CCC14E4F}" destId="{07A2D02E-FB7E-4FFB-B4F3-93B6D593C483}" srcOrd="7" destOrd="0" presId="urn:microsoft.com/office/officeart/2005/8/layout/list1"/>
    <dgm:cxn modelId="{479DC702-8CE9-4A7C-A3AA-BD124E5AC4DD}" type="presParOf" srcId="{E5BDD443-B716-453E-A4D9-B257CCC14E4F}" destId="{495B22C3-E58F-4178-94D1-217519C0D8D2}" srcOrd="8" destOrd="0" presId="urn:microsoft.com/office/officeart/2005/8/layout/list1"/>
    <dgm:cxn modelId="{529C5326-3D37-46B1-AEC2-7AA9A13763D3}" type="presParOf" srcId="{495B22C3-E58F-4178-94D1-217519C0D8D2}" destId="{C1C83494-73B3-48E8-9992-8AEBB191F019}" srcOrd="0" destOrd="0" presId="urn:microsoft.com/office/officeart/2005/8/layout/list1"/>
    <dgm:cxn modelId="{7C0F4AE1-5084-4348-8E7F-C9847B6C3158}" type="presParOf" srcId="{495B22C3-E58F-4178-94D1-217519C0D8D2}" destId="{6DA41288-EFA0-4089-9F70-0FB2793AB120}" srcOrd="1" destOrd="0" presId="urn:microsoft.com/office/officeart/2005/8/layout/list1"/>
    <dgm:cxn modelId="{D66CFB8C-CF50-4341-BCA4-47A833A42DB8}" type="presParOf" srcId="{E5BDD443-B716-453E-A4D9-B257CCC14E4F}" destId="{1A07B13B-04B3-4F97-A812-FFC910EF2955}" srcOrd="9" destOrd="0" presId="urn:microsoft.com/office/officeart/2005/8/layout/list1"/>
    <dgm:cxn modelId="{495E4475-E41E-43C1-A946-9EB340388073}" type="presParOf" srcId="{E5BDD443-B716-453E-A4D9-B257CCC14E4F}" destId="{135824B5-78B1-4005-8CBB-93D547A7269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0996A8-8254-49BF-B6CE-5115A5BFA068}" type="doc">
      <dgm:prSet loTypeId="urn:microsoft.com/office/officeart/2005/8/layout/hList1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679B3D1-C08C-490C-B3F9-A5A724A4AEE6}">
      <dgm:prSet/>
      <dgm:spPr/>
      <dgm:t>
        <a:bodyPr/>
        <a:lstStyle/>
        <a:p>
          <a:r>
            <a:rPr lang="en-US"/>
            <a:t>Challenges:</a:t>
          </a:r>
        </a:p>
      </dgm:t>
    </dgm:pt>
    <dgm:pt modelId="{1C68EA37-4D77-4FF2-B6B9-51971A653AA9}" type="parTrans" cxnId="{0EC4818C-9294-41EF-B9DE-E56D2A15CC37}">
      <dgm:prSet/>
      <dgm:spPr/>
      <dgm:t>
        <a:bodyPr/>
        <a:lstStyle/>
        <a:p>
          <a:endParaRPr lang="en-US"/>
        </a:p>
      </dgm:t>
    </dgm:pt>
    <dgm:pt modelId="{A54780F3-3BBE-4FB1-9632-A749E3D6269A}" type="sibTrans" cxnId="{0EC4818C-9294-41EF-B9DE-E56D2A15CC37}">
      <dgm:prSet/>
      <dgm:spPr/>
      <dgm:t>
        <a:bodyPr/>
        <a:lstStyle/>
        <a:p>
          <a:endParaRPr lang="en-US"/>
        </a:p>
      </dgm:t>
    </dgm:pt>
    <dgm:pt modelId="{128DC916-6162-4172-9989-671F452CDE0E}">
      <dgm:prSet/>
      <dgm:spPr/>
      <dgm:t>
        <a:bodyPr/>
        <a:lstStyle/>
        <a:p>
          <a:r>
            <a:rPr lang="en-US"/>
            <a:t>User adaptation.</a:t>
          </a:r>
        </a:p>
      </dgm:t>
    </dgm:pt>
    <dgm:pt modelId="{B856CA1D-B7BB-445F-9405-B55A8170CF97}" type="parTrans" cxnId="{BBB522BE-6D31-4797-BE32-943E40EC3CCD}">
      <dgm:prSet/>
      <dgm:spPr/>
      <dgm:t>
        <a:bodyPr/>
        <a:lstStyle/>
        <a:p>
          <a:endParaRPr lang="en-US"/>
        </a:p>
      </dgm:t>
    </dgm:pt>
    <dgm:pt modelId="{DA64ACC6-6610-4142-A6D5-9397FF551BB9}" type="sibTrans" cxnId="{BBB522BE-6D31-4797-BE32-943E40EC3CCD}">
      <dgm:prSet/>
      <dgm:spPr/>
      <dgm:t>
        <a:bodyPr/>
        <a:lstStyle/>
        <a:p>
          <a:endParaRPr lang="en-US"/>
        </a:p>
      </dgm:t>
    </dgm:pt>
    <dgm:pt modelId="{1DCD4520-7478-4EBF-803B-97576FC75AD7}">
      <dgm:prSet/>
      <dgm:spPr/>
      <dgm:t>
        <a:bodyPr/>
        <a:lstStyle/>
        <a:p>
          <a:r>
            <a:rPr lang="en-US"/>
            <a:t>Data security.</a:t>
          </a:r>
        </a:p>
      </dgm:t>
    </dgm:pt>
    <dgm:pt modelId="{7E378DF7-1AE9-4A15-AA0B-F5970084E3A5}" type="parTrans" cxnId="{0ADA946A-7104-45D8-9900-B32280267A37}">
      <dgm:prSet/>
      <dgm:spPr/>
      <dgm:t>
        <a:bodyPr/>
        <a:lstStyle/>
        <a:p>
          <a:endParaRPr lang="en-US"/>
        </a:p>
      </dgm:t>
    </dgm:pt>
    <dgm:pt modelId="{333E81C4-BC8E-490E-92B4-4427A68A21EF}" type="sibTrans" cxnId="{0ADA946A-7104-45D8-9900-B32280267A37}">
      <dgm:prSet/>
      <dgm:spPr/>
      <dgm:t>
        <a:bodyPr/>
        <a:lstStyle/>
        <a:p>
          <a:endParaRPr lang="en-US"/>
        </a:p>
      </dgm:t>
    </dgm:pt>
    <dgm:pt modelId="{ABBFC5D7-7A27-4174-B54C-6ACE7FAD27FF}">
      <dgm:prSet/>
      <dgm:spPr/>
      <dgm:t>
        <a:bodyPr/>
        <a:lstStyle/>
        <a:p>
          <a:r>
            <a:rPr lang="en-US"/>
            <a:t>Scalability.</a:t>
          </a:r>
        </a:p>
      </dgm:t>
    </dgm:pt>
    <dgm:pt modelId="{1CB331F6-0A9F-4510-B49C-3D91349275AC}" type="parTrans" cxnId="{F61ECFE2-5A5A-4E4A-862B-FD20A6369D45}">
      <dgm:prSet/>
      <dgm:spPr/>
      <dgm:t>
        <a:bodyPr/>
        <a:lstStyle/>
        <a:p>
          <a:endParaRPr lang="en-US"/>
        </a:p>
      </dgm:t>
    </dgm:pt>
    <dgm:pt modelId="{685105D7-02AD-4B2A-B913-0CDE319404AB}" type="sibTrans" cxnId="{F61ECFE2-5A5A-4E4A-862B-FD20A6369D45}">
      <dgm:prSet/>
      <dgm:spPr/>
      <dgm:t>
        <a:bodyPr/>
        <a:lstStyle/>
        <a:p>
          <a:endParaRPr lang="en-US"/>
        </a:p>
      </dgm:t>
    </dgm:pt>
    <dgm:pt modelId="{D75A186E-CE92-42E3-930D-10D276157C44}">
      <dgm:prSet/>
      <dgm:spPr/>
      <dgm:t>
        <a:bodyPr/>
        <a:lstStyle/>
        <a:p>
          <a:r>
            <a:rPr lang="en-US"/>
            <a:t>Solutions:</a:t>
          </a:r>
        </a:p>
      </dgm:t>
    </dgm:pt>
    <dgm:pt modelId="{903B7A0A-1968-4348-97E3-3FF1FAACFE0E}" type="parTrans" cxnId="{10557C88-6293-4414-8576-4771B2FA18AB}">
      <dgm:prSet/>
      <dgm:spPr/>
      <dgm:t>
        <a:bodyPr/>
        <a:lstStyle/>
        <a:p>
          <a:endParaRPr lang="en-US"/>
        </a:p>
      </dgm:t>
    </dgm:pt>
    <dgm:pt modelId="{73DA9D07-74FE-4104-A48F-693202FAA0D3}" type="sibTrans" cxnId="{10557C88-6293-4414-8576-4771B2FA18AB}">
      <dgm:prSet/>
      <dgm:spPr/>
      <dgm:t>
        <a:bodyPr/>
        <a:lstStyle/>
        <a:p>
          <a:endParaRPr lang="en-US"/>
        </a:p>
      </dgm:t>
    </dgm:pt>
    <dgm:pt modelId="{6195732F-2580-4BDB-97F5-8532719FD59A}">
      <dgm:prSet/>
      <dgm:spPr/>
      <dgm:t>
        <a:bodyPr/>
        <a:lstStyle/>
        <a:p>
          <a:r>
            <a:rPr lang="en-US"/>
            <a:t>Training and support.</a:t>
          </a:r>
        </a:p>
      </dgm:t>
    </dgm:pt>
    <dgm:pt modelId="{809DA3E8-217B-4FDD-9238-8CE9D1D6E90C}" type="parTrans" cxnId="{685AEB71-D5D7-485A-AF33-CF1F0FDA1E70}">
      <dgm:prSet/>
      <dgm:spPr/>
      <dgm:t>
        <a:bodyPr/>
        <a:lstStyle/>
        <a:p>
          <a:endParaRPr lang="en-US"/>
        </a:p>
      </dgm:t>
    </dgm:pt>
    <dgm:pt modelId="{E3728682-0A0D-43B7-BCB7-74921715860F}" type="sibTrans" cxnId="{685AEB71-D5D7-485A-AF33-CF1F0FDA1E70}">
      <dgm:prSet/>
      <dgm:spPr/>
      <dgm:t>
        <a:bodyPr/>
        <a:lstStyle/>
        <a:p>
          <a:endParaRPr lang="en-US"/>
        </a:p>
      </dgm:t>
    </dgm:pt>
    <dgm:pt modelId="{B504293D-72C4-47A0-93B4-438E19BA91A1}">
      <dgm:prSet/>
      <dgm:spPr/>
      <dgm:t>
        <a:bodyPr/>
        <a:lstStyle/>
        <a:p>
          <a:r>
            <a:rPr lang="en-US"/>
            <a:t>Encryption and backup systems.</a:t>
          </a:r>
        </a:p>
      </dgm:t>
    </dgm:pt>
    <dgm:pt modelId="{78AEED41-3815-4DCA-8601-CD2CD06EFBBE}" type="parTrans" cxnId="{9AC738EE-315C-4691-828F-9CC187F2966B}">
      <dgm:prSet/>
      <dgm:spPr/>
      <dgm:t>
        <a:bodyPr/>
        <a:lstStyle/>
        <a:p>
          <a:endParaRPr lang="en-US"/>
        </a:p>
      </dgm:t>
    </dgm:pt>
    <dgm:pt modelId="{6FD597A2-B29B-4B03-809D-A3222080B4D8}" type="sibTrans" cxnId="{9AC738EE-315C-4691-828F-9CC187F2966B}">
      <dgm:prSet/>
      <dgm:spPr/>
      <dgm:t>
        <a:bodyPr/>
        <a:lstStyle/>
        <a:p>
          <a:endParaRPr lang="en-US"/>
        </a:p>
      </dgm:t>
    </dgm:pt>
    <dgm:pt modelId="{137D3A0C-0BD9-44D4-AE92-56BD03FD0934}">
      <dgm:prSet/>
      <dgm:spPr/>
      <dgm:t>
        <a:bodyPr/>
        <a:lstStyle/>
        <a:p>
          <a:r>
            <a:rPr lang="en-US"/>
            <a:t>Optimized database queries.</a:t>
          </a:r>
        </a:p>
      </dgm:t>
    </dgm:pt>
    <dgm:pt modelId="{A01F393D-9BA9-4A67-8809-6EA875B2E6AE}" type="parTrans" cxnId="{B8D603AD-1D39-4411-A5CD-DEC065D62ABF}">
      <dgm:prSet/>
      <dgm:spPr/>
      <dgm:t>
        <a:bodyPr/>
        <a:lstStyle/>
        <a:p>
          <a:endParaRPr lang="en-US"/>
        </a:p>
      </dgm:t>
    </dgm:pt>
    <dgm:pt modelId="{783010CD-4ABC-4A83-A8EA-706275F111E2}" type="sibTrans" cxnId="{B8D603AD-1D39-4411-A5CD-DEC065D62ABF}">
      <dgm:prSet/>
      <dgm:spPr/>
      <dgm:t>
        <a:bodyPr/>
        <a:lstStyle/>
        <a:p>
          <a:endParaRPr lang="en-US"/>
        </a:p>
      </dgm:t>
    </dgm:pt>
    <dgm:pt modelId="{66E28D77-55A1-4299-A411-7927401594BA}" type="pres">
      <dgm:prSet presAssocID="{940996A8-8254-49BF-B6CE-5115A5BFA068}" presName="Name0" presStyleCnt="0">
        <dgm:presLayoutVars>
          <dgm:dir/>
          <dgm:animLvl val="lvl"/>
          <dgm:resizeHandles val="exact"/>
        </dgm:presLayoutVars>
      </dgm:prSet>
      <dgm:spPr/>
    </dgm:pt>
    <dgm:pt modelId="{D3037496-04E1-4269-B21D-7870B94804F9}" type="pres">
      <dgm:prSet presAssocID="{7679B3D1-C08C-490C-B3F9-A5A724A4AEE6}" presName="composite" presStyleCnt="0"/>
      <dgm:spPr/>
    </dgm:pt>
    <dgm:pt modelId="{70EC0DB8-7650-40F5-B111-939D1997D50E}" type="pres">
      <dgm:prSet presAssocID="{7679B3D1-C08C-490C-B3F9-A5A724A4AEE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74A887B-E90B-4346-80E5-AC8DDB74D1FA}" type="pres">
      <dgm:prSet presAssocID="{7679B3D1-C08C-490C-B3F9-A5A724A4AEE6}" presName="desTx" presStyleLbl="alignAccFollowNode1" presStyleIdx="0" presStyleCnt="2">
        <dgm:presLayoutVars>
          <dgm:bulletEnabled val="1"/>
        </dgm:presLayoutVars>
      </dgm:prSet>
      <dgm:spPr/>
    </dgm:pt>
    <dgm:pt modelId="{BED19E3D-0DFC-4F65-B580-3AE4A2FEE826}" type="pres">
      <dgm:prSet presAssocID="{A54780F3-3BBE-4FB1-9632-A749E3D6269A}" presName="space" presStyleCnt="0"/>
      <dgm:spPr/>
    </dgm:pt>
    <dgm:pt modelId="{B343B730-A0C5-41CF-B390-F261205C0CEB}" type="pres">
      <dgm:prSet presAssocID="{D75A186E-CE92-42E3-930D-10D276157C44}" presName="composite" presStyleCnt="0"/>
      <dgm:spPr/>
    </dgm:pt>
    <dgm:pt modelId="{3BA87445-0C9D-48E3-ABDF-84EDE0CF0CC0}" type="pres">
      <dgm:prSet presAssocID="{D75A186E-CE92-42E3-930D-10D276157C4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3E57F83-49BA-49CB-954C-C86F70B1C8EE}" type="pres">
      <dgm:prSet presAssocID="{D75A186E-CE92-42E3-930D-10D276157C4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2763711-962C-48ED-BA98-EB213283BE06}" type="presOf" srcId="{ABBFC5D7-7A27-4174-B54C-6ACE7FAD27FF}" destId="{274A887B-E90B-4346-80E5-AC8DDB74D1FA}" srcOrd="0" destOrd="2" presId="urn:microsoft.com/office/officeart/2005/8/layout/hList1"/>
    <dgm:cxn modelId="{3996B731-ED0B-4BB3-AD52-5CE31F79943C}" type="presOf" srcId="{D75A186E-CE92-42E3-930D-10D276157C44}" destId="{3BA87445-0C9D-48E3-ABDF-84EDE0CF0CC0}" srcOrd="0" destOrd="0" presId="urn:microsoft.com/office/officeart/2005/8/layout/hList1"/>
    <dgm:cxn modelId="{18075E32-FB02-48A1-BA14-BC610C5C059F}" type="presOf" srcId="{940996A8-8254-49BF-B6CE-5115A5BFA068}" destId="{66E28D77-55A1-4299-A411-7927401594BA}" srcOrd="0" destOrd="0" presId="urn:microsoft.com/office/officeart/2005/8/layout/hList1"/>
    <dgm:cxn modelId="{188AA037-6BA6-442D-8798-D408C08E8AD7}" type="presOf" srcId="{1DCD4520-7478-4EBF-803B-97576FC75AD7}" destId="{274A887B-E90B-4346-80E5-AC8DDB74D1FA}" srcOrd="0" destOrd="1" presId="urn:microsoft.com/office/officeart/2005/8/layout/hList1"/>
    <dgm:cxn modelId="{F74A7938-2A9A-4604-B1A2-096B8AAE7E9D}" type="presOf" srcId="{137D3A0C-0BD9-44D4-AE92-56BD03FD0934}" destId="{93E57F83-49BA-49CB-954C-C86F70B1C8EE}" srcOrd="0" destOrd="2" presId="urn:microsoft.com/office/officeart/2005/8/layout/hList1"/>
    <dgm:cxn modelId="{7C23E442-EE9C-4BB1-835F-A9DAF1A41F4D}" type="presOf" srcId="{7679B3D1-C08C-490C-B3F9-A5A724A4AEE6}" destId="{70EC0DB8-7650-40F5-B111-939D1997D50E}" srcOrd="0" destOrd="0" presId="urn:microsoft.com/office/officeart/2005/8/layout/hList1"/>
    <dgm:cxn modelId="{0ADA946A-7104-45D8-9900-B32280267A37}" srcId="{7679B3D1-C08C-490C-B3F9-A5A724A4AEE6}" destId="{1DCD4520-7478-4EBF-803B-97576FC75AD7}" srcOrd="1" destOrd="0" parTransId="{7E378DF7-1AE9-4A15-AA0B-F5970084E3A5}" sibTransId="{333E81C4-BC8E-490E-92B4-4427A68A21EF}"/>
    <dgm:cxn modelId="{685AEB71-D5D7-485A-AF33-CF1F0FDA1E70}" srcId="{D75A186E-CE92-42E3-930D-10D276157C44}" destId="{6195732F-2580-4BDB-97F5-8532719FD59A}" srcOrd="0" destOrd="0" parTransId="{809DA3E8-217B-4FDD-9238-8CE9D1D6E90C}" sibTransId="{E3728682-0A0D-43B7-BCB7-74921715860F}"/>
    <dgm:cxn modelId="{10557C88-6293-4414-8576-4771B2FA18AB}" srcId="{940996A8-8254-49BF-B6CE-5115A5BFA068}" destId="{D75A186E-CE92-42E3-930D-10D276157C44}" srcOrd="1" destOrd="0" parTransId="{903B7A0A-1968-4348-97E3-3FF1FAACFE0E}" sibTransId="{73DA9D07-74FE-4104-A48F-693202FAA0D3}"/>
    <dgm:cxn modelId="{0EC4818C-9294-41EF-B9DE-E56D2A15CC37}" srcId="{940996A8-8254-49BF-B6CE-5115A5BFA068}" destId="{7679B3D1-C08C-490C-B3F9-A5A724A4AEE6}" srcOrd="0" destOrd="0" parTransId="{1C68EA37-4D77-4FF2-B6B9-51971A653AA9}" sibTransId="{A54780F3-3BBE-4FB1-9632-A749E3D6269A}"/>
    <dgm:cxn modelId="{95F08F9D-69FB-4EEB-87B5-C65E08D03A3A}" type="presOf" srcId="{6195732F-2580-4BDB-97F5-8532719FD59A}" destId="{93E57F83-49BA-49CB-954C-C86F70B1C8EE}" srcOrd="0" destOrd="0" presId="urn:microsoft.com/office/officeart/2005/8/layout/hList1"/>
    <dgm:cxn modelId="{74B641A4-1AF3-4924-86AE-F49C4EAC50BB}" type="presOf" srcId="{B504293D-72C4-47A0-93B4-438E19BA91A1}" destId="{93E57F83-49BA-49CB-954C-C86F70B1C8EE}" srcOrd="0" destOrd="1" presId="urn:microsoft.com/office/officeart/2005/8/layout/hList1"/>
    <dgm:cxn modelId="{B8D603AD-1D39-4411-A5CD-DEC065D62ABF}" srcId="{D75A186E-CE92-42E3-930D-10D276157C44}" destId="{137D3A0C-0BD9-44D4-AE92-56BD03FD0934}" srcOrd="2" destOrd="0" parTransId="{A01F393D-9BA9-4A67-8809-6EA875B2E6AE}" sibTransId="{783010CD-4ABC-4A83-A8EA-706275F111E2}"/>
    <dgm:cxn modelId="{BBB522BE-6D31-4797-BE32-943E40EC3CCD}" srcId="{7679B3D1-C08C-490C-B3F9-A5A724A4AEE6}" destId="{128DC916-6162-4172-9989-671F452CDE0E}" srcOrd="0" destOrd="0" parTransId="{B856CA1D-B7BB-445F-9405-B55A8170CF97}" sibTransId="{DA64ACC6-6610-4142-A6D5-9397FF551BB9}"/>
    <dgm:cxn modelId="{44B3CCDE-0B95-494F-90B4-6281C6D142B1}" type="presOf" srcId="{128DC916-6162-4172-9989-671F452CDE0E}" destId="{274A887B-E90B-4346-80E5-AC8DDB74D1FA}" srcOrd="0" destOrd="0" presId="urn:microsoft.com/office/officeart/2005/8/layout/hList1"/>
    <dgm:cxn modelId="{F61ECFE2-5A5A-4E4A-862B-FD20A6369D45}" srcId="{7679B3D1-C08C-490C-B3F9-A5A724A4AEE6}" destId="{ABBFC5D7-7A27-4174-B54C-6ACE7FAD27FF}" srcOrd="2" destOrd="0" parTransId="{1CB331F6-0A9F-4510-B49C-3D91349275AC}" sibTransId="{685105D7-02AD-4B2A-B913-0CDE319404AB}"/>
    <dgm:cxn modelId="{9AC738EE-315C-4691-828F-9CC187F2966B}" srcId="{D75A186E-CE92-42E3-930D-10D276157C44}" destId="{B504293D-72C4-47A0-93B4-438E19BA91A1}" srcOrd="1" destOrd="0" parTransId="{78AEED41-3815-4DCA-8601-CD2CD06EFBBE}" sibTransId="{6FD597A2-B29B-4B03-809D-A3222080B4D8}"/>
    <dgm:cxn modelId="{2A1A5FB0-1D3E-4C55-A641-B3F1BCC0F675}" type="presParOf" srcId="{66E28D77-55A1-4299-A411-7927401594BA}" destId="{D3037496-04E1-4269-B21D-7870B94804F9}" srcOrd="0" destOrd="0" presId="urn:microsoft.com/office/officeart/2005/8/layout/hList1"/>
    <dgm:cxn modelId="{561A1DB5-F18D-4BA9-A585-124D79595550}" type="presParOf" srcId="{D3037496-04E1-4269-B21D-7870B94804F9}" destId="{70EC0DB8-7650-40F5-B111-939D1997D50E}" srcOrd="0" destOrd="0" presId="urn:microsoft.com/office/officeart/2005/8/layout/hList1"/>
    <dgm:cxn modelId="{B040240A-08B8-4035-B640-4A7ADD91B9E2}" type="presParOf" srcId="{D3037496-04E1-4269-B21D-7870B94804F9}" destId="{274A887B-E90B-4346-80E5-AC8DDB74D1FA}" srcOrd="1" destOrd="0" presId="urn:microsoft.com/office/officeart/2005/8/layout/hList1"/>
    <dgm:cxn modelId="{9D44AD3D-B661-427F-8B03-CBD49B458C83}" type="presParOf" srcId="{66E28D77-55A1-4299-A411-7927401594BA}" destId="{BED19E3D-0DFC-4F65-B580-3AE4A2FEE826}" srcOrd="1" destOrd="0" presId="urn:microsoft.com/office/officeart/2005/8/layout/hList1"/>
    <dgm:cxn modelId="{6E090024-B5A8-4269-8CC5-A568D6D5BD7D}" type="presParOf" srcId="{66E28D77-55A1-4299-A411-7927401594BA}" destId="{B343B730-A0C5-41CF-B390-F261205C0CEB}" srcOrd="2" destOrd="0" presId="urn:microsoft.com/office/officeart/2005/8/layout/hList1"/>
    <dgm:cxn modelId="{994628C1-6D4F-4499-8C70-E94B4489C013}" type="presParOf" srcId="{B343B730-A0C5-41CF-B390-F261205C0CEB}" destId="{3BA87445-0C9D-48E3-ABDF-84EDE0CF0CC0}" srcOrd="0" destOrd="0" presId="urn:microsoft.com/office/officeart/2005/8/layout/hList1"/>
    <dgm:cxn modelId="{1CC7D1DC-C2E1-446F-9703-E2BFB8832BB8}" type="presParOf" srcId="{B343B730-A0C5-41CF-B390-F261205C0CEB}" destId="{93E57F83-49BA-49CB-954C-C86F70B1C8E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E7D974-506E-4725-ACC6-8590EF7ADC3D}">
      <dsp:nvSpPr>
        <dsp:cNvPr id="0" name=""/>
        <dsp:cNvSpPr/>
      </dsp:nvSpPr>
      <dsp:spPr>
        <a:xfrm>
          <a:off x="0" y="381553"/>
          <a:ext cx="4847506" cy="109015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b="0" i="0" kern="1200" dirty="0">
              <a:latin typeface="Berlin Sans FB Demi" panose="020E0802020502020306" pitchFamily="34" charset="0"/>
            </a:rPr>
            <a:t>    Lovely Professional University</a:t>
          </a:r>
        </a:p>
      </dsp:txBody>
      <dsp:txXfrm>
        <a:off x="31929" y="413482"/>
        <a:ext cx="4783648" cy="1026293"/>
      </dsp:txXfrm>
    </dsp:sp>
    <dsp:sp modelId="{B3E7E611-BEF2-421D-A558-91819456A9F5}">
      <dsp:nvSpPr>
        <dsp:cNvPr id="0" name=""/>
        <dsp:cNvSpPr/>
      </dsp:nvSpPr>
      <dsp:spPr>
        <a:xfrm>
          <a:off x="0" y="1667932"/>
          <a:ext cx="1090151" cy="1090151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D2079-E497-4DD7-8C05-1860E57D40A4}">
      <dsp:nvSpPr>
        <dsp:cNvPr id="0" name=""/>
        <dsp:cNvSpPr/>
      </dsp:nvSpPr>
      <dsp:spPr>
        <a:xfrm>
          <a:off x="1155560" y="1667932"/>
          <a:ext cx="3691945" cy="109015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2200" b="0" i="0" kern="1200" dirty="0">
              <a:latin typeface="Berlin Sans FB Demi" panose="020E0802020502020306" pitchFamily="34" charset="0"/>
            </a:rPr>
            <a:t>SERVER-SIDE SCRIPTING</a:t>
          </a:r>
          <a:endParaRPr lang="en-IN" sz="2200" b="0" i="0" kern="1200" dirty="0"/>
        </a:p>
        <a:p>
          <a:pPr marL="0"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 dirty="0"/>
            <a:t>INT 220</a:t>
          </a:r>
          <a:endParaRPr lang="en-IN" sz="2200" kern="1200" dirty="0"/>
        </a:p>
      </dsp:txBody>
      <dsp:txXfrm>
        <a:off x="1208786" y="1721158"/>
        <a:ext cx="3585493" cy="983699"/>
      </dsp:txXfrm>
    </dsp:sp>
    <dsp:sp modelId="{CAE448AD-B9FB-45B3-BE5A-F52B0EBA328E}">
      <dsp:nvSpPr>
        <dsp:cNvPr id="0" name=""/>
        <dsp:cNvSpPr/>
      </dsp:nvSpPr>
      <dsp:spPr>
        <a:xfrm>
          <a:off x="0" y="2888902"/>
          <a:ext cx="1090151" cy="1090151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ED06A-146C-4DB1-8DCC-54080237FB72}">
      <dsp:nvSpPr>
        <dsp:cNvPr id="0" name=""/>
        <dsp:cNvSpPr/>
      </dsp:nvSpPr>
      <dsp:spPr>
        <a:xfrm>
          <a:off x="1155560" y="2888902"/>
          <a:ext cx="3691945" cy="109015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Rajesh </a:t>
          </a:r>
          <a:r>
            <a:rPr lang="en-IN" sz="2200" kern="1200" dirty="0" err="1"/>
            <a:t>Nahak</a:t>
          </a:r>
          <a:r>
            <a:rPr lang="en-IN" sz="2200" kern="1200" dirty="0"/>
            <a:t>(12216196)</a:t>
          </a:r>
          <a:br>
            <a:rPr lang="en-IN" sz="2200" kern="1200" dirty="0"/>
          </a:br>
          <a:r>
            <a:rPr lang="en-IN" sz="2200" kern="1200" dirty="0"/>
            <a:t>Arshad Zama(12215798)</a:t>
          </a:r>
        </a:p>
      </dsp:txBody>
      <dsp:txXfrm>
        <a:off x="1208786" y="2942128"/>
        <a:ext cx="3585493" cy="9836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3F527E-09BD-48D1-92A2-E99EF51DA9A9}">
      <dsp:nvSpPr>
        <dsp:cNvPr id="0" name=""/>
        <dsp:cNvSpPr/>
      </dsp:nvSpPr>
      <dsp:spPr>
        <a:xfrm>
          <a:off x="730349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79D55-9F93-43FB-B587-39849FF3354F}">
      <dsp:nvSpPr>
        <dsp:cNvPr id="0" name=""/>
        <dsp:cNvSpPr/>
      </dsp:nvSpPr>
      <dsp:spPr>
        <a:xfrm>
          <a:off x="1198349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A3C4B-40DB-464E-A196-82AFD35FE15D}">
      <dsp:nvSpPr>
        <dsp:cNvPr id="0" name=""/>
        <dsp:cNvSpPr/>
      </dsp:nvSpPr>
      <dsp:spPr>
        <a:xfrm>
          <a:off x="28349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Overview: A web-based application to simplify doctor appointment scheduling.</a:t>
          </a:r>
        </a:p>
      </dsp:txBody>
      <dsp:txXfrm>
        <a:off x="28349" y="3255669"/>
        <a:ext cx="3600000" cy="720000"/>
      </dsp:txXfrm>
    </dsp:sp>
    <dsp:sp modelId="{60F79F6D-5673-4C58-AD99-874DE552DB31}">
      <dsp:nvSpPr>
        <dsp:cNvPr id="0" name=""/>
        <dsp:cNvSpPr/>
      </dsp:nvSpPr>
      <dsp:spPr>
        <a:xfrm>
          <a:off x="496035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D593F-D0FB-42EA-A6DE-C25047109E56}">
      <dsp:nvSpPr>
        <dsp:cNvPr id="0" name=""/>
        <dsp:cNvSpPr/>
      </dsp:nvSpPr>
      <dsp:spPr>
        <a:xfrm>
          <a:off x="542835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AAB51-63BD-40AF-92DB-2E727AED62F4}">
      <dsp:nvSpPr>
        <dsp:cNvPr id="0" name=""/>
        <dsp:cNvSpPr/>
      </dsp:nvSpPr>
      <dsp:spPr>
        <a:xfrm>
          <a:off x="425835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Purpose: Minimize manual errors, enhance user experience, and improve efficiency.</a:t>
          </a:r>
        </a:p>
      </dsp:txBody>
      <dsp:txXfrm>
        <a:off x="4258350" y="3255669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E52FEA-C475-468B-8A27-F3B06E190917}">
      <dsp:nvSpPr>
        <dsp:cNvPr id="0" name=""/>
        <dsp:cNvSpPr/>
      </dsp:nvSpPr>
      <dsp:spPr>
        <a:xfrm>
          <a:off x="407466" y="545094"/>
          <a:ext cx="3728455" cy="3728455"/>
        </a:xfrm>
        <a:prstGeom prst="pie">
          <a:avLst>
            <a:gd name="adj1" fmla="val 16200000"/>
            <a:gd name="adj2" fmla="val 205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Challenges of Traditional Systems:</a:t>
          </a:r>
        </a:p>
      </dsp:txBody>
      <dsp:txXfrm>
        <a:off x="2352478" y="1171830"/>
        <a:ext cx="1198432" cy="798954"/>
      </dsp:txXfrm>
    </dsp:sp>
    <dsp:sp modelId="{5685F7FA-21E5-428E-9939-ADC67C982902}">
      <dsp:nvSpPr>
        <dsp:cNvPr id="0" name=""/>
        <dsp:cNvSpPr/>
      </dsp:nvSpPr>
      <dsp:spPr>
        <a:xfrm>
          <a:off x="439425" y="644520"/>
          <a:ext cx="3728455" cy="3728455"/>
        </a:xfrm>
        <a:prstGeom prst="pie">
          <a:avLst>
            <a:gd name="adj1" fmla="val 20520000"/>
            <a:gd name="adj2" fmla="val 324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Manual errors and inefficiency.</a:t>
          </a:r>
        </a:p>
      </dsp:txBody>
      <dsp:txXfrm>
        <a:off x="2840728" y="2348069"/>
        <a:ext cx="1109659" cy="887727"/>
      </dsp:txXfrm>
    </dsp:sp>
    <dsp:sp modelId="{9816E5A6-CAAD-4209-99CC-635A4DABB635}">
      <dsp:nvSpPr>
        <dsp:cNvPr id="0" name=""/>
        <dsp:cNvSpPr/>
      </dsp:nvSpPr>
      <dsp:spPr>
        <a:xfrm>
          <a:off x="355091" y="705773"/>
          <a:ext cx="3728455" cy="3728455"/>
        </a:xfrm>
        <a:prstGeom prst="pie">
          <a:avLst>
            <a:gd name="adj1" fmla="val 3240000"/>
            <a:gd name="adj2" fmla="val 756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High dependency on staff.</a:t>
          </a:r>
        </a:p>
      </dsp:txBody>
      <dsp:txXfrm>
        <a:off x="1686682" y="3324569"/>
        <a:ext cx="1065273" cy="976500"/>
      </dsp:txXfrm>
    </dsp:sp>
    <dsp:sp modelId="{6D397FA7-8639-4C6D-8C5E-23CBD867224E}">
      <dsp:nvSpPr>
        <dsp:cNvPr id="0" name=""/>
        <dsp:cNvSpPr/>
      </dsp:nvSpPr>
      <dsp:spPr>
        <a:xfrm>
          <a:off x="270756" y="644520"/>
          <a:ext cx="3728455" cy="3728455"/>
        </a:xfrm>
        <a:prstGeom prst="pie">
          <a:avLst>
            <a:gd name="adj1" fmla="val 7560000"/>
            <a:gd name="adj2" fmla="val 1188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Lack of real-time updates.</a:t>
          </a:r>
        </a:p>
      </dsp:txBody>
      <dsp:txXfrm>
        <a:off x="488250" y="2348069"/>
        <a:ext cx="1109659" cy="887727"/>
      </dsp:txXfrm>
    </dsp:sp>
    <dsp:sp modelId="{142E563B-C307-4167-AD3F-C111EB6A2F8A}">
      <dsp:nvSpPr>
        <dsp:cNvPr id="0" name=""/>
        <dsp:cNvSpPr/>
      </dsp:nvSpPr>
      <dsp:spPr>
        <a:xfrm>
          <a:off x="302715" y="545094"/>
          <a:ext cx="3728455" cy="3728455"/>
        </a:xfrm>
        <a:prstGeom prst="pie">
          <a:avLst>
            <a:gd name="adj1" fmla="val 1188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Patient dissatisfaction.</a:t>
          </a:r>
        </a:p>
      </dsp:txBody>
      <dsp:txXfrm>
        <a:off x="887727" y="1171830"/>
        <a:ext cx="1198432" cy="798954"/>
      </dsp:txXfrm>
    </dsp:sp>
    <dsp:sp modelId="{CDBD67C4-B4F2-445B-93B9-9AD706E7A9FD}">
      <dsp:nvSpPr>
        <dsp:cNvPr id="0" name=""/>
        <dsp:cNvSpPr/>
      </dsp:nvSpPr>
      <dsp:spPr>
        <a:xfrm>
          <a:off x="176482" y="314285"/>
          <a:ext cx="4190074" cy="4190074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D486B-CBA3-4E7C-9190-1407296CBC11}">
      <dsp:nvSpPr>
        <dsp:cNvPr id="0" name=""/>
        <dsp:cNvSpPr/>
      </dsp:nvSpPr>
      <dsp:spPr>
        <a:xfrm>
          <a:off x="208873" y="413678"/>
          <a:ext cx="4190074" cy="4190074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AB733-8CFF-4E0C-AA16-7CF73BC888B1}">
      <dsp:nvSpPr>
        <dsp:cNvPr id="0" name=""/>
        <dsp:cNvSpPr/>
      </dsp:nvSpPr>
      <dsp:spPr>
        <a:xfrm>
          <a:off x="124281" y="475118"/>
          <a:ext cx="4190074" cy="4190074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FCD5B-E80D-4F35-BC47-ED477834077B}">
      <dsp:nvSpPr>
        <dsp:cNvPr id="0" name=""/>
        <dsp:cNvSpPr/>
      </dsp:nvSpPr>
      <dsp:spPr>
        <a:xfrm>
          <a:off x="39690" y="413678"/>
          <a:ext cx="4190074" cy="4190074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1D2D4-B984-4D86-A686-246899EF8F48}">
      <dsp:nvSpPr>
        <dsp:cNvPr id="0" name=""/>
        <dsp:cNvSpPr/>
      </dsp:nvSpPr>
      <dsp:spPr>
        <a:xfrm>
          <a:off x="72081" y="314285"/>
          <a:ext cx="4190074" cy="4190074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A9DB7-4E59-4EAA-87E6-3601BE286984}">
      <dsp:nvSpPr>
        <dsp:cNvPr id="0" name=""/>
        <dsp:cNvSpPr/>
      </dsp:nvSpPr>
      <dsp:spPr>
        <a:xfrm>
          <a:off x="0" y="180378"/>
          <a:ext cx="5175384" cy="517538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68C3E5-0481-4AB5-B4E2-946D343E45B3}">
      <dsp:nvSpPr>
        <dsp:cNvPr id="0" name=""/>
        <dsp:cNvSpPr/>
      </dsp:nvSpPr>
      <dsp:spPr>
        <a:xfrm>
          <a:off x="491661" y="672039"/>
          <a:ext cx="2018399" cy="2018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Backend: PHP</a:t>
          </a:r>
        </a:p>
      </dsp:txBody>
      <dsp:txXfrm>
        <a:off x="590191" y="770569"/>
        <a:ext cx="1821339" cy="1821339"/>
      </dsp:txXfrm>
    </dsp:sp>
    <dsp:sp modelId="{A497470E-EA56-497E-B65D-16E1C1624312}">
      <dsp:nvSpPr>
        <dsp:cNvPr id="0" name=""/>
        <dsp:cNvSpPr/>
      </dsp:nvSpPr>
      <dsp:spPr>
        <a:xfrm>
          <a:off x="2665322" y="672039"/>
          <a:ext cx="2018399" cy="20183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Database: MySQL</a:t>
          </a:r>
        </a:p>
      </dsp:txBody>
      <dsp:txXfrm>
        <a:off x="2763852" y="770569"/>
        <a:ext cx="1821339" cy="1821339"/>
      </dsp:txXfrm>
    </dsp:sp>
    <dsp:sp modelId="{0C885299-069F-486E-A84F-16C6195CCB46}">
      <dsp:nvSpPr>
        <dsp:cNvPr id="0" name=""/>
        <dsp:cNvSpPr/>
      </dsp:nvSpPr>
      <dsp:spPr>
        <a:xfrm>
          <a:off x="491661" y="2845701"/>
          <a:ext cx="2018399" cy="20183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Frontend: HTML, CSS, JavaScript</a:t>
          </a:r>
        </a:p>
      </dsp:txBody>
      <dsp:txXfrm>
        <a:off x="590191" y="2944231"/>
        <a:ext cx="1821339" cy="1821339"/>
      </dsp:txXfrm>
    </dsp:sp>
    <dsp:sp modelId="{E26D990E-9EBB-4056-9440-91A337C51FDD}">
      <dsp:nvSpPr>
        <dsp:cNvPr id="0" name=""/>
        <dsp:cNvSpPr/>
      </dsp:nvSpPr>
      <dsp:spPr>
        <a:xfrm>
          <a:off x="2665322" y="2845701"/>
          <a:ext cx="2018399" cy="20183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Deployment: Web-based with responsive design.</a:t>
          </a:r>
        </a:p>
      </dsp:txBody>
      <dsp:txXfrm>
        <a:off x="2763852" y="2944231"/>
        <a:ext cx="1821339" cy="18213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FAE25-BF74-405E-A48B-5E397EEB49FD}">
      <dsp:nvSpPr>
        <dsp:cNvPr id="0" name=""/>
        <dsp:cNvSpPr/>
      </dsp:nvSpPr>
      <dsp:spPr>
        <a:xfrm>
          <a:off x="0" y="480476"/>
          <a:ext cx="3836618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7764" tIns="395732" rIns="29776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Login → Select Doctor → Book Appointment → Confirmation.</a:t>
          </a:r>
        </a:p>
      </dsp:txBody>
      <dsp:txXfrm>
        <a:off x="0" y="480476"/>
        <a:ext cx="3836618" cy="1077300"/>
      </dsp:txXfrm>
    </dsp:sp>
    <dsp:sp modelId="{0975CD00-1B16-406A-9F66-C8E3D5D6534B}">
      <dsp:nvSpPr>
        <dsp:cNvPr id="0" name=""/>
        <dsp:cNvSpPr/>
      </dsp:nvSpPr>
      <dsp:spPr>
        <a:xfrm>
          <a:off x="191830" y="200036"/>
          <a:ext cx="2685632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511" tIns="0" rIns="1015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Patient Flow: </a:t>
          </a:r>
        </a:p>
      </dsp:txBody>
      <dsp:txXfrm>
        <a:off x="219210" y="227416"/>
        <a:ext cx="2630872" cy="506120"/>
      </dsp:txXfrm>
    </dsp:sp>
    <dsp:sp modelId="{9B6FA5E0-6DF8-4A31-A14D-46D4CB7E3D4E}">
      <dsp:nvSpPr>
        <dsp:cNvPr id="0" name=""/>
        <dsp:cNvSpPr/>
      </dsp:nvSpPr>
      <dsp:spPr>
        <a:xfrm>
          <a:off x="0" y="1940816"/>
          <a:ext cx="3836618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7764" tIns="395732" rIns="29776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Login → Manage Schedule → Approve/Decline Requests.</a:t>
          </a:r>
        </a:p>
      </dsp:txBody>
      <dsp:txXfrm>
        <a:off x="0" y="1940816"/>
        <a:ext cx="3836618" cy="1077300"/>
      </dsp:txXfrm>
    </dsp:sp>
    <dsp:sp modelId="{3404974B-6CE0-4949-B17E-E0527ABF175E}">
      <dsp:nvSpPr>
        <dsp:cNvPr id="0" name=""/>
        <dsp:cNvSpPr/>
      </dsp:nvSpPr>
      <dsp:spPr>
        <a:xfrm>
          <a:off x="191830" y="1660376"/>
          <a:ext cx="2685632" cy="56088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511" tIns="0" rIns="1015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Doctor Flow: </a:t>
          </a:r>
        </a:p>
      </dsp:txBody>
      <dsp:txXfrm>
        <a:off x="219210" y="1687756"/>
        <a:ext cx="2630872" cy="506120"/>
      </dsp:txXfrm>
    </dsp:sp>
    <dsp:sp modelId="{135824B5-78B1-4005-8CBB-93D547A72691}">
      <dsp:nvSpPr>
        <dsp:cNvPr id="0" name=""/>
        <dsp:cNvSpPr/>
      </dsp:nvSpPr>
      <dsp:spPr>
        <a:xfrm>
          <a:off x="0" y="3401156"/>
          <a:ext cx="3836618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7764" tIns="395732" rIns="29776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Monitor Users → Manage Appointments → Ensure Security.</a:t>
          </a:r>
        </a:p>
      </dsp:txBody>
      <dsp:txXfrm>
        <a:off x="0" y="3401156"/>
        <a:ext cx="3836618" cy="1346625"/>
      </dsp:txXfrm>
    </dsp:sp>
    <dsp:sp modelId="{6DA41288-EFA0-4089-9F70-0FB2793AB120}">
      <dsp:nvSpPr>
        <dsp:cNvPr id="0" name=""/>
        <dsp:cNvSpPr/>
      </dsp:nvSpPr>
      <dsp:spPr>
        <a:xfrm>
          <a:off x="191830" y="3120716"/>
          <a:ext cx="2685632" cy="56088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511" tIns="0" rIns="1015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Administrator Flow: </a:t>
          </a:r>
        </a:p>
      </dsp:txBody>
      <dsp:txXfrm>
        <a:off x="219210" y="3148096"/>
        <a:ext cx="2630872" cy="506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C0DB8-7650-40F5-B111-939D1997D50E}">
      <dsp:nvSpPr>
        <dsp:cNvPr id="0" name=""/>
        <dsp:cNvSpPr/>
      </dsp:nvSpPr>
      <dsp:spPr>
        <a:xfrm>
          <a:off x="38" y="84338"/>
          <a:ext cx="3685337" cy="9216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Challenges:</a:t>
          </a:r>
        </a:p>
      </dsp:txBody>
      <dsp:txXfrm>
        <a:off x="38" y="84338"/>
        <a:ext cx="3685337" cy="921600"/>
      </dsp:txXfrm>
    </dsp:sp>
    <dsp:sp modelId="{274A887B-E90B-4346-80E5-AC8DDB74D1FA}">
      <dsp:nvSpPr>
        <dsp:cNvPr id="0" name=""/>
        <dsp:cNvSpPr/>
      </dsp:nvSpPr>
      <dsp:spPr>
        <a:xfrm>
          <a:off x="38" y="1005938"/>
          <a:ext cx="3685337" cy="326106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User adaptation.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Data security.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Scalability.</a:t>
          </a:r>
        </a:p>
      </dsp:txBody>
      <dsp:txXfrm>
        <a:off x="38" y="1005938"/>
        <a:ext cx="3685337" cy="3261060"/>
      </dsp:txXfrm>
    </dsp:sp>
    <dsp:sp modelId="{3BA87445-0C9D-48E3-ABDF-84EDE0CF0CC0}">
      <dsp:nvSpPr>
        <dsp:cNvPr id="0" name=""/>
        <dsp:cNvSpPr/>
      </dsp:nvSpPr>
      <dsp:spPr>
        <a:xfrm>
          <a:off x="4201323" y="84338"/>
          <a:ext cx="3685337" cy="921600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Solutions:</a:t>
          </a:r>
        </a:p>
      </dsp:txBody>
      <dsp:txXfrm>
        <a:off x="4201323" y="84338"/>
        <a:ext cx="3685337" cy="921600"/>
      </dsp:txXfrm>
    </dsp:sp>
    <dsp:sp modelId="{93E57F83-49BA-49CB-954C-C86F70B1C8EE}">
      <dsp:nvSpPr>
        <dsp:cNvPr id="0" name=""/>
        <dsp:cNvSpPr/>
      </dsp:nvSpPr>
      <dsp:spPr>
        <a:xfrm>
          <a:off x="4201323" y="1005938"/>
          <a:ext cx="3685337" cy="3261060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Training and support.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Encryption and backup systems.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Optimized database queries.</a:t>
          </a:r>
        </a:p>
      </dsp:txBody>
      <dsp:txXfrm>
        <a:off x="4201323" y="1005938"/>
        <a:ext cx="3685337" cy="3261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hyperlink" Target="https://bookyourdoc.likesyou.or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119" y="1"/>
            <a:ext cx="4925960" cy="22415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BookYourDoc</a:t>
            </a:r>
            <a:br>
              <a:rPr lang="en-IN" sz="3200" dirty="0">
                <a:latin typeface="Amasis MT Pro Black" panose="02040A04050005020304" pitchFamily="18" charset="0"/>
              </a:rPr>
            </a:br>
            <a:r>
              <a:rPr lang="en-IN" sz="3200" dirty="0">
                <a:latin typeface="Amasis MT Pro Black" panose="02040A04050005020304" pitchFamily="18" charset="0"/>
              </a:rPr>
              <a:t> - Doctor Appointment System</a:t>
            </a:r>
          </a:p>
        </p:txBody>
      </p:sp>
      <p:pic>
        <p:nvPicPr>
          <p:cNvPr id="5" name="Picture 4" descr="Pink desk with doctor items">
            <a:extLst>
              <a:ext uri="{FF2B5EF4-FFF2-40B4-BE49-F238E27FC236}">
                <a16:creationId xmlns:a16="http://schemas.microsoft.com/office/drawing/2014/main" id="{138316EC-5E70-0BAB-B882-F3EBA34101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992" r="6457" b="-2"/>
          <a:stretch/>
        </p:blipFill>
        <p:spPr>
          <a:xfrm>
            <a:off x="4925960" y="1"/>
            <a:ext cx="4223157" cy="685800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A65AE0D-90D4-2AA7-60E0-931C7BA75B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8379395"/>
              </p:ext>
            </p:extLst>
          </p:nvPr>
        </p:nvGraphicFramePr>
        <p:xfrm>
          <a:off x="78454" y="2285999"/>
          <a:ext cx="4847506" cy="4360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 descr="A logo with black and orange stripes&#10;&#10;Description automatically generated">
            <a:extLst>
              <a:ext uri="{FF2B5EF4-FFF2-40B4-BE49-F238E27FC236}">
                <a16:creationId xmlns:a16="http://schemas.microsoft.com/office/drawing/2014/main" id="{97341EE9-80B5-4A9A-DA4A-6A25E8FA83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55" y="2654710"/>
            <a:ext cx="727790" cy="11606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726837-CBC0-7DD3-AFFD-F7BC00F89CDD}"/>
              </a:ext>
            </a:extLst>
          </p:cNvPr>
          <p:cNvSpPr txBox="1"/>
          <p:nvPr/>
        </p:nvSpPr>
        <p:spPr>
          <a:xfrm>
            <a:off x="1611379" y="2241549"/>
            <a:ext cx="316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BookYourDoc</a:t>
            </a:r>
            <a:endParaRPr lang="en-IN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4E21E6-AFD9-263D-52F5-339D7C8B1A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324" r="8675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Challenges and Solutions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D67115-87BE-5872-B2C7-70AFFFA25B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682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168866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Future Enhancements</a:t>
            </a:r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68866" cy="4351338"/>
          </a:xfrm>
        </p:spPr>
        <p:txBody>
          <a:bodyPr>
            <a:normAutofit/>
          </a:bodyPr>
          <a:lstStyle/>
          <a:p>
            <a:r>
              <a:rPr dirty="0"/>
              <a:t>Proposed Features:</a:t>
            </a:r>
          </a:p>
          <a:p>
            <a:pPr lvl="1"/>
            <a:r>
              <a:rPr dirty="0"/>
              <a:t> Email/SMS notifications.</a:t>
            </a:r>
          </a:p>
          <a:p>
            <a:pPr lvl="1"/>
            <a:r>
              <a:rPr dirty="0"/>
              <a:t> Mobile application development.</a:t>
            </a:r>
          </a:p>
          <a:p>
            <a:pPr lvl="1"/>
            <a:r>
              <a:rPr dirty="0"/>
              <a:t> Advanced analytics and reporting.</a:t>
            </a:r>
          </a:p>
          <a:p>
            <a:pPr lvl="1"/>
            <a:r>
              <a:rPr dirty="0"/>
              <a:t> Integration with EHR systems.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7940B83-AC76-0DBC-DC7E-5786D26B7D71}"/>
              </a:ext>
            </a:extLst>
          </p:cNvPr>
          <p:cNvSpPr/>
          <p:nvPr/>
        </p:nvSpPr>
        <p:spPr bwMode="auto">
          <a:xfrm>
            <a:off x="4791533" y="689728"/>
            <a:ext cx="4401215" cy="1150343"/>
          </a:xfrm>
          <a:prstGeom prst="homePlate">
            <a:avLst>
              <a:gd name="adj" fmla="val 15776"/>
            </a:avLst>
          </a:prstGeom>
          <a:solidFill>
            <a:srgbClr val="C31828"/>
          </a:solidFill>
          <a:ln w="19050">
            <a:solidFill>
              <a:srgbClr val="C31828">
                <a:lumMod val="75000"/>
              </a:srgb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E57637F-3B44-2F48-5B65-796C215DC995}"/>
              </a:ext>
            </a:extLst>
          </p:cNvPr>
          <p:cNvSpPr/>
          <p:nvPr/>
        </p:nvSpPr>
        <p:spPr bwMode="auto">
          <a:xfrm>
            <a:off x="4419926" y="689729"/>
            <a:ext cx="108688" cy="1150343"/>
          </a:xfrm>
          <a:prstGeom prst="roundRect">
            <a:avLst/>
          </a:prstGeom>
          <a:solidFill>
            <a:srgbClr val="C31828">
              <a:lumMod val="75000"/>
            </a:srgbClr>
          </a:solidFill>
          <a:ln w="19050"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F9F1BC50-9A28-1BC6-E4D0-D5BA42FBAE8E}"/>
              </a:ext>
            </a:extLst>
          </p:cNvPr>
          <p:cNvSpPr/>
          <p:nvPr/>
        </p:nvSpPr>
        <p:spPr bwMode="auto">
          <a:xfrm>
            <a:off x="4791533" y="2116354"/>
            <a:ext cx="4401215" cy="1150343"/>
          </a:xfrm>
          <a:prstGeom prst="homePlate">
            <a:avLst>
              <a:gd name="adj" fmla="val 13038"/>
            </a:avLst>
          </a:prstGeom>
          <a:solidFill>
            <a:srgbClr val="FE6F15"/>
          </a:solidFill>
          <a:ln w="19050">
            <a:solidFill>
              <a:srgbClr val="FE6F15">
                <a:lumMod val="75000"/>
              </a:srgb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5E08F3-0BB9-CD30-2808-A0644950C9D3}"/>
              </a:ext>
            </a:extLst>
          </p:cNvPr>
          <p:cNvSpPr/>
          <p:nvPr/>
        </p:nvSpPr>
        <p:spPr bwMode="auto">
          <a:xfrm>
            <a:off x="4603574" y="2117417"/>
            <a:ext cx="108688" cy="1150343"/>
          </a:xfrm>
          <a:prstGeom prst="roundRect">
            <a:avLst/>
          </a:prstGeom>
          <a:solidFill>
            <a:srgbClr val="FE6F15">
              <a:lumMod val="75000"/>
            </a:srgbClr>
          </a:solidFill>
          <a:ln w="19050"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1998AD1-EF1E-9B95-9079-82A2F35B5999}"/>
              </a:ext>
            </a:extLst>
          </p:cNvPr>
          <p:cNvSpPr txBox="1">
            <a:spLocks/>
          </p:cNvSpPr>
          <p:nvPr/>
        </p:nvSpPr>
        <p:spPr>
          <a:xfrm>
            <a:off x="152770" y="158744"/>
            <a:ext cx="11886461" cy="43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CONCLUSION</a:t>
            </a:r>
            <a:endParaRPr lang="en-IN" dirty="0">
              <a:latin typeface="+mn-lt"/>
            </a:endParaRPr>
          </a:p>
        </p:txBody>
      </p:sp>
      <p:grpSp>
        <p:nvGrpSpPr>
          <p:cNvPr id="12" name="Graphic 4">
            <a:extLst>
              <a:ext uri="{FF2B5EF4-FFF2-40B4-BE49-F238E27FC236}">
                <a16:creationId xmlns:a16="http://schemas.microsoft.com/office/drawing/2014/main" id="{BD16B99B-DF26-5866-6816-154AA71202F8}"/>
              </a:ext>
            </a:extLst>
          </p:cNvPr>
          <p:cNvGrpSpPr/>
          <p:nvPr/>
        </p:nvGrpSpPr>
        <p:grpSpPr>
          <a:xfrm>
            <a:off x="2666324" y="3887316"/>
            <a:ext cx="1233198" cy="1623332"/>
            <a:chOff x="3266285" y="4316793"/>
            <a:chExt cx="1127477" cy="1484166"/>
          </a:xfrm>
        </p:grpSpPr>
        <p:grpSp>
          <p:nvGrpSpPr>
            <p:cNvPr id="13" name="Graphic 4">
              <a:extLst>
                <a:ext uri="{FF2B5EF4-FFF2-40B4-BE49-F238E27FC236}">
                  <a16:creationId xmlns:a16="http://schemas.microsoft.com/office/drawing/2014/main" id="{7179EF6F-EA5E-BFBD-EA4D-E90DF2937CDE}"/>
                </a:ext>
              </a:extLst>
            </p:cNvPr>
            <p:cNvGrpSpPr/>
            <p:nvPr/>
          </p:nvGrpSpPr>
          <p:grpSpPr>
            <a:xfrm>
              <a:off x="3266285" y="4316793"/>
              <a:ext cx="923758" cy="1450665"/>
              <a:chOff x="3266285" y="4316793"/>
              <a:chExt cx="923758" cy="1450665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D9D4ACE-1462-F288-1555-CAF0C734D79E}"/>
                  </a:ext>
                </a:extLst>
              </p:cNvPr>
              <p:cNvSpPr/>
              <p:nvPr/>
            </p:nvSpPr>
            <p:spPr>
              <a:xfrm>
                <a:off x="3275278" y="4316793"/>
                <a:ext cx="914764" cy="1450665"/>
              </a:xfrm>
              <a:custGeom>
                <a:avLst/>
                <a:gdLst>
                  <a:gd name="connsiteX0" fmla="*/ 8736 w 914764"/>
                  <a:gd name="connsiteY0" fmla="*/ 1450666 h 1450665"/>
                  <a:gd name="connsiteX1" fmla="*/ 725863 w 914764"/>
                  <a:gd name="connsiteY1" fmla="*/ 991595 h 1450665"/>
                  <a:gd name="connsiteX2" fmla="*/ 676416 w 914764"/>
                  <a:gd name="connsiteY2" fmla="*/ 825332 h 1450665"/>
                  <a:gd name="connsiteX3" fmla="*/ 911063 w 914764"/>
                  <a:gd name="connsiteY3" fmla="*/ 447963 h 1450665"/>
                  <a:gd name="connsiteX4" fmla="*/ 731190 w 914764"/>
                  <a:gd name="connsiteY4" fmla="*/ 438691 h 1450665"/>
                  <a:gd name="connsiteX5" fmla="*/ 823970 w 914764"/>
                  <a:gd name="connsiteY5" fmla="*/ 8553 h 1450665"/>
                  <a:gd name="connsiteX6" fmla="*/ 453439 w 914764"/>
                  <a:gd name="connsiteY6" fmla="*/ 355906 h 1450665"/>
                  <a:gd name="connsiteX7" fmla="*/ 393734 w 914764"/>
                  <a:gd name="connsiteY7" fmla="*/ 179155 h 1450665"/>
                  <a:gd name="connsiteX8" fmla="*/ 240228 w 914764"/>
                  <a:gd name="connsiteY8" fmla="*/ 601337 h 1450665"/>
                  <a:gd name="connsiteX9" fmla="*/ 125617 w 914764"/>
                  <a:gd name="connsiteY9" fmla="*/ 494353 h 1450665"/>
                  <a:gd name="connsiteX10" fmla="*/ 8736 w 914764"/>
                  <a:gd name="connsiteY10" fmla="*/ 1450666 h 1450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4764" h="1450665">
                    <a:moveTo>
                      <a:pt x="8736" y="1450666"/>
                    </a:moveTo>
                    <a:cubicBezTo>
                      <a:pt x="8736" y="1450666"/>
                      <a:pt x="620622" y="1148947"/>
                      <a:pt x="725863" y="991595"/>
                    </a:cubicBezTo>
                    <a:cubicBezTo>
                      <a:pt x="831105" y="834242"/>
                      <a:pt x="676416" y="825332"/>
                      <a:pt x="676416" y="825332"/>
                    </a:cubicBezTo>
                    <a:cubicBezTo>
                      <a:pt x="676416" y="825332"/>
                      <a:pt x="949464" y="559780"/>
                      <a:pt x="911063" y="447963"/>
                    </a:cubicBezTo>
                    <a:cubicBezTo>
                      <a:pt x="872662" y="336179"/>
                      <a:pt x="731190" y="438691"/>
                      <a:pt x="731190" y="438691"/>
                    </a:cubicBezTo>
                    <a:cubicBezTo>
                      <a:pt x="731190" y="438691"/>
                      <a:pt x="906756" y="47842"/>
                      <a:pt x="823970" y="8553"/>
                    </a:cubicBezTo>
                    <a:cubicBezTo>
                      <a:pt x="669774" y="-64632"/>
                      <a:pt x="453439" y="355906"/>
                      <a:pt x="453439" y="355906"/>
                    </a:cubicBezTo>
                    <a:cubicBezTo>
                      <a:pt x="453439" y="355906"/>
                      <a:pt x="499928" y="173237"/>
                      <a:pt x="393734" y="179155"/>
                    </a:cubicBezTo>
                    <a:cubicBezTo>
                      <a:pt x="233587" y="188098"/>
                      <a:pt x="240228" y="601337"/>
                      <a:pt x="240228" y="601337"/>
                    </a:cubicBezTo>
                    <a:cubicBezTo>
                      <a:pt x="240228" y="601337"/>
                      <a:pt x="222145" y="442900"/>
                      <a:pt x="125617" y="494353"/>
                    </a:cubicBezTo>
                    <a:cubicBezTo>
                      <a:pt x="-47550" y="586707"/>
                      <a:pt x="8736" y="1450666"/>
                      <a:pt x="8736" y="1450666"/>
                    </a:cubicBezTo>
                    <a:close/>
                  </a:path>
                </a:pathLst>
              </a:custGeom>
              <a:solidFill>
                <a:srgbClr val="92D050"/>
              </a:solidFill>
              <a:ln w="3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A4BFFE8-7949-F0D5-63B0-7F2AC52F517E}"/>
                  </a:ext>
                </a:extLst>
              </p:cNvPr>
              <p:cNvSpPr/>
              <p:nvPr/>
            </p:nvSpPr>
            <p:spPr>
              <a:xfrm>
                <a:off x="3266285" y="4316800"/>
                <a:ext cx="832996" cy="1443951"/>
              </a:xfrm>
              <a:custGeom>
                <a:avLst/>
                <a:gdLst>
                  <a:gd name="connsiteX0" fmla="*/ 99792 w 832996"/>
                  <a:gd name="connsiteY0" fmla="*/ 430432 h 1443951"/>
                  <a:gd name="connsiteX1" fmla="*/ 250240 w 832996"/>
                  <a:gd name="connsiteY1" fmla="*/ 510851 h 1443951"/>
                  <a:gd name="connsiteX2" fmla="*/ 402760 w 832996"/>
                  <a:gd name="connsiteY2" fmla="*/ 179149 h 1443951"/>
                  <a:gd name="connsiteX3" fmla="*/ 462466 w 832996"/>
                  <a:gd name="connsiteY3" fmla="*/ 355899 h 1443951"/>
                  <a:gd name="connsiteX4" fmla="*/ 832997 w 832996"/>
                  <a:gd name="connsiteY4" fmla="*/ 8546 h 1443951"/>
                  <a:gd name="connsiteX5" fmla="*/ 17072 w 832996"/>
                  <a:gd name="connsiteY5" fmla="*/ 1443952 h 1443951"/>
                  <a:gd name="connsiteX6" fmla="*/ 99825 w 832996"/>
                  <a:gd name="connsiteY6" fmla="*/ 430465 h 1443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2996" h="1443951">
                    <a:moveTo>
                      <a:pt x="99792" y="430432"/>
                    </a:moveTo>
                    <a:cubicBezTo>
                      <a:pt x="175148" y="388612"/>
                      <a:pt x="250240" y="510851"/>
                      <a:pt x="250240" y="510851"/>
                    </a:cubicBezTo>
                    <a:cubicBezTo>
                      <a:pt x="250240" y="510851"/>
                      <a:pt x="242646" y="188091"/>
                      <a:pt x="402760" y="179149"/>
                    </a:cubicBezTo>
                    <a:cubicBezTo>
                      <a:pt x="508955" y="173198"/>
                      <a:pt x="462466" y="355899"/>
                      <a:pt x="462466" y="355899"/>
                    </a:cubicBezTo>
                    <a:cubicBezTo>
                      <a:pt x="462466" y="355899"/>
                      <a:pt x="678768" y="-64606"/>
                      <a:pt x="832997" y="8546"/>
                    </a:cubicBezTo>
                    <a:lnTo>
                      <a:pt x="17072" y="1443952"/>
                    </a:lnTo>
                    <a:cubicBezTo>
                      <a:pt x="11319" y="1343708"/>
                      <a:pt x="-49472" y="513317"/>
                      <a:pt x="99825" y="430465"/>
                    </a:cubicBezTo>
                    <a:close/>
                  </a:path>
                </a:pathLst>
              </a:custGeom>
              <a:solidFill>
                <a:srgbClr val="466EB6">
                  <a:alpha val="12157"/>
                </a:srgbClr>
              </a:solidFill>
              <a:ln w="3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" name="Graphic 4">
              <a:extLst>
                <a:ext uri="{FF2B5EF4-FFF2-40B4-BE49-F238E27FC236}">
                  <a16:creationId xmlns:a16="http://schemas.microsoft.com/office/drawing/2014/main" id="{A727A734-DDA4-FEE4-6236-B77E1D190400}"/>
                </a:ext>
              </a:extLst>
            </p:cNvPr>
            <p:cNvGrpSpPr/>
            <p:nvPr/>
          </p:nvGrpSpPr>
          <p:grpSpPr>
            <a:xfrm>
              <a:off x="3298317" y="5080368"/>
              <a:ext cx="1095445" cy="720592"/>
              <a:chOff x="3298317" y="5080368"/>
              <a:chExt cx="1095445" cy="72059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CEA4799-9A27-FE12-D895-D5FDF92EB240}"/>
                  </a:ext>
                </a:extLst>
              </p:cNvPr>
              <p:cNvSpPr/>
              <p:nvPr/>
            </p:nvSpPr>
            <p:spPr>
              <a:xfrm>
                <a:off x="3299829" y="5127443"/>
                <a:ext cx="1093933" cy="673517"/>
              </a:xfrm>
              <a:custGeom>
                <a:avLst/>
                <a:gdLst>
                  <a:gd name="connsiteX0" fmla="*/ 0 w 1093933"/>
                  <a:gd name="connsiteY0" fmla="*/ 643764 h 673517"/>
                  <a:gd name="connsiteX1" fmla="*/ 630034 w 1093933"/>
                  <a:gd name="connsiteY1" fmla="*/ 650537 h 673517"/>
                  <a:gd name="connsiteX2" fmla="*/ 666759 w 1093933"/>
                  <a:gd name="connsiteY2" fmla="*/ 526719 h 673517"/>
                  <a:gd name="connsiteX3" fmla="*/ 966438 w 1093933"/>
                  <a:gd name="connsiteY3" fmla="*/ 386694 h 673517"/>
                  <a:gd name="connsiteX4" fmla="*/ 859553 w 1093933"/>
                  <a:gd name="connsiteY4" fmla="*/ 308149 h 673517"/>
                  <a:gd name="connsiteX5" fmla="*/ 1090650 w 1093933"/>
                  <a:gd name="connsiteY5" fmla="*/ 77249 h 673517"/>
                  <a:gd name="connsiteX6" fmla="*/ 718409 w 1093933"/>
                  <a:gd name="connsiteY6" fmla="*/ 143333 h 673517"/>
                  <a:gd name="connsiteX7" fmla="*/ 752997 w 1093933"/>
                  <a:gd name="connsiteY7" fmla="*/ 8831 h 673517"/>
                  <a:gd name="connsiteX8" fmla="*/ 485702 w 1093933"/>
                  <a:gd name="connsiteY8" fmla="*/ 209779 h 673517"/>
                  <a:gd name="connsiteX9" fmla="*/ 414752 w 1093933"/>
                  <a:gd name="connsiteY9" fmla="*/ 138467 h 673517"/>
                  <a:gd name="connsiteX10" fmla="*/ 0 w 1093933"/>
                  <a:gd name="connsiteY10" fmla="*/ 643764 h 673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93933" h="673517">
                    <a:moveTo>
                      <a:pt x="0" y="643764"/>
                    </a:moveTo>
                    <a:cubicBezTo>
                      <a:pt x="0" y="643764"/>
                      <a:pt x="500464" y="705936"/>
                      <a:pt x="630034" y="650537"/>
                    </a:cubicBezTo>
                    <a:cubicBezTo>
                      <a:pt x="759605" y="595138"/>
                      <a:pt x="666759" y="526719"/>
                      <a:pt x="666759" y="526719"/>
                    </a:cubicBezTo>
                    <a:cubicBezTo>
                      <a:pt x="666759" y="526719"/>
                      <a:pt x="945002" y="472044"/>
                      <a:pt x="966438" y="386694"/>
                    </a:cubicBezTo>
                    <a:cubicBezTo>
                      <a:pt x="987908" y="301343"/>
                      <a:pt x="859553" y="308149"/>
                      <a:pt x="859553" y="308149"/>
                    </a:cubicBezTo>
                    <a:cubicBezTo>
                      <a:pt x="859553" y="308149"/>
                      <a:pt x="1126322" y="135377"/>
                      <a:pt x="1090650" y="77249"/>
                    </a:cubicBezTo>
                    <a:cubicBezTo>
                      <a:pt x="1024205" y="-31050"/>
                      <a:pt x="718409" y="143333"/>
                      <a:pt x="718409" y="143333"/>
                    </a:cubicBezTo>
                    <a:cubicBezTo>
                      <a:pt x="718409" y="143333"/>
                      <a:pt x="821645" y="48284"/>
                      <a:pt x="752997" y="8831"/>
                    </a:cubicBezTo>
                    <a:cubicBezTo>
                      <a:pt x="649465" y="-50645"/>
                      <a:pt x="485702" y="209779"/>
                      <a:pt x="485702" y="209779"/>
                    </a:cubicBezTo>
                    <a:cubicBezTo>
                      <a:pt x="485702" y="209779"/>
                      <a:pt x="495861" y="145602"/>
                      <a:pt x="414752" y="138467"/>
                    </a:cubicBezTo>
                    <a:cubicBezTo>
                      <a:pt x="269202" y="125711"/>
                      <a:pt x="0" y="643764"/>
                      <a:pt x="0" y="643764"/>
                    </a:cubicBezTo>
                    <a:close/>
                  </a:path>
                </a:pathLst>
              </a:custGeom>
              <a:solidFill>
                <a:srgbClr val="92D050"/>
              </a:solidFill>
              <a:ln w="3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711BBFA-B6D0-3121-9EA5-3C7051EAB425}"/>
                  </a:ext>
                </a:extLst>
              </p:cNvPr>
              <p:cNvSpPr/>
              <p:nvPr/>
            </p:nvSpPr>
            <p:spPr>
              <a:xfrm>
                <a:off x="3298317" y="5080368"/>
                <a:ext cx="1092195" cy="688044"/>
              </a:xfrm>
              <a:custGeom>
                <a:avLst/>
                <a:gdLst>
                  <a:gd name="connsiteX0" fmla="*/ 413009 w 1092195"/>
                  <a:gd name="connsiteY0" fmla="*/ 138889 h 688044"/>
                  <a:gd name="connsiteX1" fmla="*/ 487247 w 1092195"/>
                  <a:gd name="connsiteY1" fmla="*/ 256854 h 688044"/>
                  <a:gd name="connsiteX2" fmla="*/ 757501 w 1092195"/>
                  <a:gd name="connsiteY2" fmla="*/ 7609 h 688044"/>
                  <a:gd name="connsiteX3" fmla="*/ 744942 w 1092195"/>
                  <a:gd name="connsiteY3" fmla="*/ 176600 h 688044"/>
                  <a:gd name="connsiteX4" fmla="*/ 1092195 w 1092195"/>
                  <a:gd name="connsiteY4" fmla="*/ 124292 h 688044"/>
                  <a:gd name="connsiteX5" fmla="*/ 0 w 1092195"/>
                  <a:gd name="connsiteY5" fmla="*/ 688045 h 688044"/>
                  <a:gd name="connsiteX6" fmla="*/ 413009 w 1092195"/>
                  <a:gd name="connsiteY6" fmla="*/ 138889 h 688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2195" h="688044">
                    <a:moveTo>
                      <a:pt x="413009" y="138889"/>
                    </a:moveTo>
                    <a:cubicBezTo>
                      <a:pt x="494118" y="145991"/>
                      <a:pt x="487247" y="256854"/>
                      <a:pt x="487247" y="256854"/>
                    </a:cubicBezTo>
                    <a:cubicBezTo>
                      <a:pt x="487247" y="256854"/>
                      <a:pt x="654002" y="-51867"/>
                      <a:pt x="757501" y="7609"/>
                    </a:cubicBezTo>
                    <a:cubicBezTo>
                      <a:pt x="826149" y="47062"/>
                      <a:pt x="744942" y="176600"/>
                      <a:pt x="744942" y="176600"/>
                    </a:cubicBezTo>
                    <a:cubicBezTo>
                      <a:pt x="744942" y="176600"/>
                      <a:pt x="1025782" y="15993"/>
                      <a:pt x="1092195" y="124292"/>
                    </a:cubicBezTo>
                    <a:lnTo>
                      <a:pt x="0" y="688045"/>
                    </a:lnTo>
                    <a:cubicBezTo>
                      <a:pt x="37119" y="623177"/>
                      <a:pt x="277060" y="126955"/>
                      <a:pt x="413009" y="138889"/>
                    </a:cubicBezTo>
                    <a:close/>
                  </a:path>
                </a:pathLst>
              </a:custGeom>
              <a:solidFill>
                <a:srgbClr val="466EB6">
                  <a:alpha val="12157"/>
                </a:srgbClr>
              </a:solidFill>
              <a:ln w="3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9" name="Graphic 4">
            <a:extLst>
              <a:ext uri="{FF2B5EF4-FFF2-40B4-BE49-F238E27FC236}">
                <a16:creationId xmlns:a16="http://schemas.microsoft.com/office/drawing/2014/main" id="{11A40B60-9105-C881-66D3-F68E7971FF34}"/>
              </a:ext>
            </a:extLst>
          </p:cNvPr>
          <p:cNvGrpSpPr/>
          <p:nvPr/>
        </p:nvGrpSpPr>
        <p:grpSpPr>
          <a:xfrm>
            <a:off x="58393" y="3870093"/>
            <a:ext cx="1233214" cy="1623280"/>
            <a:chOff x="881930" y="4301045"/>
            <a:chExt cx="1127492" cy="1484119"/>
          </a:xfrm>
        </p:grpSpPr>
        <p:grpSp>
          <p:nvGrpSpPr>
            <p:cNvPr id="20" name="Graphic 4">
              <a:extLst>
                <a:ext uri="{FF2B5EF4-FFF2-40B4-BE49-F238E27FC236}">
                  <a16:creationId xmlns:a16="http://schemas.microsoft.com/office/drawing/2014/main" id="{13FF5308-C896-5836-D887-3151EEC492DC}"/>
                </a:ext>
              </a:extLst>
            </p:cNvPr>
            <p:cNvGrpSpPr/>
            <p:nvPr/>
          </p:nvGrpSpPr>
          <p:grpSpPr>
            <a:xfrm>
              <a:off x="1085665" y="4301045"/>
              <a:ext cx="923758" cy="1450632"/>
              <a:chOff x="1085665" y="4301045"/>
              <a:chExt cx="923758" cy="1450632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930CD0A-E5C5-1985-BF53-9BD93FC8C87B}"/>
                  </a:ext>
                </a:extLst>
              </p:cNvPr>
              <p:cNvSpPr/>
              <p:nvPr/>
            </p:nvSpPr>
            <p:spPr>
              <a:xfrm>
                <a:off x="1085665" y="4301045"/>
                <a:ext cx="914764" cy="1450632"/>
              </a:xfrm>
              <a:custGeom>
                <a:avLst/>
                <a:gdLst>
                  <a:gd name="connsiteX0" fmla="*/ 906028 w 914764"/>
                  <a:gd name="connsiteY0" fmla="*/ 1450632 h 1450632"/>
                  <a:gd name="connsiteX1" fmla="*/ 188901 w 914764"/>
                  <a:gd name="connsiteY1" fmla="*/ 991562 h 1450632"/>
                  <a:gd name="connsiteX2" fmla="*/ 238349 w 914764"/>
                  <a:gd name="connsiteY2" fmla="*/ 825300 h 1450632"/>
                  <a:gd name="connsiteX3" fmla="*/ 3702 w 914764"/>
                  <a:gd name="connsiteY3" fmla="*/ 447930 h 1450632"/>
                  <a:gd name="connsiteX4" fmla="*/ 185482 w 914764"/>
                  <a:gd name="connsiteY4" fmla="*/ 442966 h 1450632"/>
                  <a:gd name="connsiteX5" fmla="*/ 90794 w 914764"/>
                  <a:gd name="connsiteY5" fmla="*/ 8553 h 1450632"/>
                  <a:gd name="connsiteX6" fmla="*/ 461325 w 914764"/>
                  <a:gd name="connsiteY6" fmla="*/ 355906 h 1450632"/>
                  <a:gd name="connsiteX7" fmla="*/ 521031 w 914764"/>
                  <a:gd name="connsiteY7" fmla="*/ 179155 h 1450632"/>
                  <a:gd name="connsiteX8" fmla="*/ 674537 w 914764"/>
                  <a:gd name="connsiteY8" fmla="*/ 601337 h 1450632"/>
                  <a:gd name="connsiteX9" fmla="*/ 789148 w 914764"/>
                  <a:gd name="connsiteY9" fmla="*/ 494353 h 1450632"/>
                  <a:gd name="connsiteX10" fmla="*/ 906028 w 914764"/>
                  <a:gd name="connsiteY10" fmla="*/ 1450632 h 145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4764" h="1450632">
                    <a:moveTo>
                      <a:pt x="906028" y="1450632"/>
                    </a:moveTo>
                    <a:cubicBezTo>
                      <a:pt x="906028" y="1450632"/>
                      <a:pt x="294143" y="1148914"/>
                      <a:pt x="188901" y="991562"/>
                    </a:cubicBezTo>
                    <a:cubicBezTo>
                      <a:pt x="83660" y="834209"/>
                      <a:pt x="238349" y="825300"/>
                      <a:pt x="238349" y="825300"/>
                    </a:cubicBezTo>
                    <a:cubicBezTo>
                      <a:pt x="238349" y="825300"/>
                      <a:pt x="-34700" y="559714"/>
                      <a:pt x="3702" y="447930"/>
                    </a:cubicBezTo>
                    <a:cubicBezTo>
                      <a:pt x="42135" y="336146"/>
                      <a:pt x="185482" y="442966"/>
                      <a:pt x="185482" y="442966"/>
                    </a:cubicBezTo>
                    <a:cubicBezTo>
                      <a:pt x="185482" y="442966"/>
                      <a:pt x="8008" y="47842"/>
                      <a:pt x="90794" y="8553"/>
                    </a:cubicBezTo>
                    <a:cubicBezTo>
                      <a:pt x="244991" y="-64632"/>
                      <a:pt x="461325" y="355906"/>
                      <a:pt x="461325" y="355906"/>
                    </a:cubicBezTo>
                    <a:cubicBezTo>
                      <a:pt x="461325" y="355906"/>
                      <a:pt x="414836" y="173237"/>
                      <a:pt x="521031" y="179155"/>
                    </a:cubicBezTo>
                    <a:cubicBezTo>
                      <a:pt x="681178" y="188098"/>
                      <a:pt x="674537" y="601337"/>
                      <a:pt x="674537" y="601337"/>
                    </a:cubicBezTo>
                    <a:cubicBezTo>
                      <a:pt x="674537" y="601337"/>
                      <a:pt x="692620" y="442900"/>
                      <a:pt x="789148" y="494353"/>
                    </a:cubicBezTo>
                    <a:cubicBezTo>
                      <a:pt x="962315" y="586706"/>
                      <a:pt x="906028" y="1450632"/>
                      <a:pt x="906028" y="1450632"/>
                    </a:cubicBezTo>
                    <a:close/>
                  </a:path>
                </a:pathLst>
              </a:custGeom>
              <a:solidFill>
                <a:srgbClr val="92D050"/>
              </a:solidFill>
              <a:ln w="3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504942E-E635-DA16-6531-3A447DBD7DBD}"/>
                  </a:ext>
                </a:extLst>
              </p:cNvPr>
              <p:cNvSpPr/>
              <p:nvPr/>
            </p:nvSpPr>
            <p:spPr>
              <a:xfrm>
                <a:off x="1176427" y="4301045"/>
                <a:ext cx="832996" cy="1443925"/>
              </a:xfrm>
              <a:custGeom>
                <a:avLst/>
                <a:gdLst>
                  <a:gd name="connsiteX0" fmla="*/ 733204 w 832996"/>
                  <a:gd name="connsiteY0" fmla="*/ 430439 h 1443925"/>
                  <a:gd name="connsiteX1" fmla="*/ 582756 w 832996"/>
                  <a:gd name="connsiteY1" fmla="*/ 510858 h 1443925"/>
                  <a:gd name="connsiteX2" fmla="*/ 430237 w 832996"/>
                  <a:gd name="connsiteY2" fmla="*/ 179155 h 1443925"/>
                  <a:gd name="connsiteX3" fmla="*/ 370531 w 832996"/>
                  <a:gd name="connsiteY3" fmla="*/ 355906 h 1443925"/>
                  <a:gd name="connsiteX4" fmla="*/ 0 w 832996"/>
                  <a:gd name="connsiteY4" fmla="*/ 8553 h 1443925"/>
                  <a:gd name="connsiteX5" fmla="*/ 815924 w 832996"/>
                  <a:gd name="connsiteY5" fmla="*/ 1443925 h 1443925"/>
                  <a:gd name="connsiteX6" fmla="*/ 733171 w 832996"/>
                  <a:gd name="connsiteY6" fmla="*/ 430439 h 144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2996" h="1443925">
                    <a:moveTo>
                      <a:pt x="733204" y="430439"/>
                    </a:moveTo>
                    <a:cubicBezTo>
                      <a:pt x="657849" y="388619"/>
                      <a:pt x="582756" y="510858"/>
                      <a:pt x="582756" y="510858"/>
                    </a:cubicBezTo>
                    <a:cubicBezTo>
                      <a:pt x="582756" y="510858"/>
                      <a:pt x="590351" y="188098"/>
                      <a:pt x="430237" y="179155"/>
                    </a:cubicBezTo>
                    <a:cubicBezTo>
                      <a:pt x="324042" y="173204"/>
                      <a:pt x="370531" y="355906"/>
                      <a:pt x="370531" y="355906"/>
                    </a:cubicBezTo>
                    <a:cubicBezTo>
                      <a:pt x="370531" y="355906"/>
                      <a:pt x="154229" y="-64632"/>
                      <a:pt x="0" y="8553"/>
                    </a:cubicBezTo>
                    <a:lnTo>
                      <a:pt x="815924" y="1443925"/>
                    </a:lnTo>
                    <a:cubicBezTo>
                      <a:pt x="821678" y="1343681"/>
                      <a:pt x="882469" y="513291"/>
                      <a:pt x="733171" y="430439"/>
                    </a:cubicBezTo>
                    <a:close/>
                  </a:path>
                </a:pathLst>
              </a:custGeom>
              <a:solidFill>
                <a:srgbClr val="466EB6">
                  <a:alpha val="12157"/>
                </a:srgbClr>
              </a:solidFill>
              <a:ln w="3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" name="Graphic 4">
              <a:extLst>
                <a:ext uri="{FF2B5EF4-FFF2-40B4-BE49-F238E27FC236}">
                  <a16:creationId xmlns:a16="http://schemas.microsoft.com/office/drawing/2014/main" id="{41A8AE0F-0A3E-6454-798F-AF9FB7D740AF}"/>
                </a:ext>
              </a:extLst>
            </p:cNvPr>
            <p:cNvGrpSpPr/>
            <p:nvPr/>
          </p:nvGrpSpPr>
          <p:grpSpPr>
            <a:xfrm>
              <a:off x="881930" y="5062621"/>
              <a:ext cx="1095461" cy="722543"/>
              <a:chOff x="881930" y="5062621"/>
              <a:chExt cx="1095461" cy="722543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BBC72C0-073D-A1C4-7EE1-9CF71C38121A}"/>
                  </a:ext>
                </a:extLst>
              </p:cNvPr>
              <p:cNvSpPr/>
              <p:nvPr/>
            </p:nvSpPr>
            <p:spPr>
              <a:xfrm>
                <a:off x="881930" y="5111662"/>
                <a:ext cx="1093948" cy="673502"/>
              </a:xfrm>
              <a:custGeom>
                <a:avLst/>
                <a:gdLst>
                  <a:gd name="connsiteX0" fmla="*/ 1093949 w 1093948"/>
                  <a:gd name="connsiteY0" fmla="*/ 643764 h 673502"/>
                  <a:gd name="connsiteX1" fmla="*/ 463915 w 1093948"/>
                  <a:gd name="connsiteY1" fmla="*/ 650537 h 673502"/>
                  <a:gd name="connsiteX2" fmla="*/ 427190 w 1093948"/>
                  <a:gd name="connsiteY2" fmla="*/ 526720 h 673502"/>
                  <a:gd name="connsiteX3" fmla="*/ 127478 w 1093948"/>
                  <a:gd name="connsiteY3" fmla="*/ 386693 h 673502"/>
                  <a:gd name="connsiteX4" fmla="*/ 238834 w 1093948"/>
                  <a:gd name="connsiteY4" fmla="*/ 309727 h 673502"/>
                  <a:gd name="connsiteX5" fmla="*/ 3233 w 1093948"/>
                  <a:gd name="connsiteY5" fmla="*/ 77249 h 673502"/>
                  <a:gd name="connsiteX6" fmla="*/ 375474 w 1093948"/>
                  <a:gd name="connsiteY6" fmla="*/ 143333 h 673502"/>
                  <a:gd name="connsiteX7" fmla="*/ 340887 w 1093948"/>
                  <a:gd name="connsiteY7" fmla="*/ 8831 h 673502"/>
                  <a:gd name="connsiteX8" fmla="*/ 608182 w 1093948"/>
                  <a:gd name="connsiteY8" fmla="*/ 209779 h 673502"/>
                  <a:gd name="connsiteX9" fmla="*/ 679132 w 1093948"/>
                  <a:gd name="connsiteY9" fmla="*/ 138467 h 673502"/>
                  <a:gd name="connsiteX10" fmla="*/ 1093883 w 1093948"/>
                  <a:gd name="connsiteY10" fmla="*/ 643764 h 67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93948" h="673502">
                    <a:moveTo>
                      <a:pt x="1093949" y="643764"/>
                    </a:moveTo>
                    <a:cubicBezTo>
                      <a:pt x="1093949" y="643764"/>
                      <a:pt x="593518" y="705903"/>
                      <a:pt x="463915" y="650537"/>
                    </a:cubicBezTo>
                    <a:cubicBezTo>
                      <a:pt x="334344" y="595138"/>
                      <a:pt x="427190" y="526720"/>
                      <a:pt x="427190" y="526720"/>
                    </a:cubicBezTo>
                    <a:cubicBezTo>
                      <a:pt x="427190" y="526720"/>
                      <a:pt x="148947" y="472044"/>
                      <a:pt x="127478" y="386693"/>
                    </a:cubicBezTo>
                    <a:cubicBezTo>
                      <a:pt x="106009" y="301343"/>
                      <a:pt x="238834" y="309727"/>
                      <a:pt x="238834" y="309727"/>
                    </a:cubicBezTo>
                    <a:cubicBezTo>
                      <a:pt x="238834" y="309727"/>
                      <a:pt x="-32439" y="135377"/>
                      <a:pt x="3233" y="77249"/>
                    </a:cubicBezTo>
                    <a:cubicBezTo>
                      <a:pt x="69679" y="-31050"/>
                      <a:pt x="375474" y="143333"/>
                      <a:pt x="375474" y="143333"/>
                    </a:cubicBezTo>
                    <a:cubicBezTo>
                      <a:pt x="375474" y="143333"/>
                      <a:pt x="272238" y="48284"/>
                      <a:pt x="340887" y="8831"/>
                    </a:cubicBezTo>
                    <a:cubicBezTo>
                      <a:pt x="444418" y="-50645"/>
                      <a:pt x="608182" y="209779"/>
                      <a:pt x="608182" y="209779"/>
                    </a:cubicBezTo>
                    <a:cubicBezTo>
                      <a:pt x="608182" y="209779"/>
                      <a:pt x="598023" y="145602"/>
                      <a:pt x="679132" y="138467"/>
                    </a:cubicBezTo>
                    <a:cubicBezTo>
                      <a:pt x="824681" y="125711"/>
                      <a:pt x="1093883" y="643764"/>
                      <a:pt x="1093883" y="643764"/>
                    </a:cubicBezTo>
                    <a:close/>
                  </a:path>
                </a:pathLst>
              </a:custGeom>
              <a:solidFill>
                <a:srgbClr val="92D050"/>
              </a:solidFill>
              <a:ln w="3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6ECB9AC-EB10-49EB-A431-B905D775253E}"/>
                  </a:ext>
                </a:extLst>
              </p:cNvPr>
              <p:cNvSpPr/>
              <p:nvPr/>
            </p:nvSpPr>
            <p:spPr>
              <a:xfrm>
                <a:off x="885197" y="5062621"/>
                <a:ext cx="1092195" cy="690043"/>
              </a:xfrm>
              <a:custGeom>
                <a:avLst/>
                <a:gdLst>
                  <a:gd name="connsiteX0" fmla="*/ 667383 w 1092195"/>
                  <a:gd name="connsiteY0" fmla="*/ 100580 h 690043"/>
                  <a:gd name="connsiteX1" fmla="*/ 587523 w 1092195"/>
                  <a:gd name="connsiteY1" fmla="*/ 186489 h 690043"/>
                  <a:gd name="connsiteX2" fmla="*/ 334694 w 1092195"/>
                  <a:gd name="connsiteY2" fmla="*/ 9607 h 690043"/>
                  <a:gd name="connsiteX3" fmla="*/ 347254 w 1092195"/>
                  <a:gd name="connsiteY3" fmla="*/ 178598 h 690043"/>
                  <a:gd name="connsiteX4" fmla="*/ 0 w 1092195"/>
                  <a:gd name="connsiteY4" fmla="*/ 126290 h 690043"/>
                  <a:gd name="connsiteX5" fmla="*/ 1092195 w 1092195"/>
                  <a:gd name="connsiteY5" fmla="*/ 690043 h 690043"/>
                  <a:gd name="connsiteX6" fmla="*/ 667383 w 1092195"/>
                  <a:gd name="connsiteY6" fmla="*/ 100580 h 690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2195" h="690043">
                    <a:moveTo>
                      <a:pt x="667383" y="100580"/>
                    </a:moveTo>
                    <a:cubicBezTo>
                      <a:pt x="586274" y="107714"/>
                      <a:pt x="587523" y="186489"/>
                      <a:pt x="587523" y="186489"/>
                    </a:cubicBezTo>
                    <a:cubicBezTo>
                      <a:pt x="587523" y="186489"/>
                      <a:pt x="438226" y="-49901"/>
                      <a:pt x="334694" y="9607"/>
                    </a:cubicBezTo>
                    <a:cubicBezTo>
                      <a:pt x="266046" y="49061"/>
                      <a:pt x="347254" y="178598"/>
                      <a:pt x="347254" y="178598"/>
                    </a:cubicBezTo>
                    <a:cubicBezTo>
                      <a:pt x="347254" y="178598"/>
                      <a:pt x="66413" y="17991"/>
                      <a:pt x="0" y="126290"/>
                    </a:cubicBezTo>
                    <a:lnTo>
                      <a:pt x="1092195" y="690043"/>
                    </a:lnTo>
                    <a:cubicBezTo>
                      <a:pt x="1055044" y="625175"/>
                      <a:pt x="803332" y="88645"/>
                      <a:pt x="667383" y="100580"/>
                    </a:cubicBezTo>
                    <a:close/>
                  </a:path>
                </a:pathLst>
              </a:custGeom>
              <a:solidFill>
                <a:srgbClr val="466EB6">
                  <a:alpha val="12157"/>
                </a:srgbClr>
              </a:solidFill>
              <a:ln w="3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6" name="Graphic 4">
            <a:extLst>
              <a:ext uri="{FF2B5EF4-FFF2-40B4-BE49-F238E27FC236}">
                <a16:creationId xmlns:a16="http://schemas.microsoft.com/office/drawing/2014/main" id="{DE444838-ACBF-F277-1B7A-A33D5CCEEEF9}"/>
              </a:ext>
            </a:extLst>
          </p:cNvPr>
          <p:cNvGrpSpPr/>
          <p:nvPr/>
        </p:nvGrpSpPr>
        <p:grpSpPr>
          <a:xfrm>
            <a:off x="388307" y="1388285"/>
            <a:ext cx="3048947" cy="4091187"/>
            <a:chOff x="1183561" y="2032000"/>
            <a:chExt cx="2787563" cy="3740456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EBB5DFE-1113-CDD7-2419-0FFBAB2812FE}"/>
                </a:ext>
              </a:extLst>
            </p:cNvPr>
            <p:cNvSpPr/>
            <p:nvPr/>
          </p:nvSpPr>
          <p:spPr>
            <a:xfrm>
              <a:off x="3205832" y="2142172"/>
              <a:ext cx="765292" cy="863465"/>
            </a:xfrm>
            <a:custGeom>
              <a:avLst/>
              <a:gdLst>
                <a:gd name="connsiteX0" fmla="*/ 357413 w 765292"/>
                <a:gd name="connsiteY0" fmla="*/ 33 h 863465"/>
                <a:gd name="connsiteX1" fmla="*/ 341040 w 765292"/>
                <a:gd name="connsiteY1" fmla="*/ 50796 h 863465"/>
                <a:gd name="connsiteX2" fmla="*/ 296129 w 765292"/>
                <a:gd name="connsiteY2" fmla="*/ 109811 h 863465"/>
                <a:gd name="connsiteX3" fmla="*/ 325620 w 765292"/>
                <a:gd name="connsiteY3" fmla="*/ 108661 h 863465"/>
                <a:gd name="connsiteX4" fmla="*/ 581145 w 765292"/>
                <a:gd name="connsiteY4" fmla="*/ 205354 h 863465"/>
                <a:gd name="connsiteX5" fmla="*/ 674353 w 765292"/>
                <a:gd name="connsiteY5" fmla="*/ 406532 h 863465"/>
                <a:gd name="connsiteX6" fmla="*/ 581145 w 765292"/>
                <a:gd name="connsiteY6" fmla="*/ 607710 h 863465"/>
                <a:gd name="connsiteX7" fmla="*/ 325620 w 765292"/>
                <a:gd name="connsiteY7" fmla="*/ 704404 h 863465"/>
                <a:gd name="connsiteX8" fmla="*/ 70621 w 765292"/>
                <a:gd name="connsiteY8" fmla="*/ 608171 h 863465"/>
                <a:gd name="connsiteX9" fmla="*/ 55991 w 765292"/>
                <a:gd name="connsiteY9" fmla="*/ 651503 h 863465"/>
                <a:gd name="connsiteX10" fmla="*/ 0 w 765292"/>
                <a:gd name="connsiteY10" fmla="*/ 753194 h 863465"/>
                <a:gd name="connsiteX11" fmla="*/ 91268 w 765292"/>
                <a:gd name="connsiteY11" fmla="*/ 863466 h 863465"/>
                <a:gd name="connsiteX12" fmla="*/ 177145 w 765292"/>
                <a:gd name="connsiteY12" fmla="*/ 790214 h 863465"/>
                <a:gd name="connsiteX13" fmla="*/ 325620 w 765292"/>
                <a:gd name="connsiteY13" fmla="*/ 814182 h 863465"/>
                <a:gd name="connsiteX14" fmla="*/ 765293 w 765292"/>
                <a:gd name="connsiteY14" fmla="*/ 406499 h 863465"/>
                <a:gd name="connsiteX15" fmla="*/ 357446 w 765292"/>
                <a:gd name="connsiteY15" fmla="*/ 0 h 863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5292" h="863465">
                  <a:moveTo>
                    <a:pt x="357413" y="33"/>
                  </a:moveTo>
                  <a:cubicBezTo>
                    <a:pt x="353632" y="17688"/>
                    <a:pt x="350245" y="35968"/>
                    <a:pt x="341040" y="50796"/>
                  </a:cubicBezTo>
                  <a:cubicBezTo>
                    <a:pt x="325226" y="69898"/>
                    <a:pt x="310299" y="89592"/>
                    <a:pt x="296129" y="109811"/>
                  </a:cubicBezTo>
                  <a:cubicBezTo>
                    <a:pt x="305894" y="109121"/>
                    <a:pt x="315691" y="108661"/>
                    <a:pt x="325620" y="108661"/>
                  </a:cubicBezTo>
                  <a:cubicBezTo>
                    <a:pt x="423168" y="108661"/>
                    <a:pt x="513910" y="143018"/>
                    <a:pt x="581145" y="205354"/>
                  </a:cubicBezTo>
                  <a:cubicBezTo>
                    <a:pt x="641278" y="261081"/>
                    <a:pt x="674353" y="332524"/>
                    <a:pt x="674353" y="406532"/>
                  </a:cubicBezTo>
                  <a:cubicBezTo>
                    <a:pt x="674353" y="480540"/>
                    <a:pt x="641245" y="551950"/>
                    <a:pt x="581145" y="607710"/>
                  </a:cubicBezTo>
                  <a:cubicBezTo>
                    <a:pt x="513877" y="670079"/>
                    <a:pt x="423135" y="704404"/>
                    <a:pt x="325620" y="704404"/>
                  </a:cubicBezTo>
                  <a:cubicBezTo>
                    <a:pt x="228105" y="704404"/>
                    <a:pt x="137823" y="670244"/>
                    <a:pt x="70621" y="608171"/>
                  </a:cubicBezTo>
                  <a:cubicBezTo>
                    <a:pt x="65722" y="622670"/>
                    <a:pt x="60857" y="637037"/>
                    <a:pt x="55991" y="651503"/>
                  </a:cubicBezTo>
                  <a:cubicBezTo>
                    <a:pt x="23113" y="668172"/>
                    <a:pt x="0" y="707428"/>
                    <a:pt x="0" y="753194"/>
                  </a:cubicBezTo>
                  <a:cubicBezTo>
                    <a:pt x="0" y="814083"/>
                    <a:pt x="40867" y="863466"/>
                    <a:pt x="91268" y="863466"/>
                  </a:cubicBezTo>
                  <a:cubicBezTo>
                    <a:pt x="130919" y="863466"/>
                    <a:pt x="164553" y="832889"/>
                    <a:pt x="177145" y="790214"/>
                  </a:cubicBezTo>
                  <a:cubicBezTo>
                    <a:pt x="223535" y="805667"/>
                    <a:pt x="273476" y="814182"/>
                    <a:pt x="325620" y="814182"/>
                  </a:cubicBezTo>
                  <a:cubicBezTo>
                    <a:pt x="568454" y="814182"/>
                    <a:pt x="765293" y="631645"/>
                    <a:pt x="765293" y="406499"/>
                  </a:cubicBezTo>
                  <a:cubicBezTo>
                    <a:pt x="765293" y="181353"/>
                    <a:pt x="585386" y="15124"/>
                    <a:pt x="357446" y="0"/>
                  </a:cubicBezTo>
                  <a:close/>
                </a:path>
              </a:pathLst>
            </a:custGeom>
            <a:solidFill>
              <a:srgbClr val="E0973F"/>
            </a:solidFill>
            <a:ln w="328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F8164A-5F3D-595A-A1AD-B6A625553DFD}"/>
                </a:ext>
              </a:extLst>
            </p:cNvPr>
            <p:cNvSpPr/>
            <p:nvPr/>
          </p:nvSpPr>
          <p:spPr>
            <a:xfrm>
              <a:off x="1183561" y="2142172"/>
              <a:ext cx="765325" cy="863465"/>
            </a:xfrm>
            <a:custGeom>
              <a:avLst/>
              <a:gdLst>
                <a:gd name="connsiteX0" fmla="*/ 407913 w 765325"/>
                <a:gd name="connsiteY0" fmla="*/ 33 h 863465"/>
                <a:gd name="connsiteX1" fmla="*/ 424286 w 765325"/>
                <a:gd name="connsiteY1" fmla="*/ 50796 h 863465"/>
                <a:gd name="connsiteX2" fmla="*/ 469197 w 765325"/>
                <a:gd name="connsiteY2" fmla="*/ 109811 h 863465"/>
                <a:gd name="connsiteX3" fmla="*/ 439706 w 765325"/>
                <a:gd name="connsiteY3" fmla="*/ 108661 h 863465"/>
                <a:gd name="connsiteX4" fmla="*/ 184181 w 765325"/>
                <a:gd name="connsiteY4" fmla="*/ 205354 h 863465"/>
                <a:gd name="connsiteX5" fmla="*/ 90940 w 765325"/>
                <a:gd name="connsiteY5" fmla="*/ 406532 h 863465"/>
                <a:gd name="connsiteX6" fmla="*/ 184181 w 765325"/>
                <a:gd name="connsiteY6" fmla="*/ 607710 h 863465"/>
                <a:gd name="connsiteX7" fmla="*/ 439706 w 765325"/>
                <a:gd name="connsiteY7" fmla="*/ 704404 h 863465"/>
                <a:gd name="connsiteX8" fmla="*/ 694705 w 765325"/>
                <a:gd name="connsiteY8" fmla="*/ 608171 h 863465"/>
                <a:gd name="connsiteX9" fmla="*/ 709335 w 765325"/>
                <a:gd name="connsiteY9" fmla="*/ 651503 h 863465"/>
                <a:gd name="connsiteX10" fmla="*/ 765326 w 765325"/>
                <a:gd name="connsiteY10" fmla="*/ 753194 h 863465"/>
                <a:gd name="connsiteX11" fmla="*/ 674057 w 765325"/>
                <a:gd name="connsiteY11" fmla="*/ 863466 h 863465"/>
                <a:gd name="connsiteX12" fmla="*/ 588148 w 765325"/>
                <a:gd name="connsiteY12" fmla="*/ 790214 h 863465"/>
                <a:gd name="connsiteX13" fmla="*/ 439673 w 765325"/>
                <a:gd name="connsiteY13" fmla="*/ 814182 h 863465"/>
                <a:gd name="connsiteX14" fmla="*/ 0 w 765325"/>
                <a:gd name="connsiteY14" fmla="*/ 406499 h 863465"/>
                <a:gd name="connsiteX15" fmla="*/ 407847 w 765325"/>
                <a:gd name="connsiteY15" fmla="*/ 0 h 863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5325" h="863465">
                  <a:moveTo>
                    <a:pt x="407913" y="33"/>
                  </a:moveTo>
                  <a:cubicBezTo>
                    <a:pt x="411694" y="17688"/>
                    <a:pt x="415080" y="35968"/>
                    <a:pt x="424286" y="50796"/>
                  </a:cubicBezTo>
                  <a:cubicBezTo>
                    <a:pt x="440100" y="69898"/>
                    <a:pt x="455027" y="89592"/>
                    <a:pt x="469197" y="109811"/>
                  </a:cubicBezTo>
                  <a:cubicBezTo>
                    <a:pt x="459432" y="109121"/>
                    <a:pt x="449635" y="108661"/>
                    <a:pt x="439706" y="108661"/>
                  </a:cubicBezTo>
                  <a:cubicBezTo>
                    <a:pt x="342158" y="108661"/>
                    <a:pt x="251415" y="143018"/>
                    <a:pt x="184181" y="205354"/>
                  </a:cubicBezTo>
                  <a:cubicBezTo>
                    <a:pt x="124047" y="261081"/>
                    <a:pt x="90940" y="332524"/>
                    <a:pt x="90940" y="406532"/>
                  </a:cubicBezTo>
                  <a:cubicBezTo>
                    <a:pt x="90940" y="480540"/>
                    <a:pt x="124047" y="551950"/>
                    <a:pt x="184181" y="607710"/>
                  </a:cubicBezTo>
                  <a:cubicBezTo>
                    <a:pt x="251448" y="670079"/>
                    <a:pt x="342190" y="704404"/>
                    <a:pt x="439706" y="704404"/>
                  </a:cubicBezTo>
                  <a:cubicBezTo>
                    <a:pt x="537221" y="704404"/>
                    <a:pt x="627503" y="670244"/>
                    <a:pt x="694705" y="608171"/>
                  </a:cubicBezTo>
                  <a:cubicBezTo>
                    <a:pt x="699603" y="622670"/>
                    <a:pt x="704469" y="637037"/>
                    <a:pt x="709335" y="651503"/>
                  </a:cubicBezTo>
                  <a:cubicBezTo>
                    <a:pt x="742213" y="668172"/>
                    <a:pt x="765326" y="707428"/>
                    <a:pt x="765326" y="753194"/>
                  </a:cubicBezTo>
                  <a:cubicBezTo>
                    <a:pt x="765326" y="814083"/>
                    <a:pt x="724459" y="863466"/>
                    <a:pt x="674057" y="863466"/>
                  </a:cubicBezTo>
                  <a:cubicBezTo>
                    <a:pt x="634407" y="863466"/>
                    <a:pt x="600773" y="832889"/>
                    <a:pt x="588148" y="790214"/>
                  </a:cubicBezTo>
                  <a:cubicBezTo>
                    <a:pt x="541758" y="805667"/>
                    <a:pt x="491817" y="814182"/>
                    <a:pt x="439673" y="814182"/>
                  </a:cubicBezTo>
                  <a:cubicBezTo>
                    <a:pt x="196838" y="814182"/>
                    <a:pt x="0" y="631645"/>
                    <a:pt x="0" y="406499"/>
                  </a:cubicBezTo>
                  <a:cubicBezTo>
                    <a:pt x="0" y="181353"/>
                    <a:pt x="179906" y="15124"/>
                    <a:pt x="407847" y="0"/>
                  </a:cubicBezTo>
                  <a:close/>
                </a:path>
              </a:pathLst>
            </a:custGeom>
            <a:solidFill>
              <a:srgbClr val="E0973F"/>
            </a:solidFill>
            <a:ln w="328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0358B42-287A-E62D-2771-15124AD08866}"/>
                </a:ext>
              </a:extLst>
            </p:cNvPr>
            <p:cNvSpPr/>
            <p:nvPr/>
          </p:nvSpPr>
          <p:spPr>
            <a:xfrm>
              <a:off x="1536667" y="2095782"/>
              <a:ext cx="2089834" cy="1034165"/>
            </a:xfrm>
            <a:custGeom>
              <a:avLst/>
              <a:gdLst>
                <a:gd name="connsiteX0" fmla="*/ 2089802 w 2089834"/>
                <a:gd name="connsiteY0" fmla="*/ 0 h 1034165"/>
                <a:gd name="connsiteX1" fmla="*/ 2089802 w 2089834"/>
                <a:gd name="connsiteY1" fmla="*/ 112540 h 1034165"/>
                <a:gd name="connsiteX2" fmla="*/ 1168701 w 2089834"/>
                <a:gd name="connsiteY2" fmla="*/ 1033640 h 1034165"/>
                <a:gd name="connsiteX3" fmla="*/ 551227 w 2089834"/>
                <a:gd name="connsiteY3" fmla="*/ 956279 h 1034165"/>
                <a:gd name="connsiteX4" fmla="*/ 0 w 2089834"/>
                <a:gd name="connsiteY4" fmla="*/ 112540 h 1034165"/>
                <a:gd name="connsiteX5" fmla="*/ 0 w 2089834"/>
                <a:gd name="connsiteY5" fmla="*/ 0 h 1034165"/>
                <a:gd name="connsiteX6" fmla="*/ 2089834 w 2089834"/>
                <a:gd name="connsiteY6" fmla="*/ 0 h 103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89834" h="1034165">
                  <a:moveTo>
                    <a:pt x="2089802" y="0"/>
                  </a:moveTo>
                  <a:lnTo>
                    <a:pt x="2089802" y="112540"/>
                  </a:lnTo>
                  <a:cubicBezTo>
                    <a:pt x="2089802" y="621190"/>
                    <a:pt x="1677351" y="1033640"/>
                    <a:pt x="1168701" y="1033640"/>
                  </a:cubicBezTo>
                  <a:cubicBezTo>
                    <a:pt x="934415" y="1030517"/>
                    <a:pt x="773677" y="1054748"/>
                    <a:pt x="551227" y="956279"/>
                  </a:cubicBezTo>
                  <a:cubicBezTo>
                    <a:pt x="230735" y="815727"/>
                    <a:pt x="0" y="493691"/>
                    <a:pt x="0" y="112540"/>
                  </a:cubicBezTo>
                  <a:lnTo>
                    <a:pt x="0" y="0"/>
                  </a:lnTo>
                  <a:lnTo>
                    <a:pt x="2089834" y="0"/>
                  </a:lnTo>
                  <a:close/>
                </a:path>
              </a:pathLst>
            </a:custGeom>
            <a:solidFill>
              <a:srgbClr val="F7CC7F"/>
            </a:solidFill>
            <a:ln w="328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88F20EF-C7A0-30A5-2E93-2FA9A245E7BC}"/>
                </a:ext>
              </a:extLst>
            </p:cNvPr>
            <p:cNvSpPr/>
            <p:nvPr/>
          </p:nvSpPr>
          <p:spPr>
            <a:xfrm>
              <a:off x="1809617" y="2095782"/>
              <a:ext cx="610077" cy="956607"/>
            </a:xfrm>
            <a:custGeom>
              <a:avLst/>
              <a:gdLst>
                <a:gd name="connsiteX0" fmla="*/ 278276 w 610077"/>
                <a:gd name="connsiteY0" fmla="*/ 956312 h 956607"/>
                <a:gd name="connsiteX1" fmla="*/ 278967 w 610077"/>
                <a:gd name="connsiteY1" fmla="*/ 956608 h 956607"/>
                <a:gd name="connsiteX2" fmla="*/ 610078 w 610077"/>
                <a:gd name="connsiteY2" fmla="*/ 0 h 956607"/>
                <a:gd name="connsiteX3" fmla="*/ 265388 w 610077"/>
                <a:gd name="connsiteY3" fmla="*/ 0 h 956607"/>
                <a:gd name="connsiteX4" fmla="*/ 0 w 610077"/>
                <a:gd name="connsiteY4" fmla="*/ 766871 h 956607"/>
                <a:gd name="connsiteX5" fmla="*/ 278276 w 610077"/>
                <a:gd name="connsiteY5" fmla="*/ 956279 h 95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0077" h="956607">
                  <a:moveTo>
                    <a:pt x="278276" y="956312"/>
                  </a:moveTo>
                  <a:cubicBezTo>
                    <a:pt x="278506" y="956411"/>
                    <a:pt x="278737" y="956509"/>
                    <a:pt x="278967" y="956608"/>
                  </a:cubicBezTo>
                  <a:lnTo>
                    <a:pt x="610078" y="0"/>
                  </a:lnTo>
                  <a:lnTo>
                    <a:pt x="265388" y="0"/>
                  </a:lnTo>
                  <a:lnTo>
                    <a:pt x="0" y="766871"/>
                  </a:lnTo>
                  <a:cubicBezTo>
                    <a:pt x="80156" y="846271"/>
                    <a:pt x="174515" y="910777"/>
                    <a:pt x="278276" y="956279"/>
                  </a:cubicBezTo>
                  <a:close/>
                </a:path>
              </a:pathLst>
            </a:custGeom>
            <a:solidFill>
              <a:srgbClr val="FAE0B2"/>
            </a:solidFill>
            <a:ln w="328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CC76113-C4B5-208C-4B7E-581B96ECC9D0}"/>
                </a:ext>
              </a:extLst>
            </p:cNvPr>
            <p:cNvSpPr/>
            <p:nvPr/>
          </p:nvSpPr>
          <p:spPr>
            <a:xfrm>
              <a:off x="2144476" y="2095782"/>
              <a:ext cx="508222" cy="1020850"/>
            </a:xfrm>
            <a:custGeom>
              <a:avLst/>
              <a:gdLst>
                <a:gd name="connsiteX0" fmla="*/ 158832 w 508222"/>
                <a:gd name="connsiteY0" fmla="*/ 1020851 h 1020850"/>
                <a:gd name="connsiteX1" fmla="*/ 508223 w 508222"/>
                <a:gd name="connsiteY1" fmla="*/ 0 h 1020850"/>
                <a:gd name="connsiteX2" fmla="*/ 335089 w 508222"/>
                <a:gd name="connsiteY2" fmla="*/ 0 h 1020850"/>
                <a:gd name="connsiteX3" fmla="*/ 0 w 508222"/>
                <a:gd name="connsiteY3" fmla="*/ 979228 h 1020850"/>
                <a:gd name="connsiteX4" fmla="*/ 158865 w 508222"/>
                <a:gd name="connsiteY4" fmla="*/ 1020818 h 102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222" h="1020850">
                  <a:moveTo>
                    <a:pt x="158832" y="1020851"/>
                  </a:moveTo>
                  <a:lnTo>
                    <a:pt x="508223" y="0"/>
                  </a:lnTo>
                  <a:lnTo>
                    <a:pt x="335089" y="0"/>
                  </a:lnTo>
                  <a:lnTo>
                    <a:pt x="0" y="979228"/>
                  </a:lnTo>
                  <a:cubicBezTo>
                    <a:pt x="55563" y="999678"/>
                    <a:pt x="107707" y="1012664"/>
                    <a:pt x="158865" y="1020818"/>
                  </a:cubicBezTo>
                  <a:close/>
                </a:path>
              </a:pathLst>
            </a:custGeom>
            <a:solidFill>
              <a:srgbClr val="FAE0B2"/>
            </a:solidFill>
            <a:ln w="328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0220E81-E9B5-614F-E460-3F916442098C}"/>
                </a:ext>
              </a:extLst>
            </p:cNvPr>
            <p:cNvSpPr/>
            <p:nvPr/>
          </p:nvSpPr>
          <p:spPr>
            <a:xfrm>
              <a:off x="1718612" y="2095782"/>
              <a:ext cx="318715" cy="731856"/>
            </a:xfrm>
            <a:custGeom>
              <a:avLst/>
              <a:gdLst>
                <a:gd name="connsiteX0" fmla="*/ 57437 w 318715"/>
                <a:gd name="connsiteY0" fmla="*/ 731856 h 731856"/>
                <a:gd name="connsiteX1" fmla="*/ 318716 w 318715"/>
                <a:gd name="connsiteY1" fmla="*/ 0 h 731856"/>
                <a:gd name="connsiteX2" fmla="*/ 236390 w 318715"/>
                <a:gd name="connsiteY2" fmla="*/ 0 h 731856"/>
                <a:gd name="connsiteX3" fmla="*/ 0 w 318715"/>
                <a:gd name="connsiteY3" fmla="*/ 662156 h 731856"/>
                <a:gd name="connsiteX4" fmla="*/ 57437 w 318715"/>
                <a:gd name="connsiteY4" fmla="*/ 731824 h 73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715" h="731856">
                  <a:moveTo>
                    <a:pt x="57437" y="731856"/>
                  </a:moveTo>
                  <a:lnTo>
                    <a:pt x="318716" y="0"/>
                  </a:lnTo>
                  <a:lnTo>
                    <a:pt x="236390" y="0"/>
                  </a:lnTo>
                  <a:lnTo>
                    <a:pt x="0" y="662156"/>
                  </a:lnTo>
                  <a:cubicBezTo>
                    <a:pt x="18017" y="686354"/>
                    <a:pt x="37185" y="709598"/>
                    <a:pt x="57437" y="731824"/>
                  </a:cubicBezTo>
                  <a:close/>
                </a:path>
              </a:pathLst>
            </a:custGeom>
            <a:solidFill>
              <a:srgbClr val="FAE0B2"/>
            </a:solidFill>
            <a:ln w="328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E8A7E0F-23BB-97CD-CA5E-6B562117B9B5}"/>
                </a:ext>
              </a:extLst>
            </p:cNvPr>
            <p:cNvSpPr/>
            <p:nvPr/>
          </p:nvSpPr>
          <p:spPr>
            <a:xfrm>
              <a:off x="1503165" y="2032000"/>
              <a:ext cx="2162099" cy="87323"/>
            </a:xfrm>
            <a:custGeom>
              <a:avLst/>
              <a:gdLst>
                <a:gd name="connsiteX0" fmla="*/ 2032068 w 2162099"/>
                <a:gd name="connsiteY0" fmla="*/ 0 h 87323"/>
                <a:gd name="connsiteX1" fmla="*/ 129998 w 2162099"/>
                <a:gd name="connsiteY1" fmla="*/ 0 h 87323"/>
                <a:gd name="connsiteX2" fmla="*/ 0 w 2162099"/>
                <a:gd name="connsiteY2" fmla="*/ 87323 h 87323"/>
                <a:gd name="connsiteX3" fmla="*/ 2162100 w 2162099"/>
                <a:gd name="connsiteY3" fmla="*/ 87323 h 87323"/>
                <a:gd name="connsiteX4" fmla="*/ 2032101 w 2162099"/>
                <a:gd name="connsiteY4" fmla="*/ 0 h 8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2099" h="87323">
                  <a:moveTo>
                    <a:pt x="2032068" y="0"/>
                  </a:moveTo>
                  <a:lnTo>
                    <a:pt x="129998" y="0"/>
                  </a:lnTo>
                  <a:cubicBezTo>
                    <a:pt x="60561" y="0"/>
                    <a:pt x="3978" y="38631"/>
                    <a:pt x="0" y="87323"/>
                  </a:cubicBezTo>
                  <a:lnTo>
                    <a:pt x="2162100" y="87323"/>
                  </a:lnTo>
                  <a:cubicBezTo>
                    <a:pt x="2158121" y="38631"/>
                    <a:pt x="2101506" y="0"/>
                    <a:pt x="2032101" y="0"/>
                  </a:cubicBezTo>
                  <a:close/>
                </a:path>
              </a:pathLst>
            </a:custGeom>
            <a:solidFill>
              <a:srgbClr val="F7CC7F"/>
            </a:solidFill>
            <a:ln w="328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DA0AB2C-73C5-38A4-0EBC-40D0225203F2}"/>
                </a:ext>
              </a:extLst>
            </p:cNvPr>
            <p:cNvSpPr/>
            <p:nvPr/>
          </p:nvSpPr>
          <p:spPr>
            <a:xfrm>
              <a:off x="2228413" y="3102496"/>
              <a:ext cx="711570" cy="552475"/>
            </a:xfrm>
            <a:custGeom>
              <a:avLst/>
              <a:gdLst>
                <a:gd name="connsiteX0" fmla="*/ 0 w 711570"/>
                <a:gd name="connsiteY0" fmla="*/ 0 h 552475"/>
                <a:gd name="connsiteX1" fmla="*/ 107609 w 711570"/>
                <a:gd name="connsiteY1" fmla="*/ 552476 h 552475"/>
                <a:gd name="connsiteX2" fmla="*/ 578219 w 711570"/>
                <a:gd name="connsiteY2" fmla="*/ 552476 h 552475"/>
                <a:gd name="connsiteX3" fmla="*/ 711571 w 711570"/>
                <a:gd name="connsiteY3" fmla="*/ 0 h 552475"/>
                <a:gd name="connsiteX4" fmla="*/ 0 w 711570"/>
                <a:gd name="connsiteY4" fmla="*/ 0 h 5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1570" h="552475">
                  <a:moveTo>
                    <a:pt x="0" y="0"/>
                  </a:moveTo>
                  <a:lnTo>
                    <a:pt x="107609" y="552476"/>
                  </a:lnTo>
                  <a:lnTo>
                    <a:pt x="578219" y="552476"/>
                  </a:lnTo>
                  <a:lnTo>
                    <a:pt x="7115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C7F"/>
            </a:solidFill>
            <a:ln w="328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BF81941-45A8-9EBF-83B8-1CC460150281}"/>
                </a:ext>
              </a:extLst>
            </p:cNvPr>
            <p:cNvSpPr/>
            <p:nvPr/>
          </p:nvSpPr>
          <p:spPr>
            <a:xfrm>
              <a:off x="2228413" y="3102561"/>
              <a:ext cx="711570" cy="124639"/>
            </a:xfrm>
            <a:custGeom>
              <a:avLst/>
              <a:gdLst>
                <a:gd name="connsiteX0" fmla="*/ 711571 w 711570"/>
                <a:gd name="connsiteY0" fmla="*/ 0 h 124639"/>
                <a:gd name="connsiteX1" fmla="*/ 681488 w 711570"/>
                <a:gd name="connsiteY1" fmla="*/ 124639 h 124639"/>
                <a:gd name="connsiteX2" fmla="*/ 24329 w 711570"/>
                <a:gd name="connsiteY2" fmla="*/ 124639 h 124639"/>
                <a:gd name="connsiteX3" fmla="*/ 0 w 711570"/>
                <a:gd name="connsiteY3" fmla="*/ 0 h 124639"/>
                <a:gd name="connsiteX4" fmla="*/ 711571 w 711570"/>
                <a:gd name="connsiteY4" fmla="*/ 0 h 124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1570" h="124639">
                  <a:moveTo>
                    <a:pt x="711571" y="0"/>
                  </a:moveTo>
                  <a:lnTo>
                    <a:pt x="681488" y="124639"/>
                  </a:lnTo>
                  <a:lnTo>
                    <a:pt x="24329" y="124639"/>
                  </a:lnTo>
                  <a:lnTo>
                    <a:pt x="0" y="0"/>
                  </a:lnTo>
                  <a:lnTo>
                    <a:pt x="711571" y="0"/>
                  </a:lnTo>
                  <a:close/>
                </a:path>
              </a:pathLst>
            </a:custGeom>
            <a:solidFill>
              <a:srgbClr val="B75742"/>
            </a:solidFill>
            <a:ln w="328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3DBAD8D-0A3E-597F-7463-506F690E31D9}"/>
                </a:ext>
              </a:extLst>
            </p:cNvPr>
            <p:cNvSpPr/>
            <p:nvPr/>
          </p:nvSpPr>
          <p:spPr>
            <a:xfrm>
              <a:off x="2228413" y="3785956"/>
              <a:ext cx="711570" cy="552476"/>
            </a:xfrm>
            <a:custGeom>
              <a:avLst/>
              <a:gdLst>
                <a:gd name="connsiteX0" fmla="*/ 711571 w 711570"/>
                <a:gd name="connsiteY0" fmla="*/ 552476 h 552476"/>
                <a:gd name="connsiteX1" fmla="*/ 0 w 711570"/>
                <a:gd name="connsiteY1" fmla="*/ 552476 h 552476"/>
                <a:gd name="connsiteX2" fmla="*/ 53360 w 711570"/>
                <a:gd name="connsiteY2" fmla="*/ 278276 h 552476"/>
                <a:gd name="connsiteX3" fmla="*/ 107576 w 711570"/>
                <a:gd name="connsiteY3" fmla="*/ 0 h 552476"/>
                <a:gd name="connsiteX4" fmla="*/ 578252 w 711570"/>
                <a:gd name="connsiteY4" fmla="*/ 0 h 552476"/>
                <a:gd name="connsiteX5" fmla="*/ 645454 w 711570"/>
                <a:gd name="connsiteY5" fmla="*/ 278276 h 552476"/>
                <a:gd name="connsiteX6" fmla="*/ 711571 w 711570"/>
                <a:gd name="connsiteY6" fmla="*/ 552476 h 552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1570" h="552476">
                  <a:moveTo>
                    <a:pt x="711571" y="552476"/>
                  </a:moveTo>
                  <a:lnTo>
                    <a:pt x="0" y="552476"/>
                  </a:lnTo>
                  <a:lnTo>
                    <a:pt x="53360" y="278276"/>
                  </a:lnTo>
                  <a:lnTo>
                    <a:pt x="107576" y="0"/>
                  </a:lnTo>
                  <a:lnTo>
                    <a:pt x="578252" y="0"/>
                  </a:lnTo>
                  <a:lnTo>
                    <a:pt x="645454" y="278276"/>
                  </a:lnTo>
                  <a:lnTo>
                    <a:pt x="711571" y="552476"/>
                  </a:lnTo>
                  <a:close/>
                </a:path>
              </a:pathLst>
            </a:custGeom>
            <a:solidFill>
              <a:srgbClr val="F7CC7F"/>
            </a:solidFill>
            <a:ln w="328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294F8BF-79AB-1014-599D-A1DF00859634}"/>
                </a:ext>
              </a:extLst>
            </p:cNvPr>
            <p:cNvSpPr/>
            <p:nvPr/>
          </p:nvSpPr>
          <p:spPr>
            <a:xfrm>
              <a:off x="2228413" y="4064232"/>
              <a:ext cx="711570" cy="274199"/>
            </a:xfrm>
            <a:custGeom>
              <a:avLst/>
              <a:gdLst>
                <a:gd name="connsiteX0" fmla="*/ 711571 w 711570"/>
                <a:gd name="connsiteY0" fmla="*/ 274200 h 274199"/>
                <a:gd name="connsiteX1" fmla="*/ 0 w 711570"/>
                <a:gd name="connsiteY1" fmla="*/ 274200 h 274199"/>
                <a:gd name="connsiteX2" fmla="*/ 53360 w 711570"/>
                <a:gd name="connsiteY2" fmla="*/ 0 h 274199"/>
                <a:gd name="connsiteX3" fmla="*/ 645454 w 711570"/>
                <a:gd name="connsiteY3" fmla="*/ 0 h 274199"/>
                <a:gd name="connsiteX4" fmla="*/ 711571 w 711570"/>
                <a:gd name="connsiteY4" fmla="*/ 274200 h 274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1570" h="274199">
                  <a:moveTo>
                    <a:pt x="711571" y="274200"/>
                  </a:moveTo>
                  <a:lnTo>
                    <a:pt x="0" y="274200"/>
                  </a:lnTo>
                  <a:lnTo>
                    <a:pt x="53360" y="0"/>
                  </a:lnTo>
                  <a:lnTo>
                    <a:pt x="645454" y="0"/>
                  </a:lnTo>
                  <a:lnTo>
                    <a:pt x="711571" y="274200"/>
                  </a:lnTo>
                  <a:close/>
                </a:path>
              </a:pathLst>
            </a:custGeom>
            <a:solidFill>
              <a:srgbClr val="B75742"/>
            </a:solidFill>
            <a:ln w="328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953E634-9406-B086-27DC-3953208AFAB8}"/>
                </a:ext>
              </a:extLst>
            </p:cNvPr>
            <p:cNvSpPr/>
            <p:nvPr/>
          </p:nvSpPr>
          <p:spPr>
            <a:xfrm>
              <a:off x="2202636" y="3654939"/>
              <a:ext cx="737313" cy="130984"/>
            </a:xfrm>
            <a:custGeom>
              <a:avLst/>
              <a:gdLst>
                <a:gd name="connsiteX0" fmla="*/ 50829 w 737313"/>
                <a:gd name="connsiteY0" fmla="*/ 33 h 130984"/>
                <a:gd name="connsiteX1" fmla="*/ 686551 w 737313"/>
                <a:gd name="connsiteY1" fmla="*/ 33 h 130984"/>
                <a:gd name="connsiteX2" fmla="*/ 737314 w 737313"/>
                <a:gd name="connsiteY2" fmla="*/ 50796 h 130984"/>
                <a:gd name="connsiteX3" fmla="*/ 737314 w 737313"/>
                <a:gd name="connsiteY3" fmla="*/ 80189 h 130984"/>
                <a:gd name="connsiteX4" fmla="*/ 686518 w 737313"/>
                <a:gd name="connsiteY4" fmla="*/ 130984 h 130984"/>
                <a:gd name="connsiteX5" fmla="*/ 50796 w 737313"/>
                <a:gd name="connsiteY5" fmla="*/ 130984 h 130984"/>
                <a:gd name="connsiteX6" fmla="*/ 0 w 737313"/>
                <a:gd name="connsiteY6" fmla="*/ 80189 h 130984"/>
                <a:gd name="connsiteX7" fmla="*/ 0 w 737313"/>
                <a:gd name="connsiteY7" fmla="*/ 50763 h 130984"/>
                <a:gd name="connsiteX8" fmla="*/ 50763 w 737313"/>
                <a:gd name="connsiteY8" fmla="*/ 0 h 13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7313" h="130984">
                  <a:moveTo>
                    <a:pt x="50829" y="33"/>
                  </a:moveTo>
                  <a:lnTo>
                    <a:pt x="686551" y="33"/>
                  </a:lnTo>
                  <a:cubicBezTo>
                    <a:pt x="714563" y="33"/>
                    <a:pt x="737314" y="22784"/>
                    <a:pt x="737314" y="50796"/>
                  </a:cubicBezTo>
                  <a:lnTo>
                    <a:pt x="737314" y="80189"/>
                  </a:lnTo>
                  <a:cubicBezTo>
                    <a:pt x="737314" y="108200"/>
                    <a:pt x="714563" y="130984"/>
                    <a:pt x="686518" y="130984"/>
                  </a:cubicBezTo>
                  <a:lnTo>
                    <a:pt x="50796" y="130984"/>
                  </a:lnTo>
                  <a:cubicBezTo>
                    <a:pt x="22784" y="130984"/>
                    <a:pt x="0" y="108233"/>
                    <a:pt x="0" y="80189"/>
                  </a:cubicBezTo>
                  <a:lnTo>
                    <a:pt x="0" y="50763"/>
                  </a:lnTo>
                  <a:cubicBezTo>
                    <a:pt x="0" y="22751"/>
                    <a:pt x="22751" y="0"/>
                    <a:pt x="50763" y="0"/>
                  </a:cubicBezTo>
                  <a:close/>
                </a:path>
              </a:pathLst>
            </a:custGeom>
            <a:solidFill>
              <a:srgbClr val="FAE0B2"/>
            </a:solidFill>
            <a:ln w="328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9" name="Graphic 4">
              <a:extLst>
                <a:ext uri="{FF2B5EF4-FFF2-40B4-BE49-F238E27FC236}">
                  <a16:creationId xmlns:a16="http://schemas.microsoft.com/office/drawing/2014/main" id="{60A54328-3D62-53C9-2BEE-E151A682CE4A}"/>
                </a:ext>
              </a:extLst>
            </p:cNvPr>
            <p:cNvGrpSpPr/>
            <p:nvPr/>
          </p:nvGrpSpPr>
          <p:grpSpPr>
            <a:xfrm>
              <a:off x="1874189" y="4120651"/>
              <a:ext cx="1396017" cy="343143"/>
              <a:chOff x="1874189" y="4120651"/>
              <a:chExt cx="1396017" cy="343143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121433FF-A507-5AA3-83F8-5D7145C38D18}"/>
                  </a:ext>
                </a:extLst>
              </p:cNvPr>
              <p:cNvSpPr/>
              <p:nvPr/>
            </p:nvSpPr>
            <p:spPr>
              <a:xfrm>
                <a:off x="2151972" y="4120651"/>
                <a:ext cx="840483" cy="180432"/>
              </a:xfrm>
              <a:custGeom>
                <a:avLst/>
                <a:gdLst>
                  <a:gd name="connsiteX0" fmla="*/ 29426 w 840483"/>
                  <a:gd name="connsiteY0" fmla="*/ 0 h 180432"/>
                  <a:gd name="connsiteX1" fmla="*/ 811026 w 840483"/>
                  <a:gd name="connsiteY1" fmla="*/ 0 h 180432"/>
                  <a:gd name="connsiteX2" fmla="*/ 840484 w 840483"/>
                  <a:gd name="connsiteY2" fmla="*/ 29458 h 180432"/>
                  <a:gd name="connsiteX3" fmla="*/ 840484 w 840483"/>
                  <a:gd name="connsiteY3" fmla="*/ 180432 h 180432"/>
                  <a:gd name="connsiteX4" fmla="*/ 0 w 840483"/>
                  <a:gd name="connsiteY4" fmla="*/ 180432 h 180432"/>
                  <a:gd name="connsiteX5" fmla="*/ 0 w 840483"/>
                  <a:gd name="connsiteY5" fmla="*/ 29458 h 180432"/>
                  <a:gd name="connsiteX6" fmla="*/ 29458 w 840483"/>
                  <a:gd name="connsiteY6" fmla="*/ 0 h 18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40483" h="180432">
                    <a:moveTo>
                      <a:pt x="29426" y="0"/>
                    </a:moveTo>
                    <a:lnTo>
                      <a:pt x="811026" y="0"/>
                    </a:lnTo>
                    <a:cubicBezTo>
                      <a:pt x="827267" y="0"/>
                      <a:pt x="840484" y="13184"/>
                      <a:pt x="840484" y="29458"/>
                    </a:cubicBezTo>
                    <a:lnTo>
                      <a:pt x="840484" y="180432"/>
                    </a:lnTo>
                    <a:lnTo>
                      <a:pt x="0" y="180432"/>
                    </a:lnTo>
                    <a:lnTo>
                      <a:pt x="0" y="29458"/>
                    </a:lnTo>
                    <a:cubicBezTo>
                      <a:pt x="0" y="13217"/>
                      <a:pt x="13184" y="0"/>
                      <a:pt x="29458" y="0"/>
                    </a:cubicBezTo>
                    <a:close/>
                  </a:path>
                </a:pathLst>
              </a:custGeom>
              <a:solidFill>
                <a:srgbClr val="F7CC7F"/>
              </a:solidFill>
              <a:ln w="3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A5649EB8-3DFB-1932-FBD6-F4AEEBE20AD6}"/>
                  </a:ext>
                </a:extLst>
              </p:cNvPr>
              <p:cNvSpPr/>
              <p:nvPr/>
            </p:nvSpPr>
            <p:spPr>
              <a:xfrm>
                <a:off x="1874189" y="4294310"/>
                <a:ext cx="1396017" cy="169451"/>
              </a:xfrm>
              <a:custGeom>
                <a:avLst/>
                <a:gdLst>
                  <a:gd name="connsiteX0" fmla="*/ 1396018 w 1396017"/>
                  <a:gd name="connsiteY0" fmla="*/ 114579 h 169451"/>
                  <a:gd name="connsiteX1" fmla="*/ 1396018 w 1396017"/>
                  <a:gd name="connsiteY1" fmla="*/ 169452 h 169451"/>
                  <a:gd name="connsiteX2" fmla="*/ 0 w 1396017"/>
                  <a:gd name="connsiteY2" fmla="*/ 169452 h 169451"/>
                  <a:gd name="connsiteX3" fmla="*/ 0 w 1396017"/>
                  <a:gd name="connsiteY3" fmla="*/ 114579 h 169451"/>
                  <a:gd name="connsiteX4" fmla="*/ 86172 w 1396017"/>
                  <a:gd name="connsiteY4" fmla="*/ 0 h 169451"/>
                  <a:gd name="connsiteX5" fmla="*/ 1309845 w 1396017"/>
                  <a:gd name="connsiteY5" fmla="*/ 0 h 169451"/>
                  <a:gd name="connsiteX6" fmla="*/ 1396018 w 1396017"/>
                  <a:gd name="connsiteY6" fmla="*/ 114579 h 169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6017" h="169451">
                    <a:moveTo>
                      <a:pt x="1396018" y="114579"/>
                    </a:moveTo>
                    <a:lnTo>
                      <a:pt x="1396018" y="169452"/>
                    </a:lnTo>
                    <a:lnTo>
                      <a:pt x="0" y="169452"/>
                    </a:lnTo>
                    <a:lnTo>
                      <a:pt x="0" y="114579"/>
                    </a:lnTo>
                    <a:cubicBezTo>
                      <a:pt x="0" y="51322"/>
                      <a:pt x="38598" y="0"/>
                      <a:pt x="86172" y="0"/>
                    </a:cubicBezTo>
                    <a:lnTo>
                      <a:pt x="1309845" y="0"/>
                    </a:lnTo>
                    <a:cubicBezTo>
                      <a:pt x="1357419" y="0"/>
                      <a:pt x="1396018" y="51322"/>
                      <a:pt x="1396018" y="114579"/>
                    </a:cubicBezTo>
                    <a:close/>
                  </a:path>
                </a:pathLst>
              </a:custGeom>
              <a:solidFill>
                <a:srgbClr val="F7CC7F"/>
              </a:solidFill>
              <a:ln w="3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A6BFC457-03C6-4E48-D8B0-12E2CEB6CC8D}"/>
                  </a:ext>
                </a:extLst>
              </p:cNvPr>
              <p:cNvSpPr/>
              <p:nvPr/>
            </p:nvSpPr>
            <p:spPr>
              <a:xfrm>
                <a:off x="2100453" y="4294343"/>
                <a:ext cx="102413" cy="169451"/>
              </a:xfrm>
              <a:custGeom>
                <a:avLst/>
                <a:gdLst>
                  <a:gd name="connsiteX0" fmla="*/ 102414 w 102413"/>
                  <a:gd name="connsiteY0" fmla="*/ 0 h 169451"/>
                  <a:gd name="connsiteX1" fmla="*/ 58259 w 102413"/>
                  <a:gd name="connsiteY1" fmla="*/ 169452 h 169451"/>
                  <a:gd name="connsiteX2" fmla="*/ 0 w 102413"/>
                  <a:gd name="connsiteY2" fmla="*/ 169452 h 169451"/>
                  <a:gd name="connsiteX3" fmla="*/ 44155 w 102413"/>
                  <a:gd name="connsiteY3" fmla="*/ 0 h 169451"/>
                  <a:gd name="connsiteX4" fmla="*/ 102414 w 102413"/>
                  <a:gd name="connsiteY4" fmla="*/ 0 h 169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413" h="169451">
                    <a:moveTo>
                      <a:pt x="102414" y="0"/>
                    </a:moveTo>
                    <a:lnTo>
                      <a:pt x="58259" y="169452"/>
                    </a:lnTo>
                    <a:lnTo>
                      <a:pt x="0" y="169452"/>
                    </a:lnTo>
                    <a:lnTo>
                      <a:pt x="44155" y="0"/>
                    </a:lnTo>
                    <a:lnTo>
                      <a:pt x="102414" y="0"/>
                    </a:lnTo>
                    <a:close/>
                  </a:path>
                </a:pathLst>
              </a:custGeom>
              <a:solidFill>
                <a:srgbClr val="FAE0B2"/>
              </a:solidFill>
              <a:ln w="3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1BF6EED-164C-32A4-41E6-57DB1EEC749C}"/>
                  </a:ext>
                </a:extLst>
              </p:cNvPr>
              <p:cNvSpPr/>
              <p:nvPr/>
            </p:nvSpPr>
            <p:spPr>
              <a:xfrm>
                <a:off x="2016943" y="4294343"/>
                <a:ext cx="102512" cy="169451"/>
              </a:xfrm>
              <a:custGeom>
                <a:avLst/>
                <a:gdLst>
                  <a:gd name="connsiteX0" fmla="*/ 102513 w 102512"/>
                  <a:gd name="connsiteY0" fmla="*/ 0 h 169451"/>
                  <a:gd name="connsiteX1" fmla="*/ 58358 w 102512"/>
                  <a:gd name="connsiteY1" fmla="*/ 169452 h 169451"/>
                  <a:gd name="connsiteX2" fmla="*/ 0 w 102512"/>
                  <a:gd name="connsiteY2" fmla="*/ 169452 h 169451"/>
                  <a:gd name="connsiteX3" fmla="*/ 44253 w 102512"/>
                  <a:gd name="connsiteY3" fmla="*/ 0 h 169451"/>
                  <a:gd name="connsiteX4" fmla="*/ 102513 w 102512"/>
                  <a:gd name="connsiteY4" fmla="*/ 0 h 169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512" h="169451">
                    <a:moveTo>
                      <a:pt x="102513" y="0"/>
                    </a:moveTo>
                    <a:lnTo>
                      <a:pt x="58358" y="169452"/>
                    </a:lnTo>
                    <a:lnTo>
                      <a:pt x="0" y="169452"/>
                    </a:lnTo>
                    <a:lnTo>
                      <a:pt x="44253" y="0"/>
                    </a:lnTo>
                    <a:lnTo>
                      <a:pt x="102513" y="0"/>
                    </a:lnTo>
                    <a:close/>
                  </a:path>
                </a:pathLst>
              </a:custGeom>
              <a:solidFill>
                <a:srgbClr val="FAE0B2"/>
              </a:solidFill>
              <a:ln w="3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89F84D0-43C0-1396-879B-46CA1F35609A}"/>
                  </a:ext>
                </a:extLst>
              </p:cNvPr>
              <p:cNvSpPr/>
              <p:nvPr/>
            </p:nvSpPr>
            <p:spPr>
              <a:xfrm>
                <a:off x="2174526" y="4294343"/>
                <a:ext cx="102512" cy="169451"/>
              </a:xfrm>
              <a:custGeom>
                <a:avLst/>
                <a:gdLst>
                  <a:gd name="connsiteX0" fmla="*/ 102512 w 102512"/>
                  <a:gd name="connsiteY0" fmla="*/ 0 h 169451"/>
                  <a:gd name="connsiteX1" fmla="*/ 58325 w 102512"/>
                  <a:gd name="connsiteY1" fmla="*/ 169452 h 169451"/>
                  <a:gd name="connsiteX2" fmla="*/ 0 w 102512"/>
                  <a:gd name="connsiteY2" fmla="*/ 169452 h 169451"/>
                  <a:gd name="connsiteX3" fmla="*/ 44253 w 102512"/>
                  <a:gd name="connsiteY3" fmla="*/ 0 h 169451"/>
                  <a:gd name="connsiteX4" fmla="*/ 102512 w 102512"/>
                  <a:gd name="connsiteY4" fmla="*/ 0 h 169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512" h="169451">
                    <a:moveTo>
                      <a:pt x="102512" y="0"/>
                    </a:moveTo>
                    <a:lnTo>
                      <a:pt x="58325" y="169452"/>
                    </a:lnTo>
                    <a:lnTo>
                      <a:pt x="0" y="169452"/>
                    </a:lnTo>
                    <a:lnTo>
                      <a:pt x="44253" y="0"/>
                    </a:lnTo>
                    <a:lnTo>
                      <a:pt x="102512" y="0"/>
                    </a:lnTo>
                    <a:close/>
                  </a:path>
                </a:pathLst>
              </a:custGeom>
              <a:solidFill>
                <a:srgbClr val="FAE0B2"/>
              </a:solidFill>
              <a:ln w="3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0" name="Graphic 4">
              <a:extLst>
                <a:ext uri="{FF2B5EF4-FFF2-40B4-BE49-F238E27FC236}">
                  <a16:creationId xmlns:a16="http://schemas.microsoft.com/office/drawing/2014/main" id="{6AAA3EA1-5F5C-6964-1672-228A606B7091}"/>
                </a:ext>
              </a:extLst>
            </p:cNvPr>
            <p:cNvGrpSpPr/>
            <p:nvPr/>
          </p:nvGrpSpPr>
          <p:grpSpPr>
            <a:xfrm>
              <a:off x="1450692" y="5603005"/>
              <a:ext cx="2339276" cy="169451"/>
              <a:chOff x="1450692" y="5603005"/>
              <a:chExt cx="2339276" cy="169451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A63199E-4ADB-4AC8-08BD-8EB674661D88}"/>
                  </a:ext>
                </a:extLst>
              </p:cNvPr>
              <p:cNvSpPr/>
              <p:nvPr/>
            </p:nvSpPr>
            <p:spPr>
              <a:xfrm>
                <a:off x="1450692" y="5603005"/>
                <a:ext cx="2339276" cy="169451"/>
              </a:xfrm>
              <a:custGeom>
                <a:avLst/>
                <a:gdLst>
                  <a:gd name="connsiteX0" fmla="*/ 2339277 w 2339276"/>
                  <a:gd name="connsiteY0" fmla="*/ 114579 h 169451"/>
                  <a:gd name="connsiteX1" fmla="*/ 2339277 w 2339276"/>
                  <a:gd name="connsiteY1" fmla="*/ 169451 h 169451"/>
                  <a:gd name="connsiteX2" fmla="*/ 0 w 2339276"/>
                  <a:gd name="connsiteY2" fmla="*/ 169451 h 169451"/>
                  <a:gd name="connsiteX3" fmla="*/ 0 w 2339276"/>
                  <a:gd name="connsiteY3" fmla="*/ 114579 h 169451"/>
                  <a:gd name="connsiteX4" fmla="*/ 144366 w 2339276"/>
                  <a:gd name="connsiteY4" fmla="*/ 0 h 169451"/>
                  <a:gd name="connsiteX5" fmla="*/ 2194879 w 2339276"/>
                  <a:gd name="connsiteY5" fmla="*/ 0 h 169451"/>
                  <a:gd name="connsiteX6" fmla="*/ 2339244 w 2339276"/>
                  <a:gd name="connsiteY6" fmla="*/ 114579 h 169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39276" h="169451">
                    <a:moveTo>
                      <a:pt x="2339277" y="114579"/>
                    </a:moveTo>
                    <a:lnTo>
                      <a:pt x="2339277" y="169451"/>
                    </a:lnTo>
                    <a:lnTo>
                      <a:pt x="0" y="169451"/>
                    </a:lnTo>
                    <a:lnTo>
                      <a:pt x="0" y="114579"/>
                    </a:lnTo>
                    <a:cubicBezTo>
                      <a:pt x="0" y="51322"/>
                      <a:pt x="64670" y="0"/>
                      <a:pt x="144366" y="0"/>
                    </a:cubicBezTo>
                    <a:lnTo>
                      <a:pt x="2194879" y="0"/>
                    </a:lnTo>
                    <a:cubicBezTo>
                      <a:pt x="2274574" y="0"/>
                      <a:pt x="2339244" y="51322"/>
                      <a:pt x="2339244" y="114579"/>
                    </a:cubicBezTo>
                    <a:close/>
                  </a:path>
                </a:pathLst>
              </a:custGeom>
              <a:solidFill>
                <a:srgbClr val="F7CC7F"/>
              </a:solidFill>
              <a:ln w="3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A6C7AD0-7252-2D11-1734-974D78AF451A}"/>
                  </a:ext>
                </a:extLst>
              </p:cNvPr>
              <p:cNvSpPr/>
              <p:nvPr/>
            </p:nvSpPr>
            <p:spPr>
              <a:xfrm>
                <a:off x="1829804" y="5603005"/>
                <a:ext cx="171654" cy="169451"/>
              </a:xfrm>
              <a:custGeom>
                <a:avLst/>
                <a:gdLst>
                  <a:gd name="connsiteX0" fmla="*/ 171654 w 171654"/>
                  <a:gd name="connsiteY0" fmla="*/ 0 h 169451"/>
                  <a:gd name="connsiteX1" fmla="*/ 97647 w 171654"/>
                  <a:gd name="connsiteY1" fmla="*/ 169451 h 169451"/>
                  <a:gd name="connsiteX2" fmla="*/ 0 w 171654"/>
                  <a:gd name="connsiteY2" fmla="*/ 169451 h 169451"/>
                  <a:gd name="connsiteX3" fmla="*/ 74040 w 171654"/>
                  <a:gd name="connsiteY3" fmla="*/ 0 h 169451"/>
                  <a:gd name="connsiteX4" fmla="*/ 171654 w 171654"/>
                  <a:gd name="connsiteY4" fmla="*/ 0 h 169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654" h="169451">
                    <a:moveTo>
                      <a:pt x="171654" y="0"/>
                    </a:moveTo>
                    <a:lnTo>
                      <a:pt x="97647" y="169451"/>
                    </a:lnTo>
                    <a:lnTo>
                      <a:pt x="0" y="169451"/>
                    </a:lnTo>
                    <a:lnTo>
                      <a:pt x="74040" y="0"/>
                    </a:lnTo>
                    <a:lnTo>
                      <a:pt x="171654" y="0"/>
                    </a:lnTo>
                    <a:close/>
                  </a:path>
                </a:pathLst>
              </a:custGeom>
              <a:solidFill>
                <a:srgbClr val="FAE0B2"/>
              </a:solidFill>
              <a:ln w="3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DFF0DD93-BB2C-A4D3-A3B3-4F841210783F}"/>
                  </a:ext>
                </a:extLst>
              </p:cNvPr>
              <p:cNvSpPr/>
              <p:nvPr/>
            </p:nvSpPr>
            <p:spPr>
              <a:xfrm>
                <a:off x="1689910" y="5603005"/>
                <a:ext cx="171752" cy="169451"/>
              </a:xfrm>
              <a:custGeom>
                <a:avLst/>
                <a:gdLst>
                  <a:gd name="connsiteX0" fmla="*/ 171753 w 171752"/>
                  <a:gd name="connsiteY0" fmla="*/ 0 h 169451"/>
                  <a:gd name="connsiteX1" fmla="*/ 97745 w 171752"/>
                  <a:gd name="connsiteY1" fmla="*/ 169451 h 169451"/>
                  <a:gd name="connsiteX2" fmla="*/ 0 w 171752"/>
                  <a:gd name="connsiteY2" fmla="*/ 169451 h 169451"/>
                  <a:gd name="connsiteX3" fmla="*/ 74139 w 171752"/>
                  <a:gd name="connsiteY3" fmla="*/ 0 h 169451"/>
                  <a:gd name="connsiteX4" fmla="*/ 171753 w 171752"/>
                  <a:gd name="connsiteY4" fmla="*/ 0 h 169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752" h="169451">
                    <a:moveTo>
                      <a:pt x="171753" y="0"/>
                    </a:moveTo>
                    <a:lnTo>
                      <a:pt x="97745" y="169451"/>
                    </a:lnTo>
                    <a:lnTo>
                      <a:pt x="0" y="169451"/>
                    </a:lnTo>
                    <a:lnTo>
                      <a:pt x="74139" y="0"/>
                    </a:lnTo>
                    <a:lnTo>
                      <a:pt x="171753" y="0"/>
                    </a:lnTo>
                    <a:close/>
                  </a:path>
                </a:pathLst>
              </a:custGeom>
              <a:solidFill>
                <a:srgbClr val="FAE0B2"/>
              </a:solidFill>
              <a:ln w="3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B493F0C-F3A9-7C33-0DCB-59DF011FE684}"/>
                  </a:ext>
                </a:extLst>
              </p:cNvPr>
              <p:cNvSpPr/>
              <p:nvPr/>
            </p:nvSpPr>
            <p:spPr>
              <a:xfrm>
                <a:off x="1953983" y="5603005"/>
                <a:ext cx="171752" cy="169451"/>
              </a:xfrm>
              <a:custGeom>
                <a:avLst/>
                <a:gdLst>
                  <a:gd name="connsiteX0" fmla="*/ 171753 w 171752"/>
                  <a:gd name="connsiteY0" fmla="*/ 0 h 169451"/>
                  <a:gd name="connsiteX1" fmla="*/ 97745 w 171752"/>
                  <a:gd name="connsiteY1" fmla="*/ 169451 h 169451"/>
                  <a:gd name="connsiteX2" fmla="*/ 0 w 171752"/>
                  <a:gd name="connsiteY2" fmla="*/ 169451 h 169451"/>
                  <a:gd name="connsiteX3" fmla="*/ 74106 w 171752"/>
                  <a:gd name="connsiteY3" fmla="*/ 0 h 169451"/>
                  <a:gd name="connsiteX4" fmla="*/ 171753 w 171752"/>
                  <a:gd name="connsiteY4" fmla="*/ 0 h 169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752" h="169451">
                    <a:moveTo>
                      <a:pt x="171753" y="0"/>
                    </a:moveTo>
                    <a:lnTo>
                      <a:pt x="97745" y="169451"/>
                    </a:lnTo>
                    <a:lnTo>
                      <a:pt x="0" y="169451"/>
                    </a:lnTo>
                    <a:lnTo>
                      <a:pt x="74106" y="0"/>
                    </a:lnTo>
                    <a:lnTo>
                      <a:pt x="171753" y="0"/>
                    </a:lnTo>
                    <a:close/>
                  </a:path>
                </a:pathLst>
              </a:custGeom>
              <a:solidFill>
                <a:srgbClr val="FAE0B2"/>
              </a:solidFill>
              <a:ln w="3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FC426B7-6122-5000-9EBF-639BD48AC1BD}"/>
                </a:ext>
              </a:extLst>
            </p:cNvPr>
            <p:cNvSpPr/>
            <p:nvPr/>
          </p:nvSpPr>
          <p:spPr>
            <a:xfrm>
              <a:off x="1983507" y="2998142"/>
              <a:ext cx="1196581" cy="171226"/>
            </a:xfrm>
            <a:custGeom>
              <a:avLst/>
              <a:gdLst>
                <a:gd name="connsiteX0" fmla="*/ 1196582 w 1196581"/>
                <a:gd name="connsiteY0" fmla="*/ 0 h 171226"/>
                <a:gd name="connsiteX1" fmla="*/ 1196582 w 1196581"/>
                <a:gd name="connsiteY1" fmla="*/ 41426 h 171226"/>
                <a:gd name="connsiteX2" fmla="*/ 1066879 w 1196581"/>
                <a:gd name="connsiteY2" fmla="*/ 171227 h 171226"/>
                <a:gd name="connsiteX3" fmla="*/ 129801 w 1196581"/>
                <a:gd name="connsiteY3" fmla="*/ 171227 h 171226"/>
                <a:gd name="connsiteX4" fmla="*/ 0 w 1196581"/>
                <a:gd name="connsiteY4" fmla="*/ 41426 h 171226"/>
                <a:gd name="connsiteX5" fmla="*/ 0 w 1196581"/>
                <a:gd name="connsiteY5" fmla="*/ 0 h 171226"/>
                <a:gd name="connsiteX6" fmla="*/ 1196582 w 1196581"/>
                <a:gd name="connsiteY6" fmla="*/ 0 h 17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6581" h="171226">
                  <a:moveTo>
                    <a:pt x="1196582" y="0"/>
                  </a:moveTo>
                  <a:lnTo>
                    <a:pt x="1196582" y="41426"/>
                  </a:lnTo>
                  <a:cubicBezTo>
                    <a:pt x="1196582" y="113165"/>
                    <a:pt x="1138520" y="171227"/>
                    <a:pt x="1066879" y="171227"/>
                  </a:cubicBezTo>
                  <a:lnTo>
                    <a:pt x="129801" y="171227"/>
                  </a:lnTo>
                  <a:cubicBezTo>
                    <a:pt x="58062" y="171227"/>
                    <a:pt x="0" y="113165"/>
                    <a:pt x="0" y="41426"/>
                  </a:cubicBezTo>
                  <a:lnTo>
                    <a:pt x="0" y="0"/>
                  </a:lnTo>
                  <a:lnTo>
                    <a:pt x="1196582" y="0"/>
                  </a:lnTo>
                  <a:close/>
                </a:path>
              </a:pathLst>
            </a:custGeom>
            <a:solidFill>
              <a:srgbClr val="F7CC7F"/>
            </a:solidFill>
            <a:ln w="328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61B9D14-15FE-571F-71D9-0BE605D2B952}"/>
                </a:ext>
              </a:extLst>
            </p:cNvPr>
            <p:cNvSpPr/>
            <p:nvPr/>
          </p:nvSpPr>
          <p:spPr>
            <a:xfrm>
              <a:off x="1705033" y="4463827"/>
              <a:ext cx="1760367" cy="1139177"/>
            </a:xfrm>
            <a:custGeom>
              <a:avLst/>
              <a:gdLst>
                <a:gd name="connsiteX0" fmla="*/ 1760368 w 1760367"/>
                <a:gd name="connsiteY0" fmla="*/ 1139178 h 1139177"/>
                <a:gd name="connsiteX1" fmla="*/ 0 w 1760367"/>
                <a:gd name="connsiteY1" fmla="*/ 1139178 h 1139177"/>
                <a:gd name="connsiteX2" fmla="*/ 21469 w 1760367"/>
                <a:gd name="connsiteY2" fmla="*/ 0 h 1139177"/>
                <a:gd name="connsiteX3" fmla="*/ 1736762 w 1760367"/>
                <a:gd name="connsiteY3" fmla="*/ 0 h 1139177"/>
                <a:gd name="connsiteX4" fmla="*/ 1760368 w 1760367"/>
                <a:gd name="connsiteY4" fmla="*/ 1139178 h 1139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0367" h="1139177">
                  <a:moveTo>
                    <a:pt x="1760368" y="1139178"/>
                  </a:moveTo>
                  <a:lnTo>
                    <a:pt x="0" y="1139178"/>
                  </a:lnTo>
                  <a:lnTo>
                    <a:pt x="21469" y="0"/>
                  </a:lnTo>
                  <a:lnTo>
                    <a:pt x="1736762" y="0"/>
                  </a:lnTo>
                  <a:lnTo>
                    <a:pt x="1760368" y="1139178"/>
                  </a:lnTo>
                  <a:close/>
                </a:path>
              </a:pathLst>
            </a:custGeom>
            <a:solidFill>
              <a:srgbClr val="0F9E53"/>
            </a:solidFill>
            <a:ln w="328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39A3475-F7F0-07E4-3C5F-75A5776342B4}"/>
                </a:ext>
              </a:extLst>
            </p:cNvPr>
            <p:cNvSpPr/>
            <p:nvPr/>
          </p:nvSpPr>
          <p:spPr>
            <a:xfrm>
              <a:off x="2123664" y="4463827"/>
              <a:ext cx="923105" cy="1139177"/>
            </a:xfrm>
            <a:custGeom>
              <a:avLst/>
              <a:gdLst>
                <a:gd name="connsiteX0" fmla="*/ 923106 w 923105"/>
                <a:gd name="connsiteY0" fmla="*/ 1139178 h 1139177"/>
                <a:gd name="connsiteX1" fmla="*/ 0 w 923105"/>
                <a:gd name="connsiteY1" fmla="*/ 1139178 h 1139177"/>
                <a:gd name="connsiteX2" fmla="*/ 11244 w 923105"/>
                <a:gd name="connsiteY2" fmla="*/ 0 h 1139177"/>
                <a:gd name="connsiteX3" fmla="*/ 910743 w 923105"/>
                <a:gd name="connsiteY3" fmla="*/ 0 h 1139177"/>
                <a:gd name="connsiteX4" fmla="*/ 923106 w 923105"/>
                <a:gd name="connsiteY4" fmla="*/ 1139178 h 1139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105" h="1139177">
                  <a:moveTo>
                    <a:pt x="923106" y="1139178"/>
                  </a:moveTo>
                  <a:lnTo>
                    <a:pt x="0" y="1139178"/>
                  </a:lnTo>
                  <a:lnTo>
                    <a:pt x="11244" y="0"/>
                  </a:lnTo>
                  <a:lnTo>
                    <a:pt x="910743" y="0"/>
                  </a:lnTo>
                  <a:lnTo>
                    <a:pt x="923106" y="1139178"/>
                  </a:lnTo>
                  <a:close/>
                </a:path>
              </a:pathLst>
            </a:custGeom>
            <a:solidFill>
              <a:srgbClr val="0F9E53">
                <a:lumMod val="40000"/>
                <a:lumOff val="60000"/>
              </a:srgbClr>
            </a:solidFill>
            <a:ln w="328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3" name="Graphic 4">
            <a:extLst>
              <a:ext uri="{FF2B5EF4-FFF2-40B4-BE49-F238E27FC236}">
                <a16:creationId xmlns:a16="http://schemas.microsoft.com/office/drawing/2014/main" id="{1C607989-4F58-E417-7179-FC7BE60C3541}"/>
              </a:ext>
            </a:extLst>
          </p:cNvPr>
          <p:cNvGrpSpPr/>
          <p:nvPr/>
        </p:nvGrpSpPr>
        <p:grpSpPr>
          <a:xfrm>
            <a:off x="212355" y="2812425"/>
            <a:ext cx="1390864" cy="1863661"/>
            <a:chOff x="1022693" y="3334051"/>
            <a:chExt cx="1271627" cy="1703892"/>
          </a:xfrm>
        </p:grpSpPr>
        <p:grpSp>
          <p:nvGrpSpPr>
            <p:cNvPr id="54" name="Graphic 4">
              <a:extLst>
                <a:ext uri="{FF2B5EF4-FFF2-40B4-BE49-F238E27FC236}">
                  <a16:creationId xmlns:a16="http://schemas.microsoft.com/office/drawing/2014/main" id="{3DA14569-AA77-9CFF-C033-B64D531C127D}"/>
                </a:ext>
              </a:extLst>
            </p:cNvPr>
            <p:cNvGrpSpPr/>
            <p:nvPr/>
          </p:nvGrpSpPr>
          <p:grpSpPr>
            <a:xfrm>
              <a:off x="1022693" y="3608941"/>
              <a:ext cx="942408" cy="1429002"/>
              <a:chOff x="1022693" y="3608941"/>
              <a:chExt cx="942408" cy="1429002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FF114AF-3D38-FB91-D087-0156B0422C8F}"/>
                  </a:ext>
                </a:extLst>
              </p:cNvPr>
              <p:cNvSpPr/>
              <p:nvPr/>
            </p:nvSpPr>
            <p:spPr>
              <a:xfrm>
                <a:off x="1555879" y="3608941"/>
                <a:ext cx="111439" cy="270190"/>
              </a:xfrm>
              <a:custGeom>
                <a:avLst/>
                <a:gdLst>
                  <a:gd name="connsiteX0" fmla="*/ 2454 w 111439"/>
                  <a:gd name="connsiteY0" fmla="*/ 128291 h 270190"/>
                  <a:gd name="connsiteX1" fmla="*/ 16197 w 111439"/>
                  <a:gd name="connsiteY1" fmla="*/ 180303 h 270190"/>
                  <a:gd name="connsiteX2" fmla="*/ 9819 w 111439"/>
                  <a:gd name="connsiteY2" fmla="*/ 270191 h 270190"/>
                  <a:gd name="connsiteX3" fmla="*/ 75476 w 111439"/>
                  <a:gd name="connsiteY3" fmla="*/ 243921 h 270190"/>
                  <a:gd name="connsiteX4" fmla="*/ 77613 w 111439"/>
                  <a:gd name="connsiteY4" fmla="*/ 166659 h 270190"/>
                  <a:gd name="connsiteX5" fmla="*/ 104375 w 111439"/>
                  <a:gd name="connsiteY5" fmla="*/ 138779 h 270190"/>
                  <a:gd name="connsiteX6" fmla="*/ 111279 w 111439"/>
                  <a:gd name="connsiteY6" fmla="*/ 115600 h 270190"/>
                  <a:gd name="connsiteX7" fmla="*/ 108386 w 111439"/>
                  <a:gd name="connsiteY7" fmla="*/ 95610 h 270190"/>
                  <a:gd name="connsiteX8" fmla="*/ 98095 w 111439"/>
                  <a:gd name="connsiteY8" fmla="*/ 99786 h 270190"/>
                  <a:gd name="connsiteX9" fmla="*/ 95498 w 111439"/>
                  <a:gd name="connsiteY9" fmla="*/ 113463 h 270190"/>
                  <a:gd name="connsiteX10" fmla="*/ 80506 w 111439"/>
                  <a:gd name="connsiteY10" fmla="*/ 120236 h 270190"/>
                  <a:gd name="connsiteX11" fmla="*/ 80999 w 111439"/>
                  <a:gd name="connsiteY11" fmla="*/ 66152 h 270190"/>
                  <a:gd name="connsiteX12" fmla="*/ 84353 w 111439"/>
                  <a:gd name="connsiteY12" fmla="*/ 45866 h 270190"/>
                  <a:gd name="connsiteX13" fmla="*/ 89186 w 111439"/>
                  <a:gd name="connsiteY13" fmla="*/ 29099 h 270190"/>
                  <a:gd name="connsiteX14" fmla="*/ 88101 w 111439"/>
                  <a:gd name="connsiteY14" fmla="*/ 9569 h 270190"/>
                  <a:gd name="connsiteX15" fmla="*/ 70511 w 111439"/>
                  <a:gd name="connsiteY15" fmla="*/ 39127 h 270190"/>
                  <a:gd name="connsiteX16" fmla="*/ 58938 w 111439"/>
                  <a:gd name="connsiteY16" fmla="*/ 73582 h 270190"/>
                  <a:gd name="connsiteX17" fmla="*/ 56965 w 111439"/>
                  <a:gd name="connsiteY17" fmla="*/ 43466 h 270190"/>
                  <a:gd name="connsiteX18" fmla="*/ 61042 w 111439"/>
                  <a:gd name="connsiteY18" fmla="*/ 23542 h 270190"/>
                  <a:gd name="connsiteX19" fmla="*/ 60648 w 111439"/>
                  <a:gd name="connsiteY19" fmla="*/ 2 h 270190"/>
                  <a:gd name="connsiteX20" fmla="*/ 50226 w 111439"/>
                  <a:gd name="connsiteY20" fmla="*/ 18216 h 270190"/>
                  <a:gd name="connsiteX21" fmla="*/ 44538 w 111439"/>
                  <a:gd name="connsiteY21" fmla="*/ 37252 h 270190"/>
                  <a:gd name="connsiteX22" fmla="*/ 38357 w 111439"/>
                  <a:gd name="connsiteY22" fmla="*/ 72300 h 270190"/>
                  <a:gd name="connsiteX23" fmla="*/ 34642 w 111439"/>
                  <a:gd name="connsiteY23" fmla="*/ 76212 h 270190"/>
                  <a:gd name="connsiteX24" fmla="*/ 36055 w 111439"/>
                  <a:gd name="connsiteY24" fmla="*/ 56124 h 270190"/>
                  <a:gd name="connsiteX25" fmla="*/ 37535 w 111439"/>
                  <a:gd name="connsiteY25" fmla="*/ 36628 h 270190"/>
                  <a:gd name="connsiteX26" fmla="*/ 40329 w 111439"/>
                  <a:gd name="connsiteY26" fmla="*/ 16046 h 270190"/>
                  <a:gd name="connsiteX27" fmla="*/ 28493 w 111439"/>
                  <a:gd name="connsiteY27" fmla="*/ 16309 h 270190"/>
                  <a:gd name="connsiteX28" fmla="*/ 24581 w 111439"/>
                  <a:gd name="connsiteY28" fmla="*/ 33340 h 270190"/>
                  <a:gd name="connsiteX29" fmla="*/ 17085 w 111439"/>
                  <a:gd name="connsiteY29" fmla="*/ 78514 h 270190"/>
                  <a:gd name="connsiteX30" fmla="*/ 16000 w 111439"/>
                  <a:gd name="connsiteY30" fmla="*/ 38568 h 270190"/>
                  <a:gd name="connsiteX31" fmla="*/ 6202 w 111439"/>
                  <a:gd name="connsiteY31" fmla="*/ 36957 h 270190"/>
                  <a:gd name="connsiteX32" fmla="*/ 1205 w 111439"/>
                  <a:gd name="connsiteY32" fmla="*/ 81308 h 270190"/>
                  <a:gd name="connsiteX33" fmla="*/ 2389 w 111439"/>
                  <a:gd name="connsiteY33" fmla="*/ 128225 h 27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11439" h="270190">
                    <a:moveTo>
                      <a:pt x="2454" y="128291"/>
                    </a:moveTo>
                    <a:cubicBezTo>
                      <a:pt x="7353" y="148445"/>
                      <a:pt x="16197" y="180303"/>
                      <a:pt x="16197" y="180303"/>
                    </a:cubicBezTo>
                    <a:cubicBezTo>
                      <a:pt x="15507" y="189049"/>
                      <a:pt x="12909" y="225510"/>
                      <a:pt x="9819" y="270191"/>
                    </a:cubicBezTo>
                    <a:lnTo>
                      <a:pt x="75476" y="243921"/>
                    </a:lnTo>
                    <a:cubicBezTo>
                      <a:pt x="75476" y="243921"/>
                      <a:pt x="74687" y="171130"/>
                      <a:pt x="77613" y="166659"/>
                    </a:cubicBezTo>
                    <a:cubicBezTo>
                      <a:pt x="80078" y="162878"/>
                      <a:pt x="84254" y="167579"/>
                      <a:pt x="104375" y="138779"/>
                    </a:cubicBezTo>
                    <a:cubicBezTo>
                      <a:pt x="110194" y="130461"/>
                      <a:pt x="111279" y="115600"/>
                      <a:pt x="111279" y="115600"/>
                    </a:cubicBezTo>
                    <a:cubicBezTo>
                      <a:pt x="111279" y="115600"/>
                      <a:pt x="112463" y="97320"/>
                      <a:pt x="108386" y="95610"/>
                    </a:cubicBezTo>
                    <a:cubicBezTo>
                      <a:pt x="104276" y="93901"/>
                      <a:pt x="99575" y="96629"/>
                      <a:pt x="98095" y="99786"/>
                    </a:cubicBezTo>
                    <a:cubicBezTo>
                      <a:pt x="96616" y="102942"/>
                      <a:pt x="96978" y="110307"/>
                      <a:pt x="95498" y="113463"/>
                    </a:cubicBezTo>
                    <a:cubicBezTo>
                      <a:pt x="94019" y="116619"/>
                      <a:pt x="84517" y="120433"/>
                      <a:pt x="80506" y="120236"/>
                    </a:cubicBezTo>
                    <a:cubicBezTo>
                      <a:pt x="76495" y="120038"/>
                      <a:pt x="80999" y="66152"/>
                      <a:pt x="80999" y="66152"/>
                    </a:cubicBezTo>
                    <a:cubicBezTo>
                      <a:pt x="80999" y="66152"/>
                      <a:pt x="83235" y="50864"/>
                      <a:pt x="84353" y="45866"/>
                    </a:cubicBezTo>
                    <a:cubicBezTo>
                      <a:pt x="85306" y="41592"/>
                      <a:pt x="89186" y="29099"/>
                      <a:pt x="89186" y="29099"/>
                    </a:cubicBezTo>
                    <a:cubicBezTo>
                      <a:pt x="89186" y="29099"/>
                      <a:pt x="93723" y="10950"/>
                      <a:pt x="88101" y="9569"/>
                    </a:cubicBezTo>
                    <a:cubicBezTo>
                      <a:pt x="84780" y="8748"/>
                      <a:pt x="76330" y="23477"/>
                      <a:pt x="70511" y="39127"/>
                    </a:cubicBezTo>
                    <a:cubicBezTo>
                      <a:pt x="64264" y="55960"/>
                      <a:pt x="60714" y="73812"/>
                      <a:pt x="58938" y="73582"/>
                    </a:cubicBezTo>
                    <a:cubicBezTo>
                      <a:pt x="54730" y="73023"/>
                      <a:pt x="56965" y="43466"/>
                      <a:pt x="56965" y="43466"/>
                    </a:cubicBezTo>
                    <a:cubicBezTo>
                      <a:pt x="56965" y="43466"/>
                      <a:pt x="61141" y="29921"/>
                      <a:pt x="61042" y="23542"/>
                    </a:cubicBezTo>
                    <a:cubicBezTo>
                      <a:pt x="64988" y="15718"/>
                      <a:pt x="67618" y="1219"/>
                      <a:pt x="60648" y="2"/>
                    </a:cubicBezTo>
                    <a:cubicBezTo>
                      <a:pt x="59366" y="-228"/>
                      <a:pt x="50226" y="18216"/>
                      <a:pt x="50226" y="18216"/>
                    </a:cubicBezTo>
                    <a:cubicBezTo>
                      <a:pt x="50226" y="18216"/>
                      <a:pt x="46642" y="31203"/>
                      <a:pt x="44538" y="37252"/>
                    </a:cubicBezTo>
                    <a:cubicBezTo>
                      <a:pt x="40855" y="47971"/>
                      <a:pt x="40296" y="64870"/>
                      <a:pt x="38357" y="72300"/>
                    </a:cubicBezTo>
                    <a:cubicBezTo>
                      <a:pt x="36746" y="78514"/>
                      <a:pt x="35299" y="75949"/>
                      <a:pt x="34642" y="76212"/>
                    </a:cubicBezTo>
                    <a:cubicBezTo>
                      <a:pt x="34116" y="76410"/>
                      <a:pt x="35036" y="67862"/>
                      <a:pt x="36055" y="56124"/>
                    </a:cubicBezTo>
                    <a:cubicBezTo>
                      <a:pt x="36581" y="50206"/>
                      <a:pt x="35891" y="43368"/>
                      <a:pt x="37535" y="36628"/>
                    </a:cubicBezTo>
                    <a:cubicBezTo>
                      <a:pt x="39080" y="30381"/>
                      <a:pt x="39935" y="21438"/>
                      <a:pt x="40329" y="16046"/>
                    </a:cubicBezTo>
                    <a:cubicBezTo>
                      <a:pt x="41447" y="758"/>
                      <a:pt x="31847" y="2336"/>
                      <a:pt x="28493" y="16309"/>
                    </a:cubicBezTo>
                    <a:cubicBezTo>
                      <a:pt x="27244" y="21636"/>
                      <a:pt x="25896" y="27455"/>
                      <a:pt x="24581" y="33340"/>
                    </a:cubicBezTo>
                    <a:cubicBezTo>
                      <a:pt x="19419" y="56256"/>
                      <a:pt x="19551" y="78317"/>
                      <a:pt x="17085" y="78514"/>
                    </a:cubicBezTo>
                    <a:cubicBezTo>
                      <a:pt x="13896" y="78744"/>
                      <a:pt x="16000" y="38568"/>
                      <a:pt x="16000" y="38568"/>
                    </a:cubicBezTo>
                    <a:cubicBezTo>
                      <a:pt x="16000" y="38568"/>
                      <a:pt x="11068" y="16309"/>
                      <a:pt x="6202" y="36957"/>
                    </a:cubicBezTo>
                    <a:cubicBezTo>
                      <a:pt x="515" y="60924"/>
                      <a:pt x="1106" y="80454"/>
                      <a:pt x="1205" y="81308"/>
                    </a:cubicBezTo>
                    <a:cubicBezTo>
                      <a:pt x="1731" y="87161"/>
                      <a:pt x="-2510" y="108071"/>
                      <a:pt x="2389" y="128225"/>
                    </a:cubicBezTo>
                    <a:close/>
                  </a:path>
                </a:pathLst>
              </a:custGeom>
              <a:solidFill>
                <a:srgbClr val="F8A492"/>
              </a:solidFill>
              <a:ln w="3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922FC023-A867-DBFD-808D-717AD70046E8}"/>
                  </a:ext>
                </a:extLst>
              </p:cNvPr>
              <p:cNvSpPr/>
              <p:nvPr/>
            </p:nvSpPr>
            <p:spPr>
              <a:xfrm>
                <a:off x="1562607" y="3812286"/>
                <a:ext cx="311712" cy="526157"/>
              </a:xfrm>
              <a:custGeom>
                <a:avLst/>
                <a:gdLst>
                  <a:gd name="connsiteX0" fmla="*/ 0 w 311712"/>
                  <a:gd name="connsiteY0" fmla="*/ 12992 h 526157"/>
                  <a:gd name="connsiteX1" fmla="*/ 74698 w 311712"/>
                  <a:gd name="connsiteY1" fmla="*/ 1222 h 526157"/>
                  <a:gd name="connsiteX2" fmla="*/ 99849 w 311712"/>
                  <a:gd name="connsiteY2" fmla="*/ 179813 h 526157"/>
                  <a:gd name="connsiteX3" fmla="*/ 248884 w 311712"/>
                  <a:gd name="connsiteY3" fmla="*/ 68358 h 526157"/>
                  <a:gd name="connsiteX4" fmla="*/ 280611 w 311712"/>
                  <a:gd name="connsiteY4" fmla="*/ 65728 h 526157"/>
                  <a:gd name="connsiteX5" fmla="*/ 310792 w 311712"/>
                  <a:gd name="connsiteY5" fmla="*/ 66550 h 526157"/>
                  <a:gd name="connsiteX6" fmla="*/ 311713 w 311712"/>
                  <a:gd name="connsiteY6" fmla="*/ 66615 h 526157"/>
                  <a:gd name="connsiteX7" fmla="*/ 311581 w 311712"/>
                  <a:gd name="connsiteY7" fmla="*/ 90320 h 526157"/>
                  <a:gd name="connsiteX8" fmla="*/ 212685 w 311712"/>
                  <a:gd name="connsiteY8" fmla="*/ 502705 h 526157"/>
                  <a:gd name="connsiteX9" fmla="*/ 80320 w 311712"/>
                  <a:gd name="connsiteY9" fmla="*/ 523943 h 526157"/>
                  <a:gd name="connsiteX10" fmla="*/ 192071 w 311712"/>
                  <a:gd name="connsiteY10" fmla="*/ 348706 h 526157"/>
                  <a:gd name="connsiteX11" fmla="*/ 208905 w 311712"/>
                  <a:gd name="connsiteY11" fmla="*/ 244845 h 526157"/>
                  <a:gd name="connsiteX12" fmla="*/ 51158 w 311712"/>
                  <a:gd name="connsiteY12" fmla="*/ 306787 h 526157"/>
                  <a:gd name="connsiteX13" fmla="*/ 66 w 311712"/>
                  <a:gd name="connsiteY13" fmla="*/ 12959 h 526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11712" h="526157">
                    <a:moveTo>
                      <a:pt x="0" y="12992"/>
                    </a:moveTo>
                    <a:cubicBezTo>
                      <a:pt x="0" y="12992"/>
                      <a:pt x="73975" y="-4729"/>
                      <a:pt x="74698" y="1222"/>
                    </a:cubicBezTo>
                    <a:cubicBezTo>
                      <a:pt x="90249" y="131384"/>
                      <a:pt x="97219" y="178432"/>
                      <a:pt x="99849" y="179813"/>
                    </a:cubicBezTo>
                    <a:cubicBezTo>
                      <a:pt x="108825" y="184416"/>
                      <a:pt x="227678" y="75723"/>
                      <a:pt x="248884" y="68358"/>
                    </a:cubicBezTo>
                    <a:cubicBezTo>
                      <a:pt x="259010" y="64840"/>
                      <a:pt x="270057" y="65432"/>
                      <a:pt x="280611" y="65728"/>
                    </a:cubicBezTo>
                    <a:cubicBezTo>
                      <a:pt x="305828" y="66484"/>
                      <a:pt x="310792" y="66550"/>
                      <a:pt x="310792" y="66550"/>
                    </a:cubicBezTo>
                    <a:cubicBezTo>
                      <a:pt x="311516" y="66583"/>
                      <a:pt x="311713" y="66615"/>
                      <a:pt x="311713" y="66615"/>
                    </a:cubicBezTo>
                    <a:lnTo>
                      <a:pt x="311581" y="90320"/>
                    </a:lnTo>
                    <a:cubicBezTo>
                      <a:pt x="283175" y="115866"/>
                      <a:pt x="218143" y="502967"/>
                      <a:pt x="212685" y="502705"/>
                    </a:cubicBezTo>
                    <a:cubicBezTo>
                      <a:pt x="206570" y="502409"/>
                      <a:pt x="78051" y="534760"/>
                      <a:pt x="80320" y="523943"/>
                    </a:cubicBezTo>
                    <a:cubicBezTo>
                      <a:pt x="80682" y="522201"/>
                      <a:pt x="167446" y="451185"/>
                      <a:pt x="192071" y="348706"/>
                    </a:cubicBezTo>
                    <a:cubicBezTo>
                      <a:pt x="200323" y="314316"/>
                      <a:pt x="204400" y="277263"/>
                      <a:pt x="208905" y="244845"/>
                    </a:cubicBezTo>
                    <a:cubicBezTo>
                      <a:pt x="180367" y="259147"/>
                      <a:pt x="68813" y="314053"/>
                      <a:pt x="51158" y="306787"/>
                    </a:cubicBezTo>
                    <a:cubicBezTo>
                      <a:pt x="-3814" y="284233"/>
                      <a:pt x="66" y="12959"/>
                      <a:pt x="66" y="12959"/>
                    </a:cubicBezTo>
                    <a:close/>
                  </a:path>
                </a:pathLst>
              </a:custGeom>
              <a:solidFill>
                <a:srgbClr val="C31828"/>
              </a:solidFill>
              <a:ln w="3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02F9ECF-A061-8178-E10A-37BC9D39B963}"/>
                  </a:ext>
                </a:extLst>
              </p:cNvPr>
              <p:cNvSpPr/>
              <p:nvPr/>
            </p:nvSpPr>
            <p:spPr>
              <a:xfrm>
                <a:off x="1124785" y="4470732"/>
                <a:ext cx="216490" cy="160963"/>
              </a:xfrm>
              <a:custGeom>
                <a:avLst/>
                <a:gdLst>
                  <a:gd name="connsiteX0" fmla="*/ 216491 w 216490"/>
                  <a:gd name="connsiteY0" fmla="*/ 41820 h 160963"/>
                  <a:gd name="connsiteX1" fmla="*/ 92936 w 216490"/>
                  <a:gd name="connsiteY1" fmla="*/ 152092 h 160963"/>
                  <a:gd name="connsiteX2" fmla="*/ 4101 w 216490"/>
                  <a:gd name="connsiteY2" fmla="*/ 139697 h 160963"/>
                  <a:gd name="connsiteX3" fmla="*/ 31225 w 216490"/>
                  <a:gd name="connsiteY3" fmla="*/ 132793 h 160963"/>
                  <a:gd name="connsiteX4" fmla="*/ 146165 w 216490"/>
                  <a:gd name="connsiteY4" fmla="*/ 0 h 160963"/>
                  <a:gd name="connsiteX5" fmla="*/ 216491 w 216490"/>
                  <a:gd name="connsiteY5" fmla="*/ 41820 h 16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6490" h="160963">
                    <a:moveTo>
                      <a:pt x="216491" y="41820"/>
                    </a:moveTo>
                    <a:cubicBezTo>
                      <a:pt x="216491" y="41820"/>
                      <a:pt x="96915" y="135489"/>
                      <a:pt x="92936" y="152092"/>
                    </a:cubicBezTo>
                    <a:cubicBezTo>
                      <a:pt x="87183" y="175994"/>
                      <a:pt x="-22300" y="144563"/>
                      <a:pt x="4101" y="139697"/>
                    </a:cubicBezTo>
                    <a:cubicBezTo>
                      <a:pt x="10183" y="138579"/>
                      <a:pt x="29614" y="133648"/>
                      <a:pt x="31225" y="132793"/>
                    </a:cubicBezTo>
                    <a:cubicBezTo>
                      <a:pt x="39773" y="128223"/>
                      <a:pt x="146165" y="0"/>
                      <a:pt x="146165" y="0"/>
                    </a:cubicBezTo>
                    <a:lnTo>
                      <a:pt x="216491" y="41820"/>
                    </a:lnTo>
                    <a:close/>
                  </a:path>
                </a:pathLst>
              </a:custGeom>
              <a:solidFill>
                <a:srgbClr val="F7A491"/>
              </a:solidFill>
              <a:ln w="3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ECB73C1-6958-5E20-FD41-3A34F7C87CED}"/>
                  </a:ext>
                </a:extLst>
              </p:cNvPr>
              <p:cNvSpPr/>
              <p:nvPr/>
            </p:nvSpPr>
            <p:spPr>
              <a:xfrm>
                <a:off x="1022693" y="4604215"/>
                <a:ext cx="199306" cy="75754"/>
              </a:xfrm>
              <a:custGeom>
                <a:avLst/>
                <a:gdLst>
                  <a:gd name="connsiteX0" fmla="*/ 54837 w 199306"/>
                  <a:gd name="connsiteY0" fmla="*/ 6214 h 75754"/>
                  <a:gd name="connsiteX1" fmla="*/ 131179 w 199306"/>
                  <a:gd name="connsiteY1" fmla="*/ 0 h 75754"/>
                  <a:gd name="connsiteX2" fmla="*/ 194929 w 199306"/>
                  <a:gd name="connsiteY2" fmla="*/ 18905 h 75754"/>
                  <a:gd name="connsiteX3" fmla="*/ 198447 w 199306"/>
                  <a:gd name="connsiteY3" fmla="*/ 60462 h 75754"/>
                  <a:gd name="connsiteX4" fmla="*/ 193351 w 199306"/>
                  <a:gd name="connsiteY4" fmla="*/ 75750 h 75754"/>
                  <a:gd name="connsiteX5" fmla="*/ 98860 w 199306"/>
                  <a:gd name="connsiteY5" fmla="*/ 56878 h 75754"/>
                  <a:gd name="connsiteX6" fmla="*/ 8085 w 199306"/>
                  <a:gd name="connsiteY6" fmla="*/ 24823 h 75754"/>
                  <a:gd name="connsiteX7" fmla="*/ 54837 w 199306"/>
                  <a:gd name="connsiteY7" fmla="*/ 6247 h 75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9306" h="75754">
                    <a:moveTo>
                      <a:pt x="54837" y="6214"/>
                    </a:moveTo>
                    <a:lnTo>
                      <a:pt x="131179" y="0"/>
                    </a:lnTo>
                    <a:cubicBezTo>
                      <a:pt x="131179" y="0"/>
                      <a:pt x="153010" y="18050"/>
                      <a:pt x="194929" y="18905"/>
                    </a:cubicBezTo>
                    <a:cubicBezTo>
                      <a:pt x="194929" y="18905"/>
                      <a:pt x="201636" y="38072"/>
                      <a:pt x="198447" y="60462"/>
                    </a:cubicBezTo>
                    <a:cubicBezTo>
                      <a:pt x="197888" y="64309"/>
                      <a:pt x="197263" y="76013"/>
                      <a:pt x="193351" y="75750"/>
                    </a:cubicBezTo>
                    <a:cubicBezTo>
                      <a:pt x="179246" y="74797"/>
                      <a:pt x="141667" y="65427"/>
                      <a:pt x="98860" y="56878"/>
                    </a:cubicBezTo>
                    <a:cubicBezTo>
                      <a:pt x="98860" y="56878"/>
                      <a:pt x="41325" y="44681"/>
                      <a:pt x="8085" y="24823"/>
                    </a:cubicBezTo>
                    <a:cubicBezTo>
                      <a:pt x="-25154" y="4932"/>
                      <a:pt x="54837" y="6247"/>
                      <a:pt x="54837" y="6247"/>
                    </a:cubicBezTo>
                    <a:close/>
                  </a:path>
                </a:pathLst>
              </a:custGeom>
              <a:solidFill>
                <a:srgbClr val="B75742"/>
              </a:solidFill>
              <a:ln w="3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431EF2B-79CA-0F22-4B9F-2B7DAC6595DE}"/>
                  </a:ext>
                </a:extLst>
              </p:cNvPr>
              <p:cNvSpPr/>
              <p:nvPr/>
            </p:nvSpPr>
            <p:spPr>
              <a:xfrm>
                <a:off x="1208680" y="4232262"/>
                <a:ext cx="698611" cy="352193"/>
              </a:xfrm>
              <a:custGeom>
                <a:avLst/>
                <a:gdLst>
                  <a:gd name="connsiteX0" fmla="*/ 668370 w 698611"/>
                  <a:gd name="connsiteY0" fmla="*/ 45347 h 352193"/>
                  <a:gd name="connsiteX1" fmla="*/ 483959 w 698611"/>
                  <a:gd name="connsiteY1" fmla="*/ 37390 h 352193"/>
                  <a:gd name="connsiteX2" fmla="*/ 211699 w 698611"/>
                  <a:gd name="connsiteY2" fmla="*/ 8030 h 352193"/>
                  <a:gd name="connsiteX3" fmla="*/ 0 w 698611"/>
                  <a:gd name="connsiteY3" fmla="*/ 300773 h 352193"/>
                  <a:gd name="connsiteX4" fmla="*/ 70457 w 698611"/>
                  <a:gd name="connsiteY4" fmla="*/ 352194 h 352193"/>
                  <a:gd name="connsiteX5" fmla="*/ 271405 w 698611"/>
                  <a:gd name="connsiteY5" fmla="*/ 127179 h 352193"/>
                  <a:gd name="connsiteX6" fmla="*/ 585321 w 698611"/>
                  <a:gd name="connsiteY6" fmla="*/ 211280 h 352193"/>
                  <a:gd name="connsiteX7" fmla="*/ 668370 w 698611"/>
                  <a:gd name="connsiteY7" fmla="*/ 45314 h 352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98611" h="352193">
                    <a:moveTo>
                      <a:pt x="668370" y="45347"/>
                    </a:moveTo>
                    <a:cubicBezTo>
                      <a:pt x="668370" y="45347"/>
                      <a:pt x="580816" y="60076"/>
                      <a:pt x="483959" y="37390"/>
                    </a:cubicBezTo>
                    <a:cubicBezTo>
                      <a:pt x="371912" y="11187"/>
                      <a:pt x="247996" y="-13077"/>
                      <a:pt x="211699" y="8030"/>
                    </a:cubicBezTo>
                    <a:cubicBezTo>
                      <a:pt x="182471" y="25028"/>
                      <a:pt x="0" y="300773"/>
                      <a:pt x="0" y="300773"/>
                    </a:cubicBezTo>
                    <a:lnTo>
                      <a:pt x="70457" y="352194"/>
                    </a:lnTo>
                    <a:lnTo>
                      <a:pt x="271405" y="127179"/>
                    </a:lnTo>
                    <a:cubicBezTo>
                      <a:pt x="271405" y="127179"/>
                      <a:pt x="527752" y="221768"/>
                      <a:pt x="585321" y="211280"/>
                    </a:cubicBezTo>
                    <a:cubicBezTo>
                      <a:pt x="716437" y="187411"/>
                      <a:pt x="718311" y="82696"/>
                      <a:pt x="668370" y="45314"/>
                    </a:cubicBezTo>
                    <a:close/>
                  </a:path>
                </a:pathLst>
              </a:custGeom>
              <a:solidFill>
                <a:srgbClr val="C31828">
                  <a:lumMod val="50000"/>
                </a:srgbClr>
              </a:solidFill>
              <a:ln w="3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A344AB7D-CED5-DF39-3D3B-84B8BEBC39E3}"/>
                  </a:ext>
                </a:extLst>
              </p:cNvPr>
              <p:cNvSpPr/>
              <p:nvPr/>
            </p:nvSpPr>
            <p:spPr>
              <a:xfrm>
                <a:off x="1693723" y="4221947"/>
                <a:ext cx="183325" cy="153637"/>
              </a:xfrm>
              <a:custGeom>
                <a:avLst/>
                <a:gdLst>
                  <a:gd name="connsiteX0" fmla="*/ 87586 w 183325"/>
                  <a:gd name="connsiteY0" fmla="*/ 0 h 153637"/>
                  <a:gd name="connsiteX1" fmla="*/ 0 w 183325"/>
                  <a:gd name="connsiteY1" fmla="*/ 104123 h 153637"/>
                  <a:gd name="connsiteX2" fmla="*/ 162514 w 183325"/>
                  <a:gd name="connsiteY2" fmla="*/ 153637 h 153637"/>
                  <a:gd name="connsiteX3" fmla="*/ 183326 w 183325"/>
                  <a:gd name="connsiteY3" fmla="*/ 55662 h 153637"/>
                  <a:gd name="connsiteX4" fmla="*/ 87586 w 183325"/>
                  <a:gd name="connsiteY4" fmla="*/ 0 h 15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325" h="153637">
                    <a:moveTo>
                      <a:pt x="87586" y="0"/>
                    </a:moveTo>
                    <a:lnTo>
                      <a:pt x="0" y="104123"/>
                    </a:lnTo>
                    <a:lnTo>
                      <a:pt x="162514" y="153637"/>
                    </a:lnTo>
                    <a:lnTo>
                      <a:pt x="183326" y="55662"/>
                    </a:lnTo>
                    <a:lnTo>
                      <a:pt x="87586" y="0"/>
                    </a:lnTo>
                    <a:close/>
                  </a:path>
                </a:pathLst>
              </a:custGeom>
              <a:solidFill>
                <a:srgbClr val="C31828">
                  <a:lumMod val="50000"/>
                </a:srgbClr>
              </a:solidFill>
              <a:ln w="3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0E8D89E2-E3EA-A219-2495-2077E352489C}"/>
                  </a:ext>
                </a:extLst>
              </p:cNvPr>
              <p:cNvSpPr/>
              <p:nvPr/>
            </p:nvSpPr>
            <p:spPr>
              <a:xfrm>
                <a:off x="1541631" y="4697554"/>
                <a:ext cx="70380" cy="246709"/>
              </a:xfrm>
              <a:custGeom>
                <a:avLst/>
                <a:gdLst>
                  <a:gd name="connsiteX0" fmla="*/ 61646 w 70380"/>
                  <a:gd name="connsiteY0" fmla="*/ 0 h 246709"/>
                  <a:gd name="connsiteX1" fmla="*/ 70260 w 70380"/>
                  <a:gd name="connsiteY1" fmla="*/ 169123 h 246709"/>
                  <a:gd name="connsiteX2" fmla="*/ 17162 w 70380"/>
                  <a:gd name="connsiteY2" fmla="*/ 241388 h 246709"/>
                  <a:gd name="connsiteX3" fmla="*/ 23968 w 70380"/>
                  <a:gd name="connsiteY3" fmla="*/ 214264 h 246709"/>
                  <a:gd name="connsiteX4" fmla="*/ 0 w 70380"/>
                  <a:gd name="connsiteY4" fmla="*/ 39585 h 246709"/>
                  <a:gd name="connsiteX5" fmla="*/ 61646 w 70380"/>
                  <a:gd name="connsiteY5" fmla="*/ 0 h 246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80" h="246709">
                    <a:moveTo>
                      <a:pt x="61646" y="0"/>
                    </a:moveTo>
                    <a:cubicBezTo>
                      <a:pt x="61646" y="0"/>
                      <a:pt x="66972" y="144629"/>
                      <a:pt x="70260" y="169123"/>
                    </a:cubicBezTo>
                    <a:cubicBezTo>
                      <a:pt x="73547" y="193518"/>
                      <a:pt x="8877" y="266934"/>
                      <a:pt x="17162" y="241388"/>
                    </a:cubicBezTo>
                    <a:cubicBezTo>
                      <a:pt x="19069" y="235503"/>
                      <a:pt x="23968" y="216072"/>
                      <a:pt x="23968" y="214264"/>
                    </a:cubicBezTo>
                    <a:cubicBezTo>
                      <a:pt x="24001" y="204565"/>
                      <a:pt x="0" y="39585"/>
                      <a:pt x="0" y="39585"/>
                    </a:cubicBezTo>
                    <a:lnTo>
                      <a:pt x="61646" y="0"/>
                    </a:lnTo>
                    <a:close/>
                  </a:path>
                </a:pathLst>
              </a:custGeom>
              <a:solidFill>
                <a:srgbClr val="F7A491"/>
              </a:solidFill>
              <a:ln w="3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4F70B97-7B8F-4DB0-ADB8-3EF3B7D0B48A}"/>
                  </a:ext>
                </a:extLst>
              </p:cNvPr>
              <p:cNvSpPr/>
              <p:nvPr/>
            </p:nvSpPr>
            <p:spPr>
              <a:xfrm>
                <a:off x="1510217" y="4866874"/>
                <a:ext cx="163261" cy="171069"/>
              </a:xfrm>
              <a:custGeom>
                <a:avLst/>
                <a:gdLst>
                  <a:gd name="connsiteX0" fmla="*/ 7217 w 163261"/>
                  <a:gd name="connsiteY0" fmla="*/ 124738 h 171069"/>
                  <a:gd name="connsiteX1" fmla="*/ 54955 w 163261"/>
                  <a:gd name="connsiteY1" fmla="*/ 47114 h 171069"/>
                  <a:gd name="connsiteX2" fmla="*/ 101904 w 163261"/>
                  <a:gd name="connsiteY2" fmla="*/ 0 h 171069"/>
                  <a:gd name="connsiteX3" fmla="*/ 140141 w 163261"/>
                  <a:gd name="connsiteY3" fmla="*/ 16636 h 171069"/>
                  <a:gd name="connsiteX4" fmla="*/ 163188 w 163261"/>
                  <a:gd name="connsiteY4" fmla="*/ 38204 h 171069"/>
                  <a:gd name="connsiteX5" fmla="*/ 96743 w 163261"/>
                  <a:gd name="connsiteY5" fmla="*/ 110995 h 171069"/>
                  <a:gd name="connsiteX6" fmla="*/ 18329 w 163261"/>
                  <a:gd name="connsiteY6" fmla="*/ 167183 h 171069"/>
                  <a:gd name="connsiteX7" fmla="*/ 7250 w 163261"/>
                  <a:gd name="connsiteY7" fmla="*/ 124738 h 171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261" h="171069">
                    <a:moveTo>
                      <a:pt x="7217" y="124738"/>
                    </a:moveTo>
                    <a:lnTo>
                      <a:pt x="54955" y="47114"/>
                    </a:lnTo>
                    <a:cubicBezTo>
                      <a:pt x="54955" y="47114"/>
                      <a:pt x="81224" y="36494"/>
                      <a:pt x="101904" y="0"/>
                    </a:cubicBezTo>
                    <a:cubicBezTo>
                      <a:pt x="101904" y="0"/>
                      <a:pt x="121927" y="3189"/>
                      <a:pt x="140141" y="16636"/>
                    </a:cubicBezTo>
                    <a:cubicBezTo>
                      <a:pt x="143297" y="18938"/>
                      <a:pt x="164668" y="34587"/>
                      <a:pt x="163188" y="38204"/>
                    </a:cubicBezTo>
                    <a:cubicBezTo>
                      <a:pt x="157698" y="51486"/>
                      <a:pt x="128568" y="79926"/>
                      <a:pt x="96743" y="110995"/>
                    </a:cubicBezTo>
                    <a:cubicBezTo>
                      <a:pt x="96743" y="110995"/>
                      <a:pt x="51602" y="147391"/>
                      <a:pt x="18329" y="167183"/>
                    </a:cubicBezTo>
                    <a:cubicBezTo>
                      <a:pt x="-14943" y="186975"/>
                      <a:pt x="7250" y="124738"/>
                      <a:pt x="7250" y="124738"/>
                    </a:cubicBezTo>
                    <a:close/>
                  </a:path>
                </a:pathLst>
              </a:custGeom>
              <a:solidFill>
                <a:srgbClr val="B75742"/>
              </a:solidFill>
              <a:ln w="3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AFA72B4-3D1C-8411-3A4F-FCCE5740E023}"/>
                  </a:ext>
                </a:extLst>
              </p:cNvPr>
              <p:cNvSpPr/>
              <p:nvPr/>
            </p:nvSpPr>
            <p:spPr>
              <a:xfrm>
                <a:off x="1453413" y="4200379"/>
                <a:ext cx="506948" cy="630708"/>
              </a:xfrm>
              <a:custGeom>
                <a:avLst/>
                <a:gdLst>
                  <a:gd name="connsiteX0" fmla="*/ 7931 w 506948"/>
                  <a:gd name="connsiteY0" fmla="*/ 212028 h 630708"/>
                  <a:gd name="connsiteX1" fmla="*/ 285682 w 506948"/>
                  <a:gd name="connsiteY1" fmla="*/ 132431 h 630708"/>
                  <a:gd name="connsiteX2" fmla="*/ 354593 w 506948"/>
                  <a:gd name="connsiteY2" fmla="*/ 0 h 630708"/>
                  <a:gd name="connsiteX3" fmla="*/ 506948 w 506948"/>
                  <a:gd name="connsiteY3" fmla="*/ 93964 h 630708"/>
                  <a:gd name="connsiteX4" fmla="*/ 480285 w 506948"/>
                  <a:gd name="connsiteY4" fmla="*/ 247602 h 630708"/>
                  <a:gd name="connsiteX5" fmla="*/ 300115 w 506948"/>
                  <a:gd name="connsiteY5" fmla="*/ 292315 h 630708"/>
                  <a:gd name="connsiteX6" fmla="*/ 137469 w 506948"/>
                  <a:gd name="connsiteY6" fmla="*/ 303461 h 630708"/>
                  <a:gd name="connsiteX7" fmla="*/ 173010 w 506948"/>
                  <a:gd name="connsiteY7" fmla="*/ 617080 h 630708"/>
                  <a:gd name="connsiteX8" fmla="*/ 83484 w 506948"/>
                  <a:gd name="connsiteY8" fmla="*/ 630429 h 630708"/>
                  <a:gd name="connsiteX9" fmla="*/ 7931 w 506948"/>
                  <a:gd name="connsiteY9" fmla="*/ 212061 h 630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6948" h="630708">
                    <a:moveTo>
                      <a:pt x="7931" y="212028"/>
                    </a:moveTo>
                    <a:cubicBezTo>
                      <a:pt x="38541" y="171194"/>
                      <a:pt x="285682" y="132431"/>
                      <a:pt x="285682" y="132431"/>
                    </a:cubicBezTo>
                    <a:lnTo>
                      <a:pt x="354593" y="0"/>
                    </a:lnTo>
                    <a:lnTo>
                      <a:pt x="506948" y="93964"/>
                    </a:lnTo>
                    <a:cubicBezTo>
                      <a:pt x="506948" y="93964"/>
                      <a:pt x="491726" y="215217"/>
                      <a:pt x="480285" y="247602"/>
                    </a:cubicBezTo>
                    <a:cubicBezTo>
                      <a:pt x="465062" y="290770"/>
                      <a:pt x="362648" y="292973"/>
                      <a:pt x="300115" y="292315"/>
                    </a:cubicBezTo>
                    <a:cubicBezTo>
                      <a:pt x="242579" y="291723"/>
                      <a:pt x="137469" y="303461"/>
                      <a:pt x="137469" y="303461"/>
                    </a:cubicBezTo>
                    <a:lnTo>
                      <a:pt x="173010" y="617080"/>
                    </a:lnTo>
                    <a:cubicBezTo>
                      <a:pt x="173010" y="617080"/>
                      <a:pt x="103145" y="632993"/>
                      <a:pt x="83484" y="630429"/>
                    </a:cubicBezTo>
                    <a:cubicBezTo>
                      <a:pt x="81281" y="630133"/>
                      <a:pt x="-30174" y="262824"/>
                      <a:pt x="7931" y="212061"/>
                    </a:cubicBezTo>
                    <a:close/>
                  </a:path>
                </a:pathLst>
              </a:custGeom>
              <a:solidFill>
                <a:srgbClr val="C31828">
                  <a:lumMod val="75000"/>
                </a:srgbClr>
              </a:solidFill>
              <a:ln w="3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072F07-5DCA-396D-A332-9D71A44CAAB3}"/>
                  </a:ext>
                </a:extLst>
              </p:cNvPr>
              <p:cNvSpPr/>
              <p:nvPr/>
            </p:nvSpPr>
            <p:spPr>
              <a:xfrm>
                <a:off x="1734360" y="3879131"/>
                <a:ext cx="230741" cy="483794"/>
              </a:xfrm>
              <a:custGeom>
                <a:avLst/>
                <a:gdLst>
                  <a:gd name="connsiteX0" fmla="*/ 139138 w 230741"/>
                  <a:gd name="connsiteY0" fmla="*/ 0 h 483794"/>
                  <a:gd name="connsiteX1" fmla="*/ 225113 w 230741"/>
                  <a:gd name="connsiteY1" fmla="*/ 4800 h 483794"/>
                  <a:gd name="connsiteX2" fmla="*/ 227678 w 230741"/>
                  <a:gd name="connsiteY2" fmla="*/ 5523 h 483794"/>
                  <a:gd name="connsiteX3" fmla="*/ 222056 w 230741"/>
                  <a:gd name="connsiteY3" fmla="*/ 350903 h 483794"/>
                  <a:gd name="connsiteX4" fmla="*/ 203151 w 230741"/>
                  <a:gd name="connsiteY4" fmla="*/ 483794 h 483794"/>
                  <a:gd name="connsiteX5" fmla="*/ 50796 w 230741"/>
                  <a:gd name="connsiteY5" fmla="*/ 449207 h 483794"/>
                  <a:gd name="connsiteX6" fmla="*/ 0 w 230741"/>
                  <a:gd name="connsiteY6" fmla="*/ 398510 h 483794"/>
                  <a:gd name="connsiteX7" fmla="*/ 55201 w 230741"/>
                  <a:gd name="connsiteY7" fmla="*/ 268972 h 483794"/>
                  <a:gd name="connsiteX8" fmla="*/ 97120 w 230741"/>
                  <a:gd name="connsiteY8" fmla="*/ 74632 h 483794"/>
                  <a:gd name="connsiteX9" fmla="*/ 139138 w 230741"/>
                  <a:gd name="connsiteY9" fmla="*/ 33 h 483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0741" h="483794">
                    <a:moveTo>
                      <a:pt x="139138" y="0"/>
                    </a:moveTo>
                    <a:lnTo>
                      <a:pt x="225113" y="4800"/>
                    </a:lnTo>
                    <a:cubicBezTo>
                      <a:pt x="225113" y="4800"/>
                      <a:pt x="227086" y="5392"/>
                      <a:pt x="227678" y="5523"/>
                    </a:cubicBezTo>
                    <a:cubicBezTo>
                      <a:pt x="234681" y="6806"/>
                      <a:pt x="228335" y="257333"/>
                      <a:pt x="222056" y="350903"/>
                    </a:cubicBezTo>
                    <a:cubicBezTo>
                      <a:pt x="215809" y="444473"/>
                      <a:pt x="203151" y="483794"/>
                      <a:pt x="203151" y="483794"/>
                    </a:cubicBezTo>
                    <a:cubicBezTo>
                      <a:pt x="203151" y="483794"/>
                      <a:pt x="86567" y="463082"/>
                      <a:pt x="50796" y="449207"/>
                    </a:cubicBezTo>
                    <a:cubicBezTo>
                      <a:pt x="35935" y="443454"/>
                      <a:pt x="0" y="398510"/>
                      <a:pt x="0" y="398510"/>
                    </a:cubicBezTo>
                    <a:cubicBezTo>
                      <a:pt x="0" y="398510"/>
                      <a:pt x="36724" y="349161"/>
                      <a:pt x="55201" y="268972"/>
                    </a:cubicBezTo>
                    <a:cubicBezTo>
                      <a:pt x="69470" y="207129"/>
                      <a:pt x="87060" y="97515"/>
                      <a:pt x="97120" y="74632"/>
                    </a:cubicBezTo>
                    <a:cubicBezTo>
                      <a:pt x="120233" y="22094"/>
                      <a:pt x="139138" y="33"/>
                      <a:pt x="139138" y="33"/>
                    </a:cubicBezTo>
                    <a:close/>
                  </a:path>
                </a:pathLst>
              </a:custGeom>
              <a:solidFill>
                <a:srgbClr val="C31828">
                  <a:lumMod val="60000"/>
                  <a:lumOff val="40000"/>
                </a:srgbClr>
              </a:solidFill>
              <a:ln w="3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46D41C4-1B59-4CBC-57A6-D8AB50F60DF7}"/>
                </a:ext>
              </a:extLst>
            </p:cNvPr>
            <p:cNvSpPr/>
            <p:nvPr/>
          </p:nvSpPr>
          <p:spPr>
            <a:xfrm>
              <a:off x="1863809" y="3796268"/>
              <a:ext cx="95631" cy="171466"/>
            </a:xfrm>
            <a:custGeom>
              <a:avLst/>
              <a:gdLst>
                <a:gd name="connsiteX0" fmla="*/ 93199 w 95631"/>
                <a:gd name="connsiteY0" fmla="*/ 11749 h 171466"/>
                <a:gd name="connsiteX1" fmla="*/ 95632 w 95631"/>
                <a:gd name="connsiteY1" fmla="*/ 87663 h 171466"/>
                <a:gd name="connsiteX2" fmla="*/ 11399 w 95631"/>
                <a:gd name="connsiteY2" fmla="*/ 170186 h 171466"/>
                <a:gd name="connsiteX3" fmla="*/ 8703 w 95631"/>
                <a:gd name="connsiteY3" fmla="*/ 86019 h 171466"/>
                <a:gd name="connsiteX4" fmla="*/ 18599 w 95631"/>
                <a:gd name="connsiteY4" fmla="*/ 50084 h 171466"/>
                <a:gd name="connsiteX5" fmla="*/ 25734 w 95631"/>
                <a:gd name="connsiteY5" fmla="*/ 11453 h 171466"/>
                <a:gd name="connsiteX6" fmla="*/ 93166 w 95631"/>
                <a:gd name="connsiteY6" fmla="*/ 11749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31" h="171466">
                  <a:moveTo>
                    <a:pt x="93199" y="11749"/>
                  </a:moveTo>
                  <a:lnTo>
                    <a:pt x="95632" y="87663"/>
                  </a:lnTo>
                  <a:cubicBezTo>
                    <a:pt x="95632" y="87663"/>
                    <a:pt x="39970" y="183567"/>
                    <a:pt x="11399" y="170186"/>
                  </a:cubicBezTo>
                  <a:cubicBezTo>
                    <a:pt x="-12569" y="158975"/>
                    <a:pt x="8703" y="86019"/>
                    <a:pt x="8703" y="86019"/>
                  </a:cubicBezTo>
                  <a:cubicBezTo>
                    <a:pt x="8703" y="86019"/>
                    <a:pt x="12846" y="69285"/>
                    <a:pt x="18599" y="50084"/>
                  </a:cubicBezTo>
                  <a:cubicBezTo>
                    <a:pt x="22611" y="36670"/>
                    <a:pt x="25964" y="22105"/>
                    <a:pt x="25734" y="11453"/>
                  </a:cubicBezTo>
                  <a:cubicBezTo>
                    <a:pt x="25142" y="-14488"/>
                    <a:pt x="93166" y="11749"/>
                    <a:pt x="93166" y="11749"/>
                  </a:cubicBezTo>
                  <a:close/>
                </a:path>
              </a:pathLst>
            </a:custGeom>
            <a:solidFill>
              <a:srgbClr val="F7A491"/>
            </a:solidFill>
            <a:ln w="328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8758369-5F0E-9977-2DAE-67BBD516F1FE}"/>
                </a:ext>
              </a:extLst>
            </p:cNvPr>
            <p:cNvSpPr/>
            <p:nvPr/>
          </p:nvSpPr>
          <p:spPr>
            <a:xfrm>
              <a:off x="1883395" y="3796268"/>
              <a:ext cx="73843" cy="47396"/>
            </a:xfrm>
            <a:custGeom>
              <a:avLst/>
              <a:gdLst>
                <a:gd name="connsiteX0" fmla="*/ 6181 w 73843"/>
                <a:gd name="connsiteY0" fmla="*/ 11453 h 47396"/>
                <a:gd name="connsiteX1" fmla="*/ 73613 w 73843"/>
                <a:gd name="connsiteY1" fmla="*/ 11749 h 47396"/>
                <a:gd name="connsiteX2" fmla="*/ 73843 w 73843"/>
                <a:gd name="connsiteY2" fmla="*/ 19179 h 47396"/>
                <a:gd name="connsiteX3" fmla="*/ 66248 w 73843"/>
                <a:gd name="connsiteY3" fmla="*/ 27826 h 47396"/>
                <a:gd name="connsiteX4" fmla="*/ 0 w 73843"/>
                <a:gd name="connsiteY4" fmla="*/ 46895 h 47396"/>
                <a:gd name="connsiteX5" fmla="*/ 6181 w 73843"/>
                <a:gd name="connsiteY5" fmla="*/ 11453 h 4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843" h="47396">
                  <a:moveTo>
                    <a:pt x="6181" y="11453"/>
                  </a:moveTo>
                  <a:cubicBezTo>
                    <a:pt x="5589" y="-14488"/>
                    <a:pt x="73613" y="11749"/>
                    <a:pt x="73613" y="11749"/>
                  </a:cubicBezTo>
                  <a:lnTo>
                    <a:pt x="73843" y="19179"/>
                  </a:lnTo>
                  <a:cubicBezTo>
                    <a:pt x="71542" y="22631"/>
                    <a:pt x="69010" y="25557"/>
                    <a:pt x="66248" y="27826"/>
                  </a:cubicBezTo>
                  <a:cubicBezTo>
                    <a:pt x="47968" y="42687"/>
                    <a:pt x="21502" y="49361"/>
                    <a:pt x="0" y="46895"/>
                  </a:cubicBezTo>
                  <a:cubicBezTo>
                    <a:pt x="3584" y="34402"/>
                    <a:pt x="6411" y="21283"/>
                    <a:pt x="6181" y="11453"/>
                  </a:cubicBezTo>
                  <a:close/>
                </a:path>
              </a:pathLst>
            </a:custGeom>
            <a:solidFill>
              <a:srgbClr val="F47458"/>
            </a:solidFill>
            <a:ln w="328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7" name="Graphic 4">
              <a:extLst>
                <a:ext uri="{FF2B5EF4-FFF2-40B4-BE49-F238E27FC236}">
                  <a16:creationId xmlns:a16="http://schemas.microsoft.com/office/drawing/2014/main" id="{BD14AB23-B67B-5944-58E1-EA2EB87EFAF7}"/>
                </a:ext>
              </a:extLst>
            </p:cNvPr>
            <p:cNvGrpSpPr/>
            <p:nvPr/>
          </p:nvGrpSpPr>
          <p:grpSpPr>
            <a:xfrm>
              <a:off x="1850412" y="3594159"/>
              <a:ext cx="198552" cy="244138"/>
              <a:chOff x="1850412" y="3594159"/>
              <a:chExt cx="198552" cy="244138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F380E1EC-2F5F-328B-E3DD-AA5201DD44ED}"/>
                  </a:ext>
                </a:extLst>
              </p:cNvPr>
              <p:cNvSpPr/>
              <p:nvPr/>
            </p:nvSpPr>
            <p:spPr>
              <a:xfrm>
                <a:off x="1859683" y="3634916"/>
                <a:ext cx="96864" cy="139236"/>
              </a:xfrm>
              <a:custGeom>
                <a:avLst/>
                <a:gdLst>
                  <a:gd name="connsiteX0" fmla="*/ 30846 w 96864"/>
                  <a:gd name="connsiteY0" fmla="*/ 0 h 139236"/>
                  <a:gd name="connsiteX1" fmla="*/ 368 w 96864"/>
                  <a:gd name="connsiteY1" fmla="*/ 78709 h 139236"/>
                  <a:gd name="connsiteX2" fmla="*/ 5859 w 96864"/>
                  <a:gd name="connsiteY2" fmla="*/ 139237 h 139236"/>
                  <a:gd name="connsiteX3" fmla="*/ 96864 w 96864"/>
                  <a:gd name="connsiteY3" fmla="*/ 30478 h 139236"/>
                  <a:gd name="connsiteX4" fmla="*/ 30846 w 96864"/>
                  <a:gd name="connsiteY4" fmla="*/ 0 h 139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864" h="139236">
                    <a:moveTo>
                      <a:pt x="30846" y="0"/>
                    </a:moveTo>
                    <a:cubicBezTo>
                      <a:pt x="30846" y="0"/>
                      <a:pt x="2473" y="42741"/>
                      <a:pt x="368" y="78709"/>
                    </a:cubicBezTo>
                    <a:cubicBezTo>
                      <a:pt x="-1736" y="114677"/>
                      <a:pt x="5859" y="139237"/>
                      <a:pt x="5859" y="139237"/>
                    </a:cubicBezTo>
                    <a:lnTo>
                      <a:pt x="96864" y="30478"/>
                    </a:lnTo>
                    <a:lnTo>
                      <a:pt x="308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3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E3497D99-BDC4-B8BE-89EA-9F7841932807}"/>
                  </a:ext>
                </a:extLst>
              </p:cNvPr>
              <p:cNvSpPr/>
              <p:nvPr/>
            </p:nvSpPr>
            <p:spPr>
              <a:xfrm>
                <a:off x="1850412" y="3684750"/>
                <a:ext cx="26940" cy="45717"/>
              </a:xfrm>
              <a:custGeom>
                <a:avLst/>
                <a:gdLst>
                  <a:gd name="connsiteX0" fmla="*/ 204 w 26940"/>
                  <a:gd name="connsiteY0" fmla="*/ 21511 h 45717"/>
                  <a:gd name="connsiteX1" fmla="*/ 11152 w 26940"/>
                  <a:gd name="connsiteY1" fmla="*/ 45676 h 45717"/>
                  <a:gd name="connsiteX2" fmla="*/ 26736 w 26940"/>
                  <a:gd name="connsiteY2" fmla="*/ 24207 h 45717"/>
                  <a:gd name="connsiteX3" fmla="*/ 15788 w 26940"/>
                  <a:gd name="connsiteY3" fmla="*/ 42 h 45717"/>
                  <a:gd name="connsiteX4" fmla="*/ 204 w 26940"/>
                  <a:gd name="connsiteY4" fmla="*/ 21511 h 45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940" h="45717">
                    <a:moveTo>
                      <a:pt x="204" y="21511"/>
                    </a:moveTo>
                    <a:cubicBezTo>
                      <a:pt x="-1078" y="34103"/>
                      <a:pt x="3820" y="44920"/>
                      <a:pt x="11152" y="45676"/>
                    </a:cubicBezTo>
                    <a:cubicBezTo>
                      <a:pt x="18484" y="46432"/>
                      <a:pt x="25454" y="36832"/>
                      <a:pt x="26736" y="24207"/>
                    </a:cubicBezTo>
                    <a:cubicBezTo>
                      <a:pt x="28018" y="11615"/>
                      <a:pt x="23120" y="798"/>
                      <a:pt x="15788" y="42"/>
                    </a:cubicBezTo>
                    <a:cubicBezTo>
                      <a:pt x="8456" y="-714"/>
                      <a:pt x="1486" y="8886"/>
                      <a:pt x="204" y="21511"/>
                    </a:cubicBezTo>
                    <a:close/>
                  </a:path>
                </a:pathLst>
              </a:custGeom>
              <a:solidFill>
                <a:srgbClr val="F48C7F"/>
              </a:solidFill>
              <a:ln w="3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C22B351-E3A5-79AB-5E49-59B85BF54D3E}"/>
                  </a:ext>
                </a:extLst>
              </p:cNvPr>
              <p:cNvSpPr/>
              <p:nvPr/>
            </p:nvSpPr>
            <p:spPr>
              <a:xfrm>
                <a:off x="1852301" y="3646557"/>
                <a:ext cx="134452" cy="184748"/>
              </a:xfrm>
              <a:custGeom>
                <a:avLst/>
                <a:gdLst>
                  <a:gd name="connsiteX0" fmla="*/ 133705 w 134452"/>
                  <a:gd name="connsiteY0" fmla="*/ 36262 h 184748"/>
                  <a:gd name="connsiteX1" fmla="*/ 105233 w 134452"/>
                  <a:gd name="connsiteY1" fmla="*/ 165175 h 184748"/>
                  <a:gd name="connsiteX2" fmla="*/ 6633 w 134452"/>
                  <a:gd name="connsiteY2" fmla="*/ 167148 h 184748"/>
                  <a:gd name="connsiteX3" fmla="*/ 50952 w 134452"/>
                  <a:gd name="connsiteY3" fmla="*/ 5916 h 184748"/>
                  <a:gd name="connsiteX4" fmla="*/ 133705 w 134452"/>
                  <a:gd name="connsiteY4" fmla="*/ 36262 h 184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452" h="184748">
                    <a:moveTo>
                      <a:pt x="133705" y="36262"/>
                    </a:moveTo>
                    <a:cubicBezTo>
                      <a:pt x="135776" y="35835"/>
                      <a:pt x="135579" y="140550"/>
                      <a:pt x="105233" y="165175"/>
                    </a:cubicBezTo>
                    <a:cubicBezTo>
                      <a:pt x="74887" y="189834"/>
                      <a:pt x="22052" y="191971"/>
                      <a:pt x="6633" y="167148"/>
                    </a:cubicBezTo>
                    <a:cubicBezTo>
                      <a:pt x="-10431" y="139695"/>
                      <a:pt x="5811" y="29358"/>
                      <a:pt x="50952" y="5916"/>
                    </a:cubicBezTo>
                    <a:cubicBezTo>
                      <a:pt x="96093" y="-17526"/>
                      <a:pt x="133705" y="36262"/>
                      <a:pt x="133705" y="36262"/>
                    </a:cubicBezTo>
                    <a:close/>
                  </a:path>
                </a:pathLst>
              </a:custGeom>
              <a:solidFill>
                <a:srgbClr val="F7A491"/>
              </a:solidFill>
              <a:ln w="3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652EDA8-759C-A924-3F2F-1E12B028B2BA}"/>
                  </a:ext>
                </a:extLst>
              </p:cNvPr>
              <p:cNvSpPr/>
              <p:nvPr/>
            </p:nvSpPr>
            <p:spPr>
              <a:xfrm>
                <a:off x="1883737" y="3594159"/>
                <a:ext cx="165227" cy="244138"/>
              </a:xfrm>
              <a:custGeom>
                <a:avLst/>
                <a:gdLst>
                  <a:gd name="connsiteX0" fmla="*/ 109962 w 165227"/>
                  <a:gd name="connsiteY0" fmla="*/ 23727 h 244138"/>
                  <a:gd name="connsiteX1" fmla="*/ 160035 w 165227"/>
                  <a:gd name="connsiteY1" fmla="*/ 95005 h 244138"/>
                  <a:gd name="connsiteX2" fmla="*/ 109009 w 165227"/>
                  <a:gd name="connsiteY2" fmla="*/ 203732 h 244138"/>
                  <a:gd name="connsiteX3" fmla="*/ 74257 w 165227"/>
                  <a:gd name="connsiteY3" fmla="*/ 244138 h 244138"/>
                  <a:gd name="connsiteX4" fmla="*/ 72942 w 165227"/>
                  <a:gd name="connsiteY4" fmla="*/ 230527 h 244138"/>
                  <a:gd name="connsiteX5" fmla="*/ 73369 w 165227"/>
                  <a:gd name="connsiteY5" fmla="*/ 218001 h 244138"/>
                  <a:gd name="connsiteX6" fmla="*/ 77939 w 165227"/>
                  <a:gd name="connsiteY6" fmla="*/ 206954 h 244138"/>
                  <a:gd name="connsiteX7" fmla="*/ 92866 w 165227"/>
                  <a:gd name="connsiteY7" fmla="*/ 175852 h 244138"/>
                  <a:gd name="connsiteX8" fmla="*/ 99211 w 165227"/>
                  <a:gd name="connsiteY8" fmla="*/ 145703 h 244138"/>
                  <a:gd name="connsiteX9" fmla="*/ 94444 w 165227"/>
                  <a:gd name="connsiteY9" fmla="*/ 96288 h 244138"/>
                  <a:gd name="connsiteX10" fmla="*/ 51276 w 165227"/>
                  <a:gd name="connsiteY10" fmla="*/ 86983 h 244138"/>
                  <a:gd name="connsiteX11" fmla="*/ 10606 w 165227"/>
                  <a:gd name="connsiteY11" fmla="*/ 64758 h 244138"/>
                  <a:gd name="connsiteX12" fmla="*/ 109995 w 165227"/>
                  <a:gd name="connsiteY12" fmla="*/ 23825 h 24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5227" h="244138">
                    <a:moveTo>
                      <a:pt x="109962" y="23727"/>
                    </a:moveTo>
                    <a:cubicBezTo>
                      <a:pt x="133141" y="44045"/>
                      <a:pt x="144352" y="58873"/>
                      <a:pt x="160035" y="95005"/>
                    </a:cubicBezTo>
                    <a:cubicBezTo>
                      <a:pt x="179301" y="139423"/>
                      <a:pt x="141065" y="185419"/>
                      <a:pt x="109009" y="203732"/>
                    </a:cubicBezTo>
                    <a:cubicBezTo>
                      <a:pt x="76953" y="222012"/>
                      <a:pt x="74257" y="244138"/>
                      <a:pt x="74257" y="244138"/>
                    </a:cubicBezTo>
                    <a:lnTo>
                      <a:pt x="72942" y="230527"/>
                    </a:lnTo>
                    <a:cubicBezTo>
                      <a:pt x="72317" y="225530"/>
                      <a:pt x="72482" y="221486"/>
                      <a:pt x="73369" y="218001"/>
                    </a:cubicBezTo>
                    <a:cubicBezTo>
                      <a:pt x="74389" y="213891"/>
                      <a:pt x="76263" y="210472"/>
                      <a:pt x="77939" y="206954"/>
                    </a:cubicBezTo>
                    <a:cubicBezTo>
                      <a:pt x="80668" y="201134"/>
                      <a:pt x="89447" y="181112"/>
                      <a:pt x="92866" y="175852"/>
                    </a:cubicBezTo>
                    <a:cubicBezTo>
                      <a:pt x="101907" y="161944"/>
                      <a:pt x="103683" y="158919"/>
                      <a:pt x="99211" y="145703"/>
                    </a:cubicBezTo>
                    <a:cubicBezTo>
                      <a:pt x="95792" y="135511"/>
                      <a:pt x="99737" y="113088"/>
                      <a:pt x="94444" y="96288"/>
                    </a:cubicBezTo>
                    <a:lnTo>
                      <a:pt x="51276" y="86983"/>
                    </a:lnTo>
                    <a:cubicBezTo>
                      <a:pt x="51276" y="86983"/>
                      <a:pt x="24250" y="80473"/>
                      <a:pt x="10606" y="64758"/>
                    </a:cubicBezTo>
                    <a:cubicBezTo>
                      <a:pt x="-28551" y="19551"/>
                      <a:pt x="48876" y="-30817"/>
                      <a:pt x="109995" y="238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3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794E24F-000B-EB82-AD1C-65F2B168A881}"/>
                  </a:ext>
                </a:extLst>
              </p:cNvPr>
              <p:cNvSpPr/>
              <p:nvPr/>
            </p:nvSpPr>
            <p:spPr>
              <a:xfrm>
                <a:off x="1969257" y="3735270"/>
                <a:ext cx="30932" cy="43113"/>
              </a:xfrm>
              <a:custGeom>
                <a:avLst/>
                <a:gdLst>
                  <a:gd name="connsiteX0" fmla="*/ 3367 w 30932"/>
                  <a:gd name="connsiteY0" fmla="*/ 15967 h 43113"/>
                  <a:gd name="connsiteX1" fmla="*/ 5833 w 30932"/>
                  <a:gd name="connsiteY1" fmla="*/ 42368 h 43113"/>
                  <a:gd name="connsiteX2" fmla="*/ 27565 w 30932"/>
                  <a:gd name="connsiteY2" fmla="*/ 27146 h 43113"/>
                  <a:gd name="connsiteX3" fmla="*/ 25099 w 30932"/>
                  <a:gd name="connsiteY3" fmla="*/ 745 h 43113"/>
                  <a:gd name="connsiteX4" fmla="*/ 3367 w 30932"/>
                  <a:gd name="connsiteY4" fmla="*/ 15967 h 43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32" h="43113">
                    <a:moveTo>
                      <a:pt x="3367" y="15967"/>
                    </a:moveTo>
                    <a:cubicBezTo>
                      <a:pt x="-1959" y="27475"/>
                      <a:pt x="-841" y="39278"/>
                      <a:pt x="5833" y="42368"/>
                    </a:cubicBezTo>
                    <a:cubicBezTo>
                      <a:pt x="12507" y="45459"/>
                      <a:pt x="22239" y="38653"/>
                      <a:pt x="27565" y="27146"/>
                    </a:cubicBezTo>
                    <a:cubicBezTo>
                      <a:pt x="32891" y="15639"/>
                      <a:pt x="31773" y="3835"/>
                      <a:pt x="25099" y="745"/>
                    </a:cubicBezTo>
                    <a:cubicBezTo>
                      <a:pt x="18425" y="-2346"/>
                      <a:pt x="8693" y="4460"/>
                      <a:pt x="3367" y="15967"/>
                    </a:cubicBezTo>
                    <a:close/>
                  </a:path>
                </a:pathLst>
              </a:custGeom>
              <a:solidFill>
                <a:srgbClr val="F7A491"/>
              </a:solidFill>
              <a:ln w="3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4F662CC-470E-2F29-4647-4E983EB097DF}"/>
                </a:ext>
              </a:extLst>
            </p:cNvPr>
            <p:cNvSpPr/>
            <p:nvPr/>
          </p:nvSpPr>
          <p:spPr>
            <a:xfrm>
              <a:off x="2157829" y="3334051"/>
              <a:ext cx="111439" cy="270190"/>
            </a:xfrm>
            <a:custGeom>
              <a:avLst/>
              <a:gdLst>
                <a:gd name="connsiteX0" fmla="*/ 108985 w 111439"/>
                <a:gd name="connsiteY0" fmla="*/ 128291 h 270190"/>
                <a:gd name="connsiteX1" fmla="*/ 95242 w 111439"/>
                <a:gd name="connsiteY1" fmla="*/ 180303 h 270190"/>
                <a:gd name="connsiteX2" fmla="*/ 101620 w 111439"/>
                <a:gd name="connsiteY2" fmla="*/ 270191 h 270190"/>
                <a:gd name="connsiteX3" fmla="*/ 35964 w 111439"/>
                <a:gd name="connsiteY3" fmla="*/ 243921 h 270190"/>
                <a:gd name="connsiteX4" fmla="*/ 33826 w 111439"/>
                <a:gd name="connsiteY4" fmla="*/ 166659 h 270190"/>
                <a:gd name="connsiteX5" fmla="*/ 7064 w 111439"/>
                <a:gd name="connsiteY5" fmla="*/ 138779 h 270190"/>
                <a:gd name="connsiteX6" fmla="*/ 160 w 111439"/>
                <a:gd name="connsiteY6" fmla="*/ 115600 h 270190"/>
                <a:gd name="connsiteX7" fmla="*/ 3053 w 111439"/>
                <a:gd name="connsiteY7" fmla="*/ 95610 h 270190"/>
                <a:gd name="connsiteX8" fmla="*/ 13344 w 111439"/>
                <a:gd name="connsiteY8" fmla="*/ 99786 h 270190"/>
                <a:gd name="connsiteX9" fmla="*/ 15941 w 111439"/>
                <a:gd name="connsiteY9" fmla="*/ 113463 h 270190"/>
                <a:gd name="connsiteX10" fmla="*/ 30933 w 111439"/>
                <a:gd name="connsiteY10" fmla="*/ 120236 h 270190"/>
                <a:gd name="connsiteX11" fmla="*/ 30440 w 111439"/>
                <a:gd name="connsiteY11" fmla="*/ 66152 h 270190"/>
                <a:gd name="connsiteX12" fmla="*/ 27087 w 111439"/>
                <a:gd name="connsiteY12" fmla="*/ 45866 h 270190"/>
                <a:gd name="connsiteX13" fmla="*/ 22253 w 111439"/>
                <a:gd name="connsiteY13" fmla="*/ 29099 h 270190"/>
                <a:gd name="connsiteX14" fmla="*/ 23339 w 111439"/>
                <a:gd name="connsiteY14" fmla="*/ 9570 h 270190"/>
                <a:gd name="connsiteX15" fmla="*/ 40928 w 111439"/>
                <a:gd name="connsiteY15" fmla="*/ 39127 h 270190"/>
                <a:gd name="connsiteX16" fmla="*/ 52501 w 111439"/>
                <a:gd name="connsiteY16" fmla="*/ 73582 h 270190"/>
                <a:gd name="connsiteX17" fmla="*/ 54474 w 111439"/>
                <a:gd name="connsiteY17" fmla="*/ 43466 h 270190"/>
                <a:gd name="connsiteX18" fmla="*/ 50397 w 111439"/>
                <a:gd name="connsiteY18" fmla="*/ 23543 h 270190"/>
                <a:gd name="connsiteX19" fmla="*/ 50791 w 111439"/>
                <a:gd name="connsiteY19" fmla="*/ 2 h 270190"/>
                <a:gd name="connsiteX20" fmla="*/ 61214 w 111439"/>
                <a:gd name="connsiteY20" fmla="*/ 18216 h 270190"/>
                <a:gd name="connsiteX21" fmla="*/ 66901 w 111439"/>
                <a:gd name="connsiteY21" fmla="*/ 37252 h 270190"/>
                <a:gd name="connsiteX22" fmla="*/ 73082 w 111439"/>
                <a:gd name="connsiteY22" fmla="*/ 72300 h 270190"/>
                <a:gd name="connsiteX23" fmla="*/ 76798 w 111439"/>
                <a:gd name="connsiteY23" fmla="*/ 76212 h 270190"/>
                <a:gd name="connsiteX24" fmla="*/ 75384 w 111439"/>
                <a:gd name="connsiteY24" fmla="*/ 56124 h 270190"/>
                <a:gd name="connsiteX25" fmla="*/ 73904 w 111439"/>
                <a:gd name="connsiteY25" fmla="*/ 36628 h 270190"/>
                <a:gd name="connsiteX26" fmla="*/ 71110 w 111439"/>
                <a:gd name="connsiteY26" fmla="*/ 16046 h 270190"/>
                <a:gd name="connsiteX27" fmla="*/ 82946 w 111439"/>
                <a:gd name="connsiteY27" fmla="*/ 16309 h 270190"/>
                <a:gd name="connsiteX28" fmla="*/ 86858 w 111439"/>
                <a:gd name="connsiteY28" fmla="*/ 33340 h 270190"/>
                <a:gd name="connsiteX29" fmla="*/ 94354 w 111439"/>
                <a:gd name="connsiteY29" fmla="*/ 78514 h 270190"/>
                <a:gd name="connsiteX30" fmla="*/ 95439 w 111439"/>
                <a:gd name="connsiteY30" fmla="*/ 38568 h 270190"/>
                <a:gd name="connsiteX31" fmla="*/ 105237 w 111439"/>
                <a:gd name="connsiteY31" fmla="*/ 36957 h 270190"/>
                <a:gd name="connsiteX32" fmla="*/ 110234 w 111439"/>
                <a:gd name="connsiteY32" fmla="*/ 81309 h 270190"/>
                <a:gd name="connsiteX33" fmla="*/ 109051 w 111439"/>
                <a:gd name="connsiteY33" fmla="*/ 128225 h 27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1439" h="270190">
                  <a:moveTo>
                    <a:pt x="108985" y="128291"/>
                  </a:moveTo>
                  <a:cubicBezTo>
                    <a:pt x="104086" y="148445"/>
                    <a:pt x="95242" y="180303"/>
                    <a:pt x="95242" y="180303"/>
                  </a:cubicBezTo>
                  <a:cubicBezTo>
                    <a:pt x="95932" y="189049"/>
                    <a:pt x="98530" y="225510"/>
                    <a:pt x="101620" y="270191"/>
                  </a:cubicBezTo>
                  <a:lnTo>
                    <a:pt x="35964" y="243921"/>
                  </a:lnTo>
                  <a:cubicBezTo>
                    <a:pt x="35964" y="243921"/>
                    <a:pt x="36753" y="171130"/>
                    <a:pt x="33826" y="166659"/>
                  </a:cubicBezTo>
                  <a:cubicBezTo>
                    <a:pt x="31361" y="162878"/>
                    <a:pt x="27185" y="167579"/>
                    <a:pt x="7064" y="138779"/>
                  </a:cubicBezTo>
                  <a:cubicBezTo>
                    <a:pt x="1245" y="130461"/>
                    <a:pt x="160" y="115600"/>
                    <a:pt x="160" y="115600"/>
                  </a:cubicBezTo>
                  <a:cubicBezTo>
                    <a:pt x="160" y="115600"/>
                    <a:pt x="-1024" y="97320"/>
                    <a:pt x="3053" y="95610"/>
                  </a:cubicBezTo>
                  <a:cubicBezTo>
                    <a:pt x="7163" y="93901"/>
                    <a:pt x="11864" y="96630"/>
                    <a:pt x="13344" y="99786"/>
                  </a:cubicBezTo>
                  <a:cubicBezTo>
                    <a:pt x="14823" y="102942"/>
                    <a:pt x="14461" y="110307"/>
                    <a:pt x="15941" y="113463"/>
                  </a:cubicBezTo>
                  <a:cubicBezTo>
                    <a:pt x="17420" y="116619"/>
                    <a:pt x="26922" y="120433"/>
                    <a:pt x="30933" y="120236"/>
                  </a:cubicBezTo>
                  <a:cubicBezTo>
                    <a:pt x="34944" y="120038"/>
                    <a:pt x="30440" y="66152"/>
                    <a:pt x="30440" y="66152"/>
                  </a:cubicBezTo>
                  <a:cubicBezTo>
                    <a:pt x="30440" y="66152"/>
                    <a:pt x="28204" y="50864"/>
                    <a:pt x="27087" y="45866"/>
                  </a:cubicBezTo>
                  <a:cubicBezTo>
                    <a:pt x="26133" y="41592"/>
                    <a:pt x="22253" y="29099"/>
                    <a:pt x="22253" y="29099"/>
                  </a:cubicBezTo>
                  <a:cubicBezTo>
                    <a:pt x="22253" y="29099"/>
                    <a:pt x="17684" y="10950"/>
                    <a:pt x="23339" y="9570"/>
                  </a:cubicBezTo>
                  <a:cubicBezTo>
                    <a:pt x="26659" y="8748"/>
                    <a:pt x="35109" y="23477"/>
                    <a:pt x="40928" y="39127"/>
                  </a:cubicBezTo>
                  <a:cubicBezTo>
                    <a:pt x="47175" y="55960"/>
                    <a:pt x="50726" y="73812"/>
                    <a:pt x="52501" y="73582"/>
                  </a:cubicBezTo>
                  <a:cubicBezTo>
                    <a:pt x="56709" y="73023"/>
                    <a:pt x="54474" y="43466"/>
                    <a:pt x="54474" y="43466"/>
                  </a:cubicBezTo>
                  <a:cubicBezTo>
                    <a:pt x="54474" y="43466"/>
                    <a:pt x="50298" y="29921"/>
                    <a:pt x="50397" y="23543"/>
                  </a:cubicBezTo>
                  <a:cubicBezTo>
                    <a:pt x="46451" y="15718"/>
                    <a:pt x="43821" y="1186"/>
                    <a:pt x="50791" y="2"/>
                  </a:cubicBezTo>
                  <a:cubicBezTo>
                    <a:pt x="52074" y="-228"/>
                    <a:pt x="61214" y="18216"/>
                    <a:pt x="61214" y="18216"/>
                  </a:cubicBezTo>
                  <a:cubicBezTo>
                    <a:pt x="61214" y="18216"/>
                    <a:pt x="64797" y="31203"/>
                    <a:pt x="66901" y="37252"/>
                  </a:cubicBezTo>
                  <a:cubicBezTo>
                    <a:pt x="70584" y="47971"/>
                    <a:pt x="71143" y="64870"/>
                    <a:pt x="73082" y="72300"/>
                  </a:cubicBezTo>
                  <a:cubicBezTo>
                    <a:pt x="74693" y="78514"/>
                    <a:pt x="76140" y="75950"/>
                    <a:pt x="76798" y="76212"/>
                  </a:cubicBezTo>
                  <a:cubicBezTo>
                    <a:pt x="77324" y="76410"/>
                    <a:pt x="76403" y="67862"/>
                    <a:pt x="75384" y="56124"/>
                  </a:cubicBezTo>
                  <a:cubicBezTo>
                    <a:pt x="74858" y="50206"/>
                    <a:pt x="75548" y="43368"/>
                    <a:pt x="73904" y="36628"/>
                  </a:cubicBezTo>
                  <a:cubicBezTo>
                    <a:pt x="72359" y="30381"/>
                    <a:pt x="71504" y="21438"/>
                    <a:pt x="71110" y="16046"/>
                  </a:cubicBezTo>
                  <a:cubicBezTo>
                    <a:pt x="69992" y="758"/>
                    <a:pt x="79592" y="2336"/>
                    <a:pt x="82946" y="16309"/>
                  </a:cubicBezTo>
                  <a:cubicBezTo>
                    <a:pt x="84195" y="21636"/>
                    <a:pt x="85543" y="27455"/>
                    <a:pt x="86858" y="33340"/>
                  </a:cubicBezTo>
                  <a:cubicBezTo>
                    <a:pt x="92020" y="56256"/>
                    <a:pt x="91888" y="78317"/>
                    <a:pt x="94354" y="78514"/>
                  </a:cubicBezTo>
                  <a:cubicBezTo>
                    <a:pt x="97543" y="78744"/>
                    <a:pt x="95439" y="38568"/>
                    <a:pt x="95439" y="38568"/>
                  </a:cubicBezTo>
                  <a:cubicBezTo>
                    <a:pt x="95439" y="38568"/>
                    <a:pt x="100371" y="16309"/>
                    <a:pt x="105237" y="36957"/>
                  </a:cubicBezTo>
                  <a:cubicBezTo>
                    <a:pt x="110924" y="60924"/>
                    <a:pt x="110333" y="80454"/>
                    <a:pt x="110234" y="81309"/>
                  </a:cubicBezTo>
                  <a:cubicBezTo>
                    <a:pt x="109708" y="87161"/>
                    <a:pt x="113949" y="108071"/>
                    <a:pt x="109051" y="128225"/>
                  </a:cubicBezTo>
                  <a:close/>
                </a:path>
              </a:pathLst>
            </a:custGeom>
            <a:solidFill>
              <a:srgbClr val="F8A492"/>
            </a:solidFill>
            <a:ln w="328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93176E8-3629-3E99-4EA3-F6BBB1DE1D7A}"/>
                </a:ext>
              </a:extLst>
            </p:cNvPr>
            <p:cNvSpPr/>
            <p:nvPr/>
          </p:nvSpPr>
          <p:spPr>
            <a:xfrm>
              <a:off x="1855331" y="3533653"/>
              <a:ext cx="438989" cy="974860"/>
            </a:xfrm>
            <a:custGeom>
              <a:avLst/>
              <a:gdLst>
                <a:gd name="connsiteX0" fmla="*/ 104109 w 438989"/>
                <a:gd name="connsiteY0" fmla="*/ 350279 h 974860"/>
                <a:gd name="connsiteX1" fmla="*/ 211323 w 438989"/>
                <a:gd name="connsiteY1" fmla="*/ 336371 h 974860"/>
                <a:gd name="connsiteX2" fmla="*/ 334154 w 438989"/>
                <a:gd name="connsiteY2" fmla="*/ 242111 h 974860"/>
                <a:gd name="connsiteX3" fmla="*/ 332938 w 438989"/>
                <a:gd name="connsiteY3" fmla="*/ 5852 h 974860"/>
                <a:gd name="connsiteX4" fmla="*/ 409970 w 438989"/>
                <a:gd name="connsiteY4" fmla="*/ 0 h 974860"/>
                <a:gd name="connsiteX5" fmla="*/ 436075 w 438989"/>
                <a:gd name="connsiteY5" fmla="*/ 289751 h 974860"/>
                <a:gd name="connsiteX6" fmla="*/ 229439 w 438989"/>
                <a:gd name="connsiteY6" fmla="*/ 493526 h 974860"/>
                <a:gd name="connsiteX7" fmla="*/ 166610 w 438989"/>
                <a:gd name="connsiteY7" fmla="*/ 940827 h 974860"/>
                <a:gd name="connsiteX8" fmla="*/ 52 w 438989"/>
                <a:gd name="connsiteY8" fmla="*/ 970877 h 974860"/>
                <a:gd name="connsiteX9" fmla="*/ 104109 w 438989"/>
                <a:gd name="connsiteY9" fmla="*/ 350311 h 97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989" h="974860">
                  <a:moveTo>
                    <a:pt x="104109" y="350279"/>
                  </a:moveTo>
                  <a:cubicBezTo>
                    <a:pt x="104109" y="350279"/>
                    <a:pt x="189328" y="346300"/>
                    <a:pt x="211323" y="336371"/>
                  </a:cubicBezTo>
                  <a:cubicBezTo>
                    <a:pt x="224639" y="330355"/>
                    <a:pt x="334154" y="242111"/>
                    <a:pt x="334154" y="242111"/>
                  </a:cubicBezTo>
                  <a:lnTo>
                    <a:pt x="332938" y="5852"/>
                  </a:lnTo>
                  <a:lnTo>
                    <a:pt x="409970" y="0"/>
                  </a:lnTo>
                  <a:cubicBezTo>
                    <a:pt x="409970" y="0"/>
                    <a:pt x="449916" y="261147"/>
                    <a:pt x="436075" y="289751"/>
                  </a:cubicBezTo>
                  <a:cubicBezTo>
                    <a:pt x="421806" y="319275"/>
                    <a:pt x="261495" y="440791"/>
                    <a:pt x="229439" y="493526"/>
                  </a:cubicBezTo>
                  <a:cubicBezTo>
                    <a:pt x="210962" y="523905"/>
                    <a:pt x="172462" y="937112"/>
                    <a:pt x="166610" y="940827"/>
                  </a:cubicBezTo>
                  <a:cubicBezTo>
                    <a:pt x="125118" y="962427"/>
                    <a:pt x="-2940" y="983962"/>
                    <a:pt x="52" y="970877"/>
                  </a:cubicBezTo>
                  <a:cubicBezTo>
                    <a:pt x="83429" y="608993"/>
                    <a:pt x="104109" y="350311"/>
                    <a:pt x="104109" y="350311"/>
                  </a:cubicBezTo>
                  <a:close/>
                </a:path>
              </a:pathLst>
            </a:custGeom>
            <a:solidFill>
              <a:srgbClr val="C31828"/>
            </a:solidFill>
            <a:ln w="328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26CFAC16-0774-D809-48E2-120C22A0CAAF}"/>
              </a:ext>
            </a:extLst>
          </p:cNvPr>
          <p:cNvSpPr/>
          <p:nvPr/>
        </p:nvSpPr>
        <p:spPr>
          <a:xfrm>
            <a:off x="2970379" y="2794735"/>
            <a:ext cx="313898" cy="349716"/>
          </a:xfrm>
          <a:custGeom>
            <a:avLst/>
            <a:gdLst>
              <a:gd name="connsiteX0" fmla="*/ 286989 w 286988"/>
              <a:gd name="connsiteY0" fmla="*/ 33 h 319735"/>
              <a:gd name="connsiteX1" fmla="*/ 116025 w 286988"/>
              <a:gd name="connsiteY1" fmla="*/ 87619 h 319735"/>
              <a:gd name="connsiteX2" fmla="*/ 0 w 286988"/>
              <a:gd name="connsiteY2" fmla="*/ 276370 h 319735"/>
              <a:gd name="connsiteX3" fmla="*/ 148738 w 286988"/>
              <a:gd name="connsiteY3" fmla="*/ 319735 h 319735"/>
              <a:gd name="connsiteX4" fmla="*/ 286989 w 286988"/>
              <a:gd name="connsiteY4" fmla="*/ 0 h 31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988" h="319735">
                <a:moveTo>
                  <a:pt x="286989" y="33"/>
                </a:moveTo>
                <a:cubicBezTo>
                  <a:pt x="286989" y="33"/>
                  <a:pt x="188652" y="15190"/>
                  <a:pt x="116025" y="87619"/>
                </a:cubicBezTo>
                <a:cubicBezTo>
                  <a:pt x="43399" y="160048"/>
                  <a:pt x="0" y="276370"/>
                  <a:pt x="0" y="276370"/>
                </a:cubicBezTo>
                <a:lnTo>
                  <a:pt x="148738" y="319735"/>
                </a:lnTo>
                <a:cubicBezTo>
                  <a:pt x="148738" y="319735"/>
                  <a:pt x="89296" y="181057"/>
                  <a:pt x="286989" y="0"/>
                </a:cubicBezTo>
                <a:close/>
              </a:path>
            </a:pathLst>
          </a:custGeom>
          <a:solidFill>
            <a:srgbClr val="FAE0B2"/>
          </a:solidFill>
          <a:ln w="328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420E64D-3EE0-5F9C-D25A-B3E06462D0D3}"/>
              </a:ext>
            </a:extLst>
          </p:cNvPr>
          <p:cNvSpPr/>
          <p:nvPr/>
        </p:nvSpPr>
        <p:spPr>
          <a:xfrm>
            <a:off x="3213470" y="2574856"/>
            <a:ext cx="296690" cy="309048"/>
          </a:xfrm>
          <a:custGeom>
            <a:avLst/>
            <a:gdLst>
              <a:gd name="connsiteX0" fmla="*/ 91994 w 271255"/>
              <a:gd name="connsiteY0" fmla="*/ 272407 h 282554"/>
              <a:gd name="connsiteX1" fmla="*/ 81341 w 271255"/>
              <a:gd name="connsiteY1" fmla="*/ 188635 h 282554"/>
              <a:gd name="connsiteX2" fmla="*/ 6282 w 271255"/>
              <a:gd name="connsiteY2" fmla="*/ 149938 h 282554"/>
              <a:gd name="connsiteX3" fmla="*/ 6643 w 271255"/>
              <a:gd name="connsiteY3" fmla="*/ 129126 h 282554"/>
              <a:gd name="connsiteX4" fmla="*/ 83018 w 271255"/>
              <a:gd name="connsiteY4" fmla="*/ 93092 h 282554"/>
              <a:gd name="connsiteX5" fmla="*/ 96629 w 271255"/>
              <a:gd name="connsiteY5" fmla="*/ 9747 h 282554"/>
              <a:gd name="connsiteX6" fmla="*/ 116520 w 271255"/>
              <a:gd name="connsiteY6" fmla="*/ 3665 h 282554"/>
              <a:gd name="connsiteX7" fmla="*/ 174385 w 271255"/>
              <a:gd name="connsiteY7" fmla="*/ 65179 h 282554"/>
              <a:gd name="connsiteX8" fmla="*/ 257861 w 271255"/>
              <a:gd name="connsiteY8" fmla="*/ 52390 h 282554"/>
              <a:gd name="connsiteX9" fmla="*/ 269796 w 271255"/>
              <a:gd name="connsiteY9" fmla="*/ 69453 h 282554"/>
              <a:gd name="connsiteX10" fmla="*/ 229192 w 271255"/>
              <a:gd name="connsiteY10" fmla="*/ 143494 h 282554"/>
              <a:gd name="connsiteX11" fmla="*/ 267166 w 271255"/>
              <a:gd name="connsiteY11" fmla="*/ 218915 h 282554"/>
              <a:gd name="connsiteX12" fmla="*/ 254639 w 271255"/>
              <a:gd name="connsiteY12" fmla="*/ 235518 h 282554"/>
              <a:gd name="connsiteX13" fmla="*/ 171656 w 271255"/>
              <a:gd name="connsiteY13" fmla="*/ 219770 h 282554"/>
              <a:gd name="connsiteX14" fmla="*/ 111654 w 271255"/>
              <a:gd name="connsiteY14" fmla="*/ 279180 h 282554"/>
              <a:gd name="connsiteX15" fmla="*/ 91961 w 271255"/>
              <a:gd name="connsiteY15" fmla="*/ 272407 h 282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1255" h="282554">
                <a:moveTo>
                  <a:pt x="91994" y="272407"/>
                </a:moveTo>
                <a:lnTo>
                  <a:pt x="81341" y="188635"/>
                </a:lnTo>
                <a:lnTo>
                  <a:pt x="6282" y="149938"/>
                </a:lnTo>
                <a:cubicBezTo>
                  <a:pt x="-2267" y="145532"/>
                  <a:pt x="-2037" y="133236"/>
                  <a:pt x="6643" y="129126"/>
                </a:cubicBezTo>
                <a:lnTo>
                  <a:pt x="83018" y="93092"/>
                </a:lnTo>
                <a:lnTo>
                  <a:pt x="96629" y="9747"/>
                </a:lnTo>
                <a:cubicBezTo>
                  <a:pt x="98174" y="246"/>
                  <a:pt x="109945" y="-3338"/>
                  <a:pt x="116520" y="3665"/>
                </a:cubicBezTo>
                <a:lnTo>
                  <a:pt x="174385" y="65179"/>
                </a:lnTo>
                <a:lnTo>
                  <a:pt x="257861" y="52390"/>
                </a:lnTo>
                <a:cubicBezTo>
                  <a:pt x="267363" y="50943"/>
                  <a:pt x="274432" y="61004"/>
                  <a:pt x="269796" y="69453"/>
                </a:cubicBezTo>
                <a:lnTo>
                  <a:pt x="229192" y="143494"/>
                </a:lnTo>
                <a:lnTo>
                  <a:pt x="267166" y="218915"/>
                </a:lnTo>
                <a:cubicBezTo>
                  <a:pt x="271473" y="227496"/>
                  <a:pt x="264075" y="237326"/>
                  <a:pt x="254639" y="235518"/>
                </a:cubicBezTo>
                <a:lnTo>
                  <a:pt x="171656" y="219770"/>
                </a:lnTo>
                <a:lnTo>
                  <a:pt x="111654" y="279180"/>
                </a:lnTo>
                <a:cubicBezTo>
                  <a:pt x="104816" y="285952"/>
                  <a:pt x="93177" y="281941"/>
                  <a:pt x="91961" y="272407"/>
                </a:cubicBezTo>
                <a:close/>
              </a:path>
            </a:pathLst>
          </a:custGeom>
          <a:solidFill>
            <a:srgbClr val="F7CC7F"/>
          </a:solidFill>
          <a:ln w="328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252913D8-0FFF-93F4-0A10-14552F936156}"/>
              </a:ext>
            </a:extLst>
          </p:cNvPr>
          <p:cNvSpPr/>
          <p:nvPr/>
        </p:nvSpPr>
        <p:spPr>
          <a:xfrm>
            <a:off x="454294" y="3282540"/>
            <a:ext cx="313898" cy="349716"/>
          </a:xfrm>
          <a:custGeom>
            <a:avLst/>
            <a:gdLst>
              <a:gd name="connsiteX0" fmla="*/ 33 w 286988"/>
              <a:gd name="connsiteY0" fmla="*/ 33 h 319735"/>
              <a:gd name="connsiteX1" fmla="*/ 170997 w 286988"/>
              <a:gd name="connsiteY1" fmla="*/ 87619 h 319735"/>
              <a:gd name="connsiteX2" fmla="*/ 286989 w 286988"/>
              <a:gd name="connsiteY2" fmla="*/ 276369 h 319735"/>
              <a:gd name="connsiteX3" fmla="*/ 138250 w 286988"/>
              <a:gd name="connsiteY3" fmla="*/ 319735 h 319735"/>
              <a:gd name="connsiteX4" fmla="*/ 0 w 286988"/>
              <a:gd name="connsiteY4" fmla="*/ 0 h 31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988" h="319735">
                <a:moveTo>
                  <a:pt x="33" y="33"/>
                </a:moveTo>
                <a:cubicBezTo>
                  <a:pt x="33" y="33"/>
                  <a:pt x="98370" y="15189"/>
                  <a:pt x="170997" y="87619"/>
                </a:cubicBezTo>
                <a:cubicBezTo>
                  <a:pt x="243623" y="160048"/>
                  <a:pt x="286989" y="276369"/>
                  <a:pt x="286989" y="276369"/>
                </a:cubicBezTo>
                <a:lnTo>
                  <a:pt x="138250" y="319735"/>
                </a:lnTo>
                <a:cubicBezTo>
                  <a:pt x="138250" y="319735"/>
                  <a:pt x="197693" y="181057"/>
                  <a:pt x="0" y="0"/>
                </a:cubicBezTo>
                <a:close/>
              </a:path>
            </a:pathLst>
          </a:custGeom>
          <a:solidFill>
            <a:srgbClr val="FAE0B2"/>
          </a:solidFill>
          <a:ln w="328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C2743ED0-2F52-DFB4-B2DE-41276282E451}"/>
              </a:ext>
            </a:extLst>
          </p:cNvPr>
          <p:cNvSpPr/>
          <p:nvPr/>
        </p:nvSpPr>
        <p:spPr>
          <a:xfrm>
            <a:off x="228485" y="3062660"/>
            <a:ext cx="296689" cy="309048"/>
          </a:xfrm>
          <a:custGeom>
            <a:avLst/>
            <a:gdLst>
              <a:gd name="connsiteX0" fmla="*/ 179261 w 271254"/>
              <a:gd name="connsiteY0" fmla="*/ 272407 h 282554"/>
              <a:gd name="connsiteX1" fmla="*/ 189914 w 271254"/>
              <a:gd name="connsiteY1" fmla="*/ 188635 h 282554"/>
              <a:gd name="connsiteX2" fmla="*/ 264973 w 271254"/>
              <a:gd name="connsiteY2" fmla="*/ 149938 h 282554"/>
              <a:gd name="connsiteX3" fmla="*/ 264612 w 271254"/>
              <a:gd name="connsiteY3" fmla="*/ 129126 h 282554"/>
              <a:gd name="connsiteX4" fmla="*/ 188237 w 271254"/>
              <a:gd name="connsiteY4" fmla="*/ 93092 h 282554"/>
              <a:gd name="connsiteX5" fmla="*/ 174626 w 271254"/>
              <a:gd name="connsiteY5" fmla="*/ 9747 h 282554"/>
              <a:gd name="connsiteX6" fmla="*/ 154735 w 271254"/>
              <a:gd name="connsiteY6" fmla="*/ 3665 h 282554"/>
              <a:gd name="connsiteX7" fmla="*/ 96870 w 271254"/>
              <a:gd name="connsiteY7" fmla="*/ 65179 h 282554"/>
              <a:gd name="connsiteX8" fmla="*/ 13394 w 271254"/>
              <a:gd name="connsiteY8" fmla="*/ 52390 h 282554"/>
              <a:gd name="connsiteX9" fmla="*/ 1459 w 271254"/>
              <a:gd name="connsiteY9" fmla="*/ 69453 h 282554"/>
              <a:gd name="connsiteX10" fmla="*/ 42063 w 271254"/>
              <a:gd name="connsiteY10" fmla="*/ 143494 h 282554"/>
              <a:gd name="connsiteX11" fmla="*/ 4089 w 271254"/>
              <a:gd name="connsiteY11" fmla="*/ 218915 h 282554"/>
              <a:gd name="connsiteX12" fmla="*/ 16616 w 271254"/>
              <a:gd name="connsiteY12" fmla="*/ 235518 h 282554"/>
              <a:gd name="connsiteX13" fmla="*/ 99566 w 271254"/>
              <a:gd name="connsiteY13" fmla="*/ 219770 h 282554"/>
              <a:gd name="connsiteX14" fmla="*/ 159568 w 271254"/>
              <a:gd name="connsiteY14" fmla="*/ 279180 h 282554"/>
              <a:gd name="connsiteX15" fmla="*/ 179261 w 271254"/>
              <a:gd name="connsiteY15" fmla="*/ 272407 h 282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1254" h="282554">
                <a:moveTo>
                  <a:pt x="179261" y="272407"/>
                </a:moveTo>
                <a:lnTo>
                  <a:pt x="189914" y="188635"/>
                </a:lnTo>
                <a:lnTo>
                  <a:pt x="264973" y="149938"/>
                </a:lnTo>
                <a:cubicBezTo>
                  <a:pt x="273522" y="145532"/>
                  <a:pt x="273292" y="133236"/>
                  <a:pt x="264612" y="129126"/>
                </a:cubicBezTo>
                <a:lnTo>
                  <a:pt x="188237" y="93092"/>
                </a:lnTo>
                <a:lnTo>
                  <a:pt x="174626" y="9747"/>
                </a:lnTo>
                <a:cubicBezTo>
                  <a:pt x="173080" y="246"/>
                  <a:pt x="161310" y="-3338"/>
                  <a:pt x="154735" y="3665"/>
                </a:cubicBezTo>
                <a:lnTo>
                  <a:pt x="96870" y="65179"/>
                </a:lnTo>
                <a:lnTo>
                  <a:pt x="13394" y="52390"/>
                </a:lnTo>
                <a:cubicBezTo>
                  <a:pt x="3892" y="50943"/>
                  <a:pt x="-3177" y="61004"/>
                  <a:pt x="1459" y="69453"/>
                </a:cubicBezTo>
                <a:lnTo>
                  <a:pt x="42063" y="143494"/>
                </a:lnTo>
                <a:lnTo>
                  <a:pt x="4089" y="218915"/>
                </a:lnTo>
                <a:cubicBezTo>
                  <a:pt x="-250" y="227496"/>
                  <a:pt x="7180" y="237326"/>
                  <a:pt x="16616" y="235518"/>
                </a:cubicBezTo>
                <a:lnTo>
                  <a:pt x="99566" y="219770"/>
                </a:lnTo>
                <a:lnTo>
                  <a:pt x="159568" y="279180"/>
                </a:lnTo>
                <a:cubicBezTo>
                  <a:pt x="166406" y="285952"/>
                  <a:pt x="178045" y="281941"/>
                  <a:pt x="179261" y="272407"/>
                </a:cubicBezTo>
                <a:close/>
              </a:path>
            </a:pathLst>
          </a:custGeom>
          <a:solidFill>
            <a:srgbClr val="F7CC7F"/>
          </a:solidFill>
          <a:ln w="328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79" name="Graphic 4">
            <a:extLst>
              <a:ext uri="{FF2B5EF4-FFF2-40B4-BE49-F238E27FC236}">
                <a16:creationId xmlns:a16="http://schemas.microsoft.com/office/drawing/2014/main" id="{8A5659F7-5D2A-00B6-036E-731A4BDD925D}"/>
              </a:ext>
            </a:extLst>
          </p:cNvPr>
          <p:cNvGrpSpPr/>
          <p:nvPr/>
        </p:nvGrpSpPr>
        <p:grpSpPr>
          <a:xfrm>
            <a:off x="2127727" y="2668316"/>
            <a:ext cx="1008185" cy="2650448"/>
            <a:chOff x="2773861" y="3202296"/>
            <a:chExt cx="921754" cy="2423229"/>
          </a:xfrm>
        </p:grpSpPr>
        <p:grpSp>
          <p:nvGrpSpPr>
            <p:cNvPr id="80" name="Graphic 4">
              <a:extLst>
                <a:ext uri="{FF2B5EF4-FFF2-40B4-BE49-F238E27FC236}">
                  <a16:creationId xmlns:a16="http://schemas.microsoft.com/office/drawing/2014/main" id="{8E0DB3AB-E909-8250-C451-D9E523F3E52C}"/>
                </a:ext>
              </a:extLst>
            </p:cNvPr>
            <p:cNvGrpSpPr/>
            <p:nvPr/>
          </p:nvGrpSpPr>
          <p:grpSpPr>
            <a:xfrm>
              <a:off x="2962833" y="4624106"/>
              <a:ext cx="440100" cy="1001419"/>
              <a:chOff x="2962833" y="4624106"/>
              <a:chExt cx="440100" cy="1001419"/>
            </a:xfrm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4EECA9C6-EB9B-C4D1-B27C-2109BD3EF613}"/>
                  </a:ext>
                </a:extLst>
              </p:cNvPr>
              <p:cNvSpPr/>
              <p:nvPr/>
            </p:nvSpPr>
            <p:spPr>
              <a:xfrm>
                <a:off x="3006955" y="4624106"/>
                <a:ext cx="395978" cy="976499"/>
              </a:xfrm>
              <a:custGeom>
                <a:avLst/>
                <a:gdLst>
                  <a:gd name="connsiteX0" fmla="*/ 289685 w 395978"/>
                  <a:gd name="connsiteY0" fmla="*/ 66 h 976499"/>
                  <a:gd name="connsiteX1" fmla="*/ 236160 w 395978"/>
                  <a:gd name="connsiteY1" fmla="*/ 62764 h 976499"/>
                  <a:gd name="connsiteX2" fmla="*/ 186219 w 395978"/>
                  <a:gd name="connsiteY2" fmla="*/ 159062 h 976499"/>
                  <a:gd name="connsiteX3" fmla="*/ 174975 w 395978"/>
                  <a:gd name="connsiteY3" fmla="*/ 501318 h 976499"/>
                  <a:gd name="connsiteX4" fmla="*/ 18740 w 395978"/>
                  <a:gd name="connsiteY4" fmla="*/ 840090 h 976499"/>
                  <a:gd name="connsiteX5" fmla="*/ 0 w 395978"/>
                  <a:gd name="connsiteY5" fmla="*/ 870863 h 976499"/>
                  <a:gd name="connsiteX6" fmla="*/ 0 w 395978"/>
                  <a:gd name="connsiteY6" fmla="*/ 870863 h 976499"/>
                  <a:gd name="connsiteX7" fmla="*/ 3616 w 395978"/>
                  <a:gd name="connsiteY7" fmla="*/ 939413 h 976499"/>
                  <a:gd name="connsiteX8" fmla="*/ 43892 w 395978"/>
                  <a:gd name="connsiteY8" fmla="*/ 976499 h 976499"/>
                  <a:gd name="connsiteX9" fmla="*/ 52834 w 395978"/>
                  <a:gd name="connsiteY9" fmla="*/ 879181 h 976499"/>
                  <a:gd name="connsiteX10" fmla="*/ 269005 w 395978"/>
                  <a:gd name="connsiteY10" fmla="*/ 546492 h 976499"/>
                  <a:gd name="connsiteX11" fmla="*/ 376416 w 395978"/>
                  <a:gd name="connsiteY11" fmla="*/ 134535 h 976499"/>
                  <a:gd name="connsiteX12" fmla="*/ 395978 w 395978"/>
                  <a:gd name="connsiteY12" fmla="*/ 55300 h 976499"/>
                  <a:gd name="connsiteX13" fmla="*/ 289652 w 395978"/>
                  <a:gd name="connsiteY13" fmla="*/ 0 h 976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5978" h="976499">
                    <a:moveTo>
                      <a:pt x="289685" y="66"/>
                    </a:moveTo>
                    <a:cubicBezTo>
                      <a:pt x="291657" y="888"/>
                      <a:pt x="263547" y="37119"/>
                      <a:pt x="236160" y="62764"/>
                    </a:cubicBezTo>
                    <a:cubicBezTo>
                      <a:pt x="214066" y="90479"/>
                      <a:pt x="193353" y="123291"/>
                      <a:pt x="186219" y="159062"/>
                    </a:cubicBezTo>
                    <a:cubicBezTo>
                      <a:pt x="175369" y="213442"/>
                      <a:pt x="184411" y="482184"/>
                      <a:pt x="174975" y="501318"/>
                    </a:cubicBezTo>
                    <a:cubicBezTo>
                      <a:pt x="93931" y="580554"/>
                      <a:pt x="35245" y="779430"/>
                      <a:pt x="18740" y="840090"/>
                    </a:cubicBezTo>
                    <a:cubicBezTo>
                      <a:pt x="15518" y="851926"/>
                      <a:pt x="9008" y="862578"/>
                      <a:pt x="0" y="870863"/>
                    </a:cubicBezTo>
                    <a:lnTo>
                      <a:pt x="0" y="870863"/>
                    </a:lnTo>
                    <a:lnTo>
                      <a:pt x="3616" y="939413"/>
                    </a:lnTo>
                    <a:lnTo>
                      <a:pt x="43892" y="976499"/>
                    </a:lnTo>
                    <a:cubicBezTo>
                      <a:pt x="43892" y="976499"/>
                      <a:pt x="34949" y="920640"/>
                      <a:pt x="52834" y="879181"/>
                    </a:cubicBezTo>
                    <a:cubicBezTo>
                      <a:pt x="52834" y="879181"/>
                      <a:pt x="256906" y="570131"/>
                      <a:pt x="269005" y="546492"/>
                    </a:cubicBezTo>
                    <a:cubicBezTo>
                      <a:pt x="292151" y="479225"/>
                      <a:pt x="376416" y="134535"/>
                      <a:pt x="376416" y="134535"/>
                    </a:cubicBezTo>
                    <a:lnTo>
                      <a:pt x="395978" y="55300"/>
                    </a:lnTo>
                    <a:cubicBezTo>
                      <a:pt x="395978" y="55300"/>
                      <a:pt x="289816" y="66"/>
                      <a:pt x="289652" y="0"/>
                    </a:cubicBezTo>
                    <a:close/>
                  </a:path>
                </a:pathLst>
              </a:custGeom>
              <a:solidFill>
                <a:srgbClr val="F7A491"/>
              </a:solidFill>
              <a:ln w="3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9168E2FA-9FCC-398A-FD11-B45D3B37C31E}"/>
                  </a:ext>
                </a:extLst>
              </p:cNvPr>
              <p:cNvSpPr/>
              <p:nvPr/>
            </p:nvSpPr>
            <p:spPr>
              <a:xfrm>
                <a:off x="2962833" y="5493851"/>
                <a:ext cx="119841" cy="131674"/>
              </a:xfrm>
              <a:custGeom>
                <a:avLst/>
                <a:gdLst>
                  <a:gd name="connsiteX0" fmla="*/ 0 w 119841"/>
                  <a:gd name="connsiteY0" fmla="*/ 23179 h 131674"/>
                  <a:gd name="connsiteX1" fmla="*/ 27683 w 119841"/>
                  <a:gd name="connsiteY1" fmla="*/ 77756 h 131674"/>
                  <a:gd name="connsiteX2" fmla="*/ 58457 w 119841"/>
                  <a:gd name="connsiteY2" fmla="*/ 129965 h 131674"/>
                  <a:gd name="connsiteX3" fmla="*/ 119839 w 119841"/>
                  <a:gd name="connsiteY3" fmla="*/ 127467 h 131674"/>
                  <a:gd name="connsiteX4" fmla="*/ 88572 w 119841"/>
                  <a:gd name="connsiteY4" fmla="*/ 107149 h 131674"/>
                  <a:gd name="connsiteX5" fmla="*/ 45273 w 119841"/>
                  <a:gd name="connsiteY5" fmla="*/ 0 h 131674"/>
                  <a:gd name="connsiteX6" fmla="*/ 33 w 119841"/>
                  <a:gd name="connsiteY6" fmla="*/ 23179 h 131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841" h="131674">
                    <a:moveTo>
                      <a:pt x="0" y="23179"/>
                    </a:moveTo>
                    <a:cubicBezTo>
                      <a:pt x="0" y="23179"/>
                      <a:pt x="25480" y="62468"/>
                      <a:pt x="27683" y="77756"/>
                    </a:cubicBezTo>
                    <a:cubicBezTo>
                      <a:pt x="29853" y="93077"/>
                      <a:pt x="43431" y="127795"/>
                      <a:pt x="58457" y="129965"/>
                    </a:cubicBezTo>
                    <a:cubicBezTo>
                      <a:pt x="61876" y="130459"/>
                      <a:pt x="120266" y="134765"/>
                      <a:pt x="119839" y="127467"/>
                    </a:cubicBezTo>
                    <a:cubicBezTo>
                      <a:pt x="119510" y="121878"/>
                      <a:pt x="98370" y="113921"/>
                      <a:pt x="88572" y="107149"/>
                    </a:cubicBezTo>
                    <a:cubicBezTo>
                      <a:pt x="71608" y="95444"/>
                      <a:pt x="45273" y="0"/>
                      <a:pt x="45273" y="0"/>
                    </a:cubicBezTo>
                    <a:cubicBezTo>
                      <a:pt x="45273" y="0"/>
                      <a:pt x="1151" y="10949"/>
                      <a:pt x="33" y="231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3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DC65D7E-91F6-7889-9CBE-30C2B8E45521}"/>
                </a:ext>
              </a:extLst>
            </p:cNvPr>
            <p:cNvSpPr/>
            <p:nvPr/>
          </p:nvSpPr>
          <p:spPr>
            <a:xfrm>
              <a:off x="3347370" y="4683680"/>
              <a:ext cx="310167" cy="922809"/>
            </a:xfrm>
            <a:custGeom>
              <a:avLst/>
              <a:gdLst>
                <a:gd name="connsiteX0" fmla="*/ 123686 w 310167"/>
                <a:gd name="connsiteY0" fmla="*/ 59607 h 922809"/>
                <a:gd name="connsiteX1" fmla="*/ 255952 w 310167"/>
                <a:gd name="connsiteY1" fmla="*/ 390060 h 922809"/>
                <a:gd name="connsiteX2" fmla="*/ 239579 w 310167"/>
                <a:gd name="connsiteY2" fmla="*/ 867937 h 922809"/>
                <a:gd name="connsiteX3" fmla="*/ 262035 w 310167"/>
                <a:gd name="connsiteY3" fmla="*/ 890623 h 922809"/>
                <a:gd name="connsiteX4" fmla="*/ 305236 w 310167"/>
                <a:gd name="connsiteY4" fmla="*/ 910020 h 922809"/>
                <a:gd name="connsiteX5" fmla="*/ 310168 w 310167"/>
                <a:gd name="connsiteY5" fmla="*/ 922810 h 922809"/>
                <a:gd name="connsiteX6" fmla="*/ 186877 w 310167"/>
                <a:gd name="connsiteY6" fmla="*/ 914031 h 922809"/>
                <a:gd name="connsiteX7" fmla="*/ 185134 w 310167"/>
                <a:gd name="connsiteY7" fmla="*/ 880365 h 922809"/>
                <a:gd name="connsiteX8" fmla="*/ 141078 w 310167"/>
                <a:gd name="connsiteY8" fmla="*/ 500595 h 922809"/>
                <a:gd name="connsiteX9" fmla="*/ 148245 w 310167"/>
                <a:gd name="connsiteY9" fmla="*/ 408702 h 922809"/>
                <a:gd name="connsiteX10" fmla="*/ 0 w 310167"/>
                <a:gd name="connsiteY10" fmla="*/ 122502 h 922809"/>
                <a:gd name="connsiteX11" fmla="*/ 93241 w 310167"/>
                <a:gd name="connsiteY11" fmla="*/ 0 h 922809"/>
                <a:gd name="connsiteX12" fmla="*/ 123653 w 310167"/>
                <a:gd name="connsiteY12" fmla="*/ 59607 h 92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0167" h="922809">
                  <a:moveTo>
                    <a:pt x="123686" y="59607"/>
                  </a:moveTo>
                  <a:cubicBezTo>
                    <a:pt x="123686" y="59607"/>
                    <a:pt x="255130" y="340645"/>
                    <a:pt x="255952" y="390060"/>
                  </a:cubicBezTo>
                  <a:cubicBezTo>
                    <a:pt x="256676" y="432407"/>
                    <a:pt x="232971" y="670046"/>
                    <a:pt x="239579" y="867937"/>
                  </a:cubicBezTo>
                  <a:cubicBezTo>
                    <a:pt x="239810" y="875071"/>
                    <a:pt x="248851" y="884573"/>
                    <a:pt x="262035" y="890623"/>
                  </a:cubicBezTo>
                  <a:cubicBezTo>
                    <a:pt x="269432" y="894009"/>
                    <a:pt x="305236" y="910020"/>
                    <a:pt x="305236" y="910020"/>
                  </a:cubicBezTo>
                  <a:lnTo>
                    <a:pt x="310168" y="922810"/>
                  </a:lnTo>
                  <a:lnTo>
                    <a:pt x="186877" y="914031"/>
                  </a:lnTo>
                  <a:lnTo>
                    <a:pt x="185134" y="880365"/>
                  </a:lnTo>
                  <a:cubicBezTo>
                    <a:pt x="185134" y="880365"/>
                    <a:pt x="136081" y="584334"/>
                    <a:pt x="141078" y="500595"/>
                  </a:cubicBezTo>
                  <a:cubicBezTo>
                    <a:pt x="141867" y="487444"/>
                    <a:pt x="148245" y="408702"/>
                    <a:pt x="148245" y="408702"/>
                  </a:cubicBezTo>
                  <a:lnTo>
                    <a:pt x="0" y="122502"/>
                  </a:lnTo>
                  <a:lnTo>
                    <a:pt x="93241" y="0"/>
                  </a:lnTo>
                  <a:lnTo>
                    <a:pt x="123653" y="59607"/>
                  </a:lnTo>
                  <a:close/>
                </a:path>
              </a:pathLst>
            </a:custGeom>
            <a:solidFill>
              <a:srgbClr val="F7A491"/>
            </a:solidFill>
            <a:ln w="328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AFB816F-FA4A-6A7E-1797-98EF3405FB5E}"/>
                </a:ext>
              </a:extLst>
            </p:cNvPr>
            <p:cNvSpPr/>
            <p:nvPr/>
          </p:nvSpPr>
          <p:spPr>
            <a:xfrm>
              <a:off x="3128606" y="3980630"/>
              <a:ext cx="454338" cy="396799"/>
            </a:xfrm>
            <a:custGeom>
              <a:avLst/>
              <a:gdLst>
                <a:gd name="connsiteX0" fmla="*/ 354779 w 454338"/>
                <a:gd name="connsiteY0" fmla="*/ 131834 h 396799"/>
                <a:gd name="connsiteX1" fmla="*/ 228660 w 454338"/>
                <a:gd name="connsiteY1" fmla="*/ 56577 h 396799"/>
                <a:gd name="connsiteX2" fmla="*/ 154159 w 454338"/>
                <a:gd name="connsiteY2" fmla="*/ 3348 h 396799"/>
                <a:gd name="connsiteX3" fmla="*/ 16402 w 454338"/>
                <a:gd name="connsiteY3" fmla="*/ 77093 h 396799"/>
                <a:gd name="connsiteX4" fmla="*/ 27745 w 454338"/>
                <a:gd name="connsiteY4" fmla="*/ 212088 h 396799"/>
                <a:gd name="connsiteX5" fmla="*/ 138049 w 454338"/>
                <a:gd name="connsiteY5" fmla="*/ 321998 h 396799"/>
                <a:gd name="connsiteX6" fmla="*/ 253844 w 454338"/>
                <a:gd name="connsiteY6" fmla="*/ 381901 h 396799"/>
                <a:gd name="connsiteX7" fmla="*/ 284322 w 454338"/>
                <a:gd name="connsiteY7" fmla="*/ 378548 h 396799"/>
                <a:gd name="connsiteX8" fmla="*/ 422901 w 454338"/>
                <a:gd name="connsiteY8" fmla="*/ 346196 h 396799"/>
                <a:gd name="connsiteX9" fmla="*/ 354811 w 454338"/>
                <a:gd name="connsiteY9" fmla="*/ 131801 h 396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4338" h="396799">
                  <a:moveTo>
                    <a:pt x="354779" y="131834"/>
                  </a:moveTo>
                  <a:cubicBezTo>
                    <a:pt x="334855" y="78770"/>
                    <a:pt x="282842" y="46648"/>
                    <a:pt x="228660" y="56577"/>
                  </a:cubicBezTo>
                  <a:cubicBezTo>
                    <a:pt x="212024" y="29749"/>
                    <a:pt x="184308" y="9825"/>
                    <a:pt x="154159" y="3348"/>
                  </a:cubicBezTo>
                  <a:cubicBezTo>
                    <a:pt x="94651" y="-9408"/>
                    <a:pt x="14232" y="14099"/>
                    <a:pt x="16402" y="77093"/>
                  </a:cubicBezTo>
                  <a:cubicBezTo>
                    <a:pt x="-6678" y="119406"/>
                    <a:pt x="-7566" y="179901"/>
                    <a:pt x="27745" y="212088"/>
                  </a:cubicBezTo>
                  <a:cubicBezTo>
                    <a:pt x="15449" y="269000"/>
                    <a:pt x="68743" y="324004"/>
                    <a:pt x="138049" y="321998"/>
                  </a:cubicBezTo>
                  <a:cubicBezTo>
                    <a:pt x="162181" y="361780"/>
                    <a:pt x="208144" y="387359"/>
                    <a:pt x="253844" y="381901"/>
                  </a:cubicBezTo>
                  <a:cubicBezTo>
                    <a:pt x="264825" y="380586"/>
                    <a:pt x="281560" y="377857"/>
                    <a:pt x="284322" y="378548"/>
                  </a:cubicBezTo>
                  <a:cubicBezTo>
                    <a:pt x="280837" y="377890"/>
                    <a:pt x="357738" y="436873"/>
                    <a:pt x="422901" y="346196"/>
                  </a:cubicBezTo>
                  <a:cubicBezTo>
                    <a:pt x="489413" y="253678"/>
                    <a:pt x="442660" y="141664"/>
                    <a:pt x="354811" y="131801"/>
                  </a:cubicBezTo>
                  <a:close/>
                </a:path>
              </a:pathLst>
            </a:custGeom>
            <a:solidFill>
              <a:srgbClr val="000000">
                <a:lumMod val="75000"/>
                <a:lumOff val="25000"/>
              </a:srgbClr>
            </a:solidFill>
            <a:ln w="328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7A2BF9F-2160-E4CB-CFA1-BAE978D9ABEF}"/>
                </a:ext>
              </a:extLst>
            </p:cNvPr>
            <p:cNvSpPr/>
            <p:nvPr/>
          </p:nvSpPr>
          <p:spPr>
            <a:xfrm>
              <a:off x="3338921" y="3733878"/>
              <a:ext cx="156070" cy="491553"/>
            </a:xfrm>
            <a:custGeom>
              <a:avLst/>
              <a:gdLst>
                <a:gd name="connsiteX0" fmla="*/ 136574 w 156070"/>
                <a:gd name="connsiteY0" fmla="*/ 60330 h 491553"/>
                <a:gd name="connsiteX1" fmla="*/ 148410 w 156070"/>
                <a:gd name="connsiteY1" fmla="*/ 38664 h 491553"/>
                <a:gd name="connsiteX2" fmla="*/ 153539 w 156070"/>
                <a:gd name="connsiteY2" fmla="*/ 31168 h 491553"/>
                <a:gd name="connsiteX3" fmla="*/ 154919 w 156070"/>
                <a:gd name="connsiteY3" fmla="*/ 27979 h 491553"/>
                <a:gd name="connsiteX4" fmla="*/ 155446 w 156070"/>
                <a:gd name="connsiteY4" fmla="*/ 0 h 491553"/>
                <a:gd name="connsiteX5" fmla="*/ 110469 w 156070"/>
                <a:gd name="connsiteY5" fmla="*/ 10882 h 491553"/>
                <a:gd name="connsiteX6" fmla="*/ 100606 w 156070"/>
                <a:gd name="connsiteY6" fmla="*/ 36823 h 491553"/>
                <a:gd name="connsiteX7" fmla="*/ 67268 w 156070"/>
                <a:gd name="connsiteY7" fmla="*/ 5754 h 491553"/>
                <a:gd name="connsiteX8" fmla="*/ 89855 w 156070"/>
                <a:gd name="connsiteY8" fmla="*/ 69996 h 491553"/>
                <a:gd name="connsiteX9" fmla="*/ 58424 w 156070"/>
                <a:gd name="connsiteY9" fmla="*/ 297115 h 491553"/>
                <a:gd name="connsiteX10" fmla="*/ 0 w 156070"/>
                <a:gd name="connsiteY10" fmla="*/ 432505 h 491553"/>
                <a:gd name="connsiteX11" fmla="*/ 46522 w 156070"/>
                <a:gd name="connsiteY11" fmla="*/ 491554 h 491553"/>
                <a:gd name="connsiteX12" fmla="*/ 126020 w 156070"/>
                <a:gd name="connsiteY12" fmla="*/ 293170 h 491553"/>
                <a:gd name="connsiteX13" fmla="*/ 127730 w 156070"/>
                <a:gd name="connsiteY13" fmla="*/ 271931 h 491553"/>
                <a:gd name="connsiteX14" fmla="*/ 136475 w 156070"/>
                <a:gd name="connsiteY14" fmla="*/ 60363 h 491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6070" h="491553">
                  <a:moveTo>
                    <a:pt x="136574" y="60330"/>
                  </a:moveTo>
                  <a:cubicBezTo>
                    <a:pt x="139796" y="52736"/>
                    <a:pt x="143741" y="45470"/>
                    <a:pt x="148410" y="38664"/>
                  </a:cubicBezTo>
                  <a:lnTo>
                    <a:pt x="153539" y="31168"/>
                  </a:lnTo>
                  <a:cubicBezTo>
                    <a:pt x="154163" y="29853"/>
                    <a:pt x="154657" y="28735"/>
                    <a:pt x="154919" y="27979"/>
                  </a:cubicBezTo>
                  <a:cubicBezTo>
                    <a:pt x="157155" y="21338"/>
                    <a:pt x="155446" y="0"/>
                    <a:pt x="155446" y="0"/>
                  </a:cubicBezTo>
                  <a:lnTo>
                    <a:pt x="110469" y="10882"/>
                  </a:lnTo>
                  <a:lnTo>
                    <a:pt x="100606" y="36823"/>
                  </a:lnTo>
                  <a:cubicBezTo>
                    <a:pt x="90611" y="32187"/>
                    <a:pt x="73514" y="-2597"/>
                    <a:pt x="67268" y="5754"/>
                  </a:cubicBezTo>
                  <a:cubicBezTo>
                    <a:pt x="59903" y="15617"/>
                    <a:pt x="87685" y="58391"/>
                    <a:pt x="89855" y="69996"/>
                  </a:cubicBezTo>
                  <a:cubicBezTo>
                    <a:pt x="92057" y="81569"/>
                    <a:pt x="65985" y="261410"/>
                    <a:pt x="58424" y="297115"/>
                  </a:cubicBezTo>
                  <a:cubicBezTo>
                    <a:pt x="50895" y="332820"/>
                    <a:pt x="0" y="432505"/>
                    <a:pt x="0" y="432505"/>
                  </a:cubicBezTo>
                  <a:lnTo>
                    <a:pt x="46522" y="491554"/>
                  </a:lnTo>
                  <a:cubicBezTo>
                    <a:pt x="46522" y="491554"/>
                    <a:pt x="121121" y="339560"/>
                    <a:pt x="126020" y="293170"/>
                  </a:cubicBezTo>
                  <a:cubicBezTo>
                    <a:pt x="126546" y="288304"/>
                    <a:pt x="127105" y="280972"/>
                    <a:pt x="127730" y="271931"/>
                  </a:cubicBezTo>
                  <a:lnTo>
                    <a:pt x="136475" y="60363"/>
                  </a:lnTo>
                  <a:close/>
                </a:path>
              </a:pathLst>
            </a:custGeom>
            <a:solidFill>
              <a:srgbClr val="F7A491"/>
            </a:solidFill>
            <a:ln w="328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B86F417-79C4-5DB9-4218-2AEE6846D68F}"/>
                </a:ext>
              </a:extLst>
            </p:cNvPr>
            <p:cNvSpPr/>
            <p:nvPr/>
          </p:nvSpPr>
          <p:spPr>
            <a:xfrm>
              <a:off x="2773861" y="4302541"/>
              <a:ext cx="391695" cy="225511"/>
            </a:xfrm>
            <a:custGeom>
              <a:avLst/>
              <a:gdLst>
                <a:gd name="connsiteX0" fmla="*/ 391696 w 391695"/>
                <a:gd name="connsiteY0" fmla="*/ 54763 h 225511"/>
                <a:gd name="connsiteX1" fmla="*/ 336429 w 391695"/>
                <a:gd name="connsiteY1" fmla="*/ 7912 h 225511"/>
                <a:gd name="connsiteX2" fmla="*/ 255846 w 391695"/>
                <a:gd name="connsiteY2" fmla="*/ 143336 h 225511"/>
                <a:gd name="connsiteX3" fmla="*/ 123875 w 391695"/>
                <a:gd name="connsiteY3" fmla="*/ 67848 h 225511"/>
                <a:gd name="connsiteX4" fmla="*/ 101485 w 391695"/>
                <a:gd name="connsiteY4" fmla="*/ 1008 h 225511"/>
                <a:gd name="connsiteX5" fmla="*/ 98033 w 391695"/>
                <a:gd name="connsiteY5" fmla="*/ 39146 h 225511"/>
                <a:gd name="connsiteX6" fmla="*/ 16398 w 391695"/>
                <a:gd name="connsiteY6" fmla="*/ 581 h 225511"/>
                <a:gd name="connsiteX7" fmla="*/ 56344 w 391695"/>
                <a:gd name="connsiteY7" fmla="*/ 36483 h 225511"/>
                <a:gd name="connsiteX8" fmla="*/ 4332 w 391695"/>
                <a:gd name="connsiteY8" fmla="*/ 19683 h 225511"/>
                <a:gd name="connsiteX9" fmla="*/ 47697 w 391695"/>
                <a:gd name="connsiteY9" fmla="*/ 48385 h 225511"/>
                <a:gd name="connsiteX10" fmla="*/ 25 w 391695"/>
                <a:gd name="connsiteY10" fmla="*/ 49601 h 225511"/>
                <a:gd name="connsiteX11" fmla="*/ 41352 w 391695"/>
                <a:gd name="connsiteY11" fmla="*/ 66829 h 225511"/>
                <a:gd name="connsiteX12" fmla="*/ 6271 w 391695"/>
                <a:gd name="connsiteY12" fmla="*/ 80145 h 225511"/>
                <a:gd name="connsiteX13" fmla="*/ 50788 w 391695"/>
                <a:gd name="connsiteY13" fmla="*/ 82545 h 225511"/>
                <a:gd name="connsiteX14" fmla="*/ 105299 w 391695"/>
                <a:gd name="connsiteY14" fmla="*/ 105427 h 225511"/>
                <a:gd name="connsiteX15" fmla="*/ 275112 w 391695"/>
                <a:gd name="connsiteY15" fmla="*/ 224938 h 225511"/>
                <a:gd name="connsiteX16" fmla="*/ 391696 w 391695"/>
                <a:gd name="connsiteY16" fmla="*/ 54763 h 225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1695" h="225511">
                  <a:moveTo>
                    <a:pt x="391696" y="54763"/>
                  </a:moveTo>
                  <a:lnTo>
                    <a:pt x="336429" y="7912"/>
                  </a:lnTo>
                  <a:cubicBezTo>
                    <a:pt x="336429" y="7912"/>
                    <a:pt x="291682" y="82512"/>
                    <a:pt x="255846" y="143336"/>
                  </a:cubicBezTo>
                  <a:cubicBezTo>
                    <a:pt x="220305" y="130480"/>
                    <a:pt x="128412" y="70577"/>
                    <a:pt x="123875" y="67848"/>
                  </a:cubicBezTo>
                  <a:cubicBezTo>
                    <a:pt x="119338" y="65087"/>
                    <a:pt x="109277" y="-2608"/>
                    <a:pt x="101485" y="1008"/>
                  </a:cubicBezTo>
                  <a:cubicBezTo>
                    <a:pt x="93693" y="4592"/>
                    <a:pt x="107469" y="36746"/>
                    <a:pt x="98033" y="39146"/>
                  </a:cubicBezTo>
                  <a:cubicBezTo>
                    <a:pt x="88597" y="41546"/>
                    <a:pt x="17844" y="-5732"/>
                    <a:pt x="16398" y="581"/>
                  </a:cubicBezTo>
                  <a:cubicBezTo>
                    <a:pt x="13669" y="12384"/>
                    <a:pt x="58613" y="31223"/>
                    <a:pt x="56344" y="36483"/>
                  </a:cubicBezTo>
                  <a:cubicBezTo>
                    <a:pt x="54075" y="41743"/>
                    <a:pt x="11170" y="12351"/>
                    <a:pt x="4332" y="19683"/>
                  </a:cubicBezTo>
                  <a:cubicBezTo>
                    <a:pt x="-2507" y="27014"/>
                    <a:pt x="47434" y="43585"/>
                    <a:pt x="47697" y="48385"/>
                  </a:cubicBezTo>
                  <a:cubicBezTo>
                    <a:pt x="47960" y="53185"/>
                    <a:pt x="-1258" y="39278"/>
                    <a:pt x="25" y="49601"/>
                  </a:cubicBezTo>
                  <a:cubicBezTo>
                    <a:pt x="715" y="55191"/>
                    <a:pt x="44081" y="60845"/>
                    <a:pt x="41352" y="66829"/>
                  </a:cubicBezTo>
                  <a:cubicBezTo>
                    <a:pt x="38623" y="72780"/>
                    <a:pt x="4858" y="73766"/>
                    <a:pt x="6271" y="80145"/>
                  </a:cubicBezTo>
                  <a:cubicBezTo>
                    <a:pt x="7685" y="86523"/>
                    <a:pt x="34447" y="75377"/>
                    <a:pt x="50788" y="82545"/>
                  </a:cubicBezTo>
                  <a:cubicBezTo>
                    <a:pt x="67128" y="89712"/>
                    <a:pt x="82482" y="86194"/>
                    <a:pt x="105299" y="105427"/>
                  </a:cubicBezTo>
                  <a:cubicBezTo>
                    <a:pt x="128083" y="124628"/>
                    <a:pt x="240163" y="234374"/>
                    <a:pt x="275112" y="224938"/>
                  </a:cubicBezTo>
                  <a:cubicBezTo>
                    <a:pt x="305589" y="216718"/>
                    <a:pt x="391696" y="54763"/>
                    <a:pt x="391696" y="54763"/>
                  </a:cubicBezTo>
                  <a:close/>
                </a:path>
              </a:pathLst>
            </a:custGeom>
            <a:solidFill>
              <a:srgbClr val="F7A491"/>
            </a:solidFill>
            <a:ln w="328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5" name="Graphic 4">
              <a:extLst>
                <a:ext uri="{FF2B5EF4-FFF2-40B4-BE49-F238E27FC236}">
                  <a16:creationId xmlns:a16="http://schemas.microsoft.com/office/drawing/2014/main" id="{CDB0F2D6-3595-C0B6-8867-68CEE989B28E}"/>
                </a:ext>
              </a:extLst>
            </p:cNvPr>
            <p:cNvGrpSpPr/>
            <p:nvPr/>
          </p:nvGrpSpPr>
          <p:grpSpPr>
            <a:xfrm>
              <a:off x="3062255" y="4152930"/>
              <a:ext cx="569637" cy="927959"/>
              <a:chOff x="3062255" y="4152930"/>
              <a:chExt cx="569637" cy="927959"/>
            </a:xfrm>
          </p:grpSpPr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511B023D-23AA-0607-93F5-B8FED2AE556C}"/>
                  </a:ext>
                </a:extLst>
              </p:cNvPr>
              <p:cNvSpPr/>
              <p:nvPr/>
            </p:nvSpPr>
            <p:spPr>
              <a:xfrm>
                <a:off x="3169765" y="5080875"/>
                <a:ext cx="65" cy="14"/>
              </a:xfrm>
              <a:custGeom>
                <a:avLst/>
                <a:gdLst>
                  <a:gd name="connsiteX0" fmla="*/ 0 w 65"/>
                  <a:gd name="connsiteY0" fmla="*/ 0 h 14"/>
                  <a:gd name="connsiteX1" fmla="*/ 66 w 65"/>
                  <a:gd name="connsiteY1" fmla="*/ 0 h 14"/>
                  <a:gd name="connsiteX2" fmla="*/ 0 w 65"/>
                  <a:gd name="connsiteY2" fmla="*/ 0 h 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" h="14">
                    <a:moveTo>
                      <a:pt x="0" y="0"/>
                    </a:moveTo>
                    <a:cubicBezTo>
                      <a:pt x="0" y="0"/>
                      <a:pt x="33" y="33"/>
                      <a:pt x="66" y="0"/>
                    </a:cubicBezTo>
                    <a:cubicBezTo>
                      <a:pt x="66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47458"/>
              </a:solidFill>
              <a:ln w="3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006C04F9-204E-8F65-00BA-E574B3EF15B9}"/>
                  </a:ext>
                </a:extLst>
              </p:cNvPr>
              <p:cNvSpPr/>
              <p:nvPr/>
            </p:nvSpPr>
            <p:spPr>
              <a:xfrm>
                <a:off x="3062255" y="4152930"/>
                <a:ext cx="337751" cy="467381"/>
              </a:xfrm>
              <a:custGeom>
                <a:avLst/>
                <a:gdLst>
                  <a:gd name="connsiteX0" fmla="*/ 295504 w 337751"/>
                  <a:gd name="connsiteY0" fmla="*/ 134673 h 467381"/>
                  <a:gd name="connsiteX1" fmla="*/ 337752 w 337751"/>
                  <a:gd name="connsiteY1" fmla="*/ 45739 h 467381"/>
                  <a:gd name="connsiteX2" fmla="*/ 267525 w 337751"/>
                  <a:gd name="connsiteY2" fmla="*/ 203 h 467381"/>
                  <a:gd name="connsiteX3" fmla="*/ 201178 w 337751"/>
                  <a:gd name="connsiteY3" fmla="*/ 72666 h 467381"/>
                  <a:gd name="connsiteX4" fmla="*/ 77723 w 337751"/>
                  <a:gd name="connsiteY4" fmla="*/ 87691 h 467381"/>
                  <a:gd name="connsiteX5" fmla="*/ 0 w 337751"/>
                  <a:gd name="connsiteY5" fmla="*/ 193261 h 467381"/>
                  <a:gd name="connsiteX6" fmla="*/ 79268 w 337751"/>
                  <a:gd name="connsiteY6" fmla="*/ 250863 h 467381"/>
                  <a:gd name="connsiteX7" fmla="*/ 96167 w 337751"/>
                  <a:gd name="connsiteY7" fmla="*/ 221865 h 467381"/>
                  <a:gd name="connsiteX8" fmla="*/ 152191 w 337751"/>
                  <a:gd name="connsiteY8" fmla="*/ 442210 h 467381"/>
                  <a:gd name="connsiteX9" fmla="*/ 152585 w 337751"/>
                  <a:gd name="connsiteY9" fmla="*/ 442539 h 467381"/>
                  <a:gd name="connsiteX10" fmla="*/ 311614 w 337751"/>
                  <a:gd name="connsiteY10" fmla="*/ 422089 h 467381"/>
                  <a:gd name="connsiteX11" fmla="*/ 311614 w 337751"/>
                  <a:gd name="connsiteY11" fmla="*/ 422089 h 467381"/>
                  <a:gd name="connsiteX12" fmla="*/ 309675 w 337751"/>
                  <a:gd name="connsiteY12" fmla="*/ 319840 h 467381"/>
                  <a:gd name="connsiteX13" fmla="*/ 295471 w 337751"/>
                  <a:gd name="connsiteY13" fmla="*/ 134640 h 467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7751" h="467381">
                    <a:moveTo>
                      <a:pt x="295504" y="134673"/>
                    </a:moveTo>
                    <a:cubicBezTo>
                      <a:pt x="299055" y="113072"/>
                      <a:pt x="332492" y="58989"/>
                      <a:pt x="337752" y="45739"/>
                    </a:cubicBezTo>
                    <a:cubicBezTo>
                      <a:pt x="337752" y="45739"/>
                      <a:pt x="298989" y="-3544"/>
                      <a:pt x="267525" y="203"/>
                    </a:cubicBezTo>
                    <a:cubicBezTo>
                      <a:pt x="267525" y="203"/>
                      <a:pt x="225245" y="70331"/>
                      <a:pt x="201178" y="72666"/>
                    </a:cubicBezTo>
                    <a:cubicBezTo>
                      <a:pt x="177145" y="75033"/>
                      <a:pt x="92550" y="78683"/>
                      <a:pt x="77723" y="87691"/>
                    </a:cubicBezTo>
                    <a:cubicBezTo>
                      <a:pt x="62895" y="96699"/>
                      <a:pt x="0" y="193261"/>
                      <a:pt x="0" y="193261"/>
                    </a:cubicBezTo>
                    <a:cubicBezTo>
                      <a:pt x="0" y="193261"/>
                      <a:pt x="56517" y="250994"/>
                      <a:pt x="79268" y="250863"/>
                    </a:cubicBezTo>
                    <a:cubicBezTo>
                      <a:pt x="79268" y="250863"/>
                      <a:pt x="91367" y="227059"/>
                      <a:pt x="96167" y="221865"/>
                    </a:cubicBezTo>
                    <a:cubicBezTo>
                      <a:pt x="99586" y="232911"/>
                      <a:pt x="152256" y="403579"/>
                      <a:pt x="152191" y="442210"/>
                    </a:cubicBezTo>
                    <a:lnTo>
                      <a:pt x="152585" y="442539"/>
                    </a:lnTo>
                    <a:cubicBezTo>
                      <a:pt x="201836" y="482486"/>
                      <a:pt x="273673" y="473247"/>
                      <a:pt x="311614" y="422089"/>
                    </a:cubicBezTo>
                    <a:lnTo>
                      <a:pt x="311614" y="422089"/>
                    </a:lnTo>
                    <a:cubicBezTo>
                      <a:pt x="311614" y="422089"/>
                      <a:pt x="307143" y="368893"/>
                      <a:pt x="309675" y="319840"/>
                    </a:cubicBezTo>
                    <a:cubicBezTo>
                      <a:pt x="313653" y="242972"/>
                      <a:pt x="329204" y="202138"/>
                      <a:pt x="295471" y="134640"/>
                    </a:cubicBezTo>
                    <a:close/>
                  </a:path>
                </a:pathLst>
              </a:custGeom>
              <a:solidFill>
                <a:srgbClr val="445469"/>
              </a:solidFill>
              <a:ln w="3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F7F50DEE-8C16-E4FC-1F91-BD773235B0C4}"/>
                  </a:ext>
                </a:extLst>
              </p:cNvPr>
              <p:cNvSpPr/>
              <p:nvPr/>
            </p:nvSpPr>
            <p:spPr>
              <a:xfrm>
                <a:off x="3155513" y="4575052"/>
                <a:ext cx="476380" cy="497044"/>
              </a:xfrm>
              <a:custGeom>
                <a:avLst/>
                <a:gdLst>
                  <a:gd name="connsiteX0" fmla="*/ 476380 w 476380"/>
                  <a:gd name="connsiteY0" fmla="*/ 372701 h 497044"/>
                  <a:gd name="connsiteX1" fmla="*/ 218389 w 476380"/>
                  <a:gd name="connsiteY1" fmla="*/ 0 h 497044"/>
                  <a:gd name="connsiteX2" fmla="*/ 170421 w 476380"/>
                  <a:gd name="connsiteY2" fmla="*/ 15321 h 497044"/>
                  <a:gd name="connsiteX3" fmla="*/ 58933 w 476380"/>
                  <a:gd name="connsiteY3" fmla="*/ 20088 h 497044"/>
                  <a:gd name="connsiteX4" fmla="*/ 58703 w 476380"/>
                  <a:gd name="connsiteY4" fmla="*/ 23738 h 497044"/>
                  <a:gd name="connsiteX5" fmla="*/ 5243 w 476380"/>
                  <a:gd name="connsiteY5" fmla="*/ 195293 h 497044"/>
                  <a:gd name="connsiteX6" fmla="*/ 4718 w 476380"/>
                  <a:gd name="connsiteY6" fmla="*/ 497044 h 497044"/>
                  <a:gd name="connsiteX7" fmla="*/ 476380 w 476380"/>
                  <a:gd name="connsiteY7" fmla="*/ 372668 h 497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380" h="497044">
                    <a:moveTo>
                      <a:pt x="476380" y="372701"/>
                    </a:moveTo>
                    <a:lnTo>
                      <a:pt x="218389" y="0"/>
                    </a:lnTo>
                    <a:cubicBezTo>
                      <a:pt x="202476" y="6444"/>
                      <a:pt x="187452" y="12066"/>
                      <a:pt x="170421" y="15321"/>
                    </a:cubicBezTo>
                    <a:cubicBezTo>
                      <a:pt x="133433" y="22455"/>
                      <a:pt x="96380" y="21305"/>
                      <a:pt x="58933" y="20088"/>
                    </a:cubicBezTo>
                    <a:cubicBezTo>
                      <a:pt x="58933" y="21469"/>
                      <a:pt x="58867" y="22719"/>
                      <a:pt x="58703" y="23738"/>
                    </a:cubicBezTo>
                    <a:cubicBezTo>
                      <a:pt x="54396" y="54478"/>
                      <a:pt x="13627" y="102052"/>
                      <a:pt x="5243" y="195293"/>
                    </a:cubicBezTo>
                    <a:cubicBezTo>
                      <a:pt x="-4291" y="301126"/>
                      <a:pt x="1463" y="484978"/>
                      <a:pt x="4718" y="497044"/>
                    </a:cubicBezTo>
                    <a:cubicBezTo>
                      <a:pt x="176240" y="476200"/>
                      <a:pt x="427688" y="423760"/>
                      <a:pt x="476380" y="372668"/>
                    </a:cubicBezTo>
                    <a:close/>
                  </a:path>
                </a:pathLst>
              </a:custGeom>
              <a:solidFill>
                <a:srgbClr val="C31828">
                  <a:lumMod val="60000"/>
                  <a:lumOff val="40000"/>
                </a:srgbClr>
              </a:solidFill>
              <a:ln w="3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6" name="Graphic 4">
              <a:extLst>
                <a:ext uri="{FF2B5EF4-FFF2-40B4-BE49-F238E27FC236}">
                  <a16:creationId xmlns:a16="http://schemas.microsoft.com/office/drawing/2014/main" id="{7412720F-1805-351E-95CF-A4CF92D04DDC}"/>
                </a:ext>
              </a:extLst>
            </p:cNvPr>
            <p:cNvGrpSpPr/>
            <p:nvPr/>
          </p:nvGrpSpPr>
          <p:grpSpPr>
            <a:xfrm>
              <a:off x="3124749" y="3202296"/>
              <a:ext cx="535913" cy="584829"/>
              <a:chOff x="3124749" y="3202296"/>
              <a:chExt cx="535913" cy="584829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6ED72FE-1CE2-678D-E672-2512381A2E93}"/>
                  </a:ext>
                </a:extLst>
              </p:cNvPr>
              <p:cNvSpPr/>
              <p:nvPr/>
            </p:nvSpPr>
            <p:spPr>
              <a:xfrm>
                <a:off x="3431372" y="3764947"/>
                <a:ext cx="50072" cy="22178"/>
              </a:xfrm>
              <a:custGeom>
                <a:avLst/>
                <a:gdLst>
                  <a:gd name="connsiteX0" fmla="*/ 50073 w 50072"/>
                  <a:gd name="connsiteY0" fmla="*/ 1249 h 22178"/>
                  <a:gd name="connsiteX1" fmla="*/ 20088 w 50072"/>
                  <a:gd name="connsiteY1" fmla="*/ 8614 h 22178"/>
                  <a:gd name="connsiteX2" fmla="*/ 0 w 50072"/>
                  <a:gd name="connsiteY2" fmla="*/ 0 h 22178"/>
                  <a:gd name="connsiteX3" fmla="*/ 18839 w 50072"/>
                  <a:gd name="connsiteY3" fmla="*/ 19924 h 22178"/>
                  <a:gd name="connsiteX4" fmla="*/ 50073 w 50072"/>
                  <a:gd name="connsiteY4" fmla="*/ 1249 h 22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072" h="22178">
                    <a:moveTo>
                      <a:pt x="50073" y="1249"/>
                    </a:moveTo>
                    <a:cubicBezTo>
                      <a:pt x="50073" y="1249"/>
                      <a:pt x="33864" y="12099"/>
                      <a:pt x="20088" y="8614"/>
                    </a:cubicBezTo>
                    <a:cubicBezTo>
                      <a:pt x="6313" y="5096"/>
                      <a:pt x="0" y="0"/>
                      <a:pt x="0" y="0"/>
                    </a:cubicBezTo>
                    <a:cubicBezTo>
                      <a:pt x="0" y="0"/>
                      <a:pt x="7595" y="13874"/>
                      <a:pt x="18839" y="19924"/>
                    </a:cubicBezTo>
                    <a:cubicBezTo>
                      <a:pt x="38237" y="30346"/>
                      <a:pt x="50073" y="1249"/>
                      <a:pt x="50073" y="1249"/>
                    </a:cubicBezTo>
                    <a:close/>
                  </a:path>
                </a:pathLst>
              </a:custGeom>
              <a:solidFill>
                <a:srgbClr val="F47458"/>
              </a:solidFill>
              <a:ln w="3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8DF865B0-26BF-39F0-227F-EE22A76386B4}"/>
                  </a:ext>
                </a:extLst>
              </p:cNvPr>
              <p:cNvSpPr/>
              <p:nvPr/>
            </p:nvSpPr>
            <p:spPr>
              <a:xfrm>
                <a:off x="3124749" y="3202296"/>
                <a:ext cx="535913" cy="581179"/>
              </a:xfrm>
              <a:custGeom>
                <a:avLst/>
                <a:gdLst>
                  <a:gd name="connsiteX0" fmla="*/ 36830 w 535913"/>
                  <a:gd name="connsiteY0" fmla="*/ 487000 h 581179"/>
                  <a:gd name="connsiteX1" fmla="*/ 186818 w 535913"/>
                  <a:gd name="connsiteY1" fmla="*/ 456062 h 581179"/>
                  <a:gd name="connsiteX2" fmla="*/ 207958 w 535913"/>
                  <a:gd name="connsiteY2" fmla="*/ 462605 h 581179"/>
                  <a:gd name="connsiteX3" fmla="*/ 317638 w 535913"/>
                  <a:gd name="connsiteY3" fmla="*/ 574126 h 581179"/>
                  <a:gd name="connsiteX4" fmla="*/ 357650 w 535913"/>
                  <a:gd name="connsiteY4" fmla="*/ 559364 h 581179"/>
                  <a:gd name="connsiteX5" fmla="*/ 375535 w 535913"/>
                  <a:gd name="connsiteY5" fmla="*/ 400795 h 581179"/>
                  <a:gd name="connsiteX6" fmla="*/ 387996 w 535913"/>
                  <a:gd name="connsiteY6" fmla="*/ 381857 h 581179"/>
                  <a:gd name="connsiteX7" fmla="*/ 523287 w 535913"/>
                  <a:gd name="connsiteY7" fmla="*/ 307587 h 581179"/>
                  <a:gd name="connsiteX8" fmla="*/ 522137 w 535913"/>
                  <a:gd name="connsiteY8" fmla="*/ 263267 h 581179"/>
                  <a:gd name="connsiteX9" fmla="*/ 383196 w 535913"/>
                  <a:gd name="connsiteY9" fmla="*/ 196230 h 581179"/>
                  <a:gd name="connsiteX10" fmla="*/ 369782 w 535913"/>
                  <a:gd name="connsiteY10" fmla="*/ 177983 h 581179"/>
                  <a:gd name="connsiteX11" fmla="*/ 343710 w 535913"/>
                  <a:gd name="connsiteY11" fmla="*/ 20565 h 581179"/>
                  <a:gd name="connsiteX12" fmla="*/ 303007 w 535913"/>
                  <a:gd name="connsiteY12" fmla="*/ 7940 h 581179"/>
                  <a:gd name="connsiteX13" fmla="*/ 199245 w 535913"/>
                  <a:gd name="connsiteY13" fmla="*/ 125050 h 581179"/>
                  <a:gd name="connsiteX14" fmla="*/ 178500 w 535913"/>
                  <a:gd name="connsiteY14" fmla="*/ 132710 h 581179"/>
                  <a:gd name="connsiteX15" fmla="*/ 27098 w 535913"/>
                  <a:gd name="connsiteY15" fmla="*/ 109696 h 581179"/>
                  <a:gd name="connsiteX16" fmla="*/ 3065 w 535913"/>
                  <a:gd name="connsiteY16" fmla="*/ 146190 h 581179"/>
                  <a:gd name="connsiteX17" fmla="*/ 77861 w 535913"/>
                  <a:gd name="connsiteY17" fmla="*/ 285624 h 581179"/>
                  <a:gd name="connsiteX18" fmla="*/ 78453 w 535913"/>
                  <a:gd name="connsiteY18" fmla="*/ 308606 h 581179"/>
                  <a:gd name="connsiteX19" fmla="*/ 10955 w 535913"/>
                  <a:gd name="connsiteY19" fmla="*/ 451788 h 581179"/>
                  <a:gd name="connsiteX20" fmla="*/ 36830 w 535913"/>
                  <a:gd name="connsiteY20" fmla="*/ 486967 h 581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35913" h="581179">
                    <a:moveTo>
                      <a:pt x="36830" y="487000"/>
                    </a:moveTo>
                    <a:lnTo>
                      <a:pt x="186818" y="456062"/>
                    </a:lnTo>
                    <a:cubicBezTo>
                      <a:pt x="194445" y="454484"/>
                      <a:pt x="202369" y="456950"/>
                      <a:pt x="207958" y="462605"/>
                    </a:cubicBezTo>
                    <a:lnTo>
                      <a:pt x="317638" y="574126"/>
                    </a:lnTo>
                    <a:cubicBezTo>
                      <a:pt x="331709" y="588427"/>
                      <a:pt x="355348" y="579715"/>
                      <a:pt x="357650" y="559364"/>
                    </a:cubicBezTo>
                    <a:lnTo>
                      <a:pt x="375535" y="400795"/>
                    </a:lnTo>
                    <a:cubicBezTo>
                      <a:pt x="376456" y="392707"/>
                      <a:pt x="381125" y="385638"/>
                      <a:pt x="387996" y="381857"/>
                    </a:cubicBezTo>
                    <a:lnTo>
                      <a:pt x="523287" y="307587"/>
                    </a:lnTo>
                    <a:cubicBezTo>
                      <a:pt x="540647" y="298052"/>
                      <a:pt x="539956" y="271881"/>
                      <a:pt x="522137" y="263267"/>
                    </a:cubicBezTo>
                    <a:lnTo>
                      <a:pt x="383196" y="196230"/>
                    </a:lnTo>
                    <a:cubicBezTo>
                      <a:pt x="376127" y="192811"/>
                      <a:pt x="371097" y="185972"/>
                      <a:pt x="369782" y="177983"/>
                    </a:cubicBezTo>
                    <a:lnTo>
                      <a:pt x="343710" y="20565"/>
                    </a:lnTo>
                    <a:cubicBezTo>
                      <a:pt x="340356" y="378"/>
                      <a:pt x="316290" y="-7086"/>
                      <a:pt x="303007" y="7940"/>
                    </a:cubicBezTo>
                    <a:lnTo>
                      <a:pt x="199245" y="125050"/>
                    </a:lnTo>
                    <a:cubicBezTo>
                      <a:pt x="193952" y="131001"/>
                      <a:pt x="186193" y="133894"/>
                      <a:pt x="178500" y="132710"/>
                    </a:cubicBezTo>
                    <a:lnTo>
                      <a:pt x="27098" y="109696"/>
                    </a:lnTo>
                    <a:cubicBezTo>
                      <a:pt x="7667" y="106737"/>
                      <a:pt x="-6503" y="128305"/>
                      <a:pt x="3065" y="146190"/>
                    </a:cubicBezTo>
                    <a:lnTo>
                      <a:pt x="77861" y="285624"/>
                    </a:lnTo>
                    <a:cubicBezTo>
                      <a:pt x="81675" y="292726"/>
                      <a:pt x="81905" y="301340"/>
                      <a:pt x="78453" y="308606"/>
                    </a:cubicBezTo>
                    <a:lnTo>
                      <a:pt x="10955" y="451788"/>
                    </a:lnTo>
                    <a:cubicBezTo>
                      <a:pt x="2308" y="470166"/>
                      <a:pt x="17596" y="490945"/>
                      <a:pt x="36830" y="486967"/>
                    </a:cubicBezTo>
                    <a:close/>
                  </a:path>
                </a:pathLst>
              </a:custGeom>
              <a:solidFill>
                <a:srgbClr val="F7CC7F"/>
              </a:solidFill>
              <a:ln w="3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3C68535-9ACB-5B7C-7910-2D4F9EA2A56F}"/>
                </a:ext>
              </a:extLst>
            </p:cNvPr>
            <p:cNvSpPr/>
            <p:nvPr/>
          </p:nvSpPr>
          <p:spPr>
            <a:xfrm>
              <a:off x="3219936" y="4137977"/>
              <a:ext cx="72739" cy="175238"/>
            </a:xfrm>
            <a:custGeom>
              <a:avLst/>
              <a:gdLst>
                <a:gd name="connsiteX0" fmla="*/ 0 w 72739"/>
                <a:gd name="connsiteY0" fmla="*/ 25480 h 175238"/>
                <a:gd name="connsiteX1" fmla="*/ 7266 w 72739"/>
                <a:gd name="connsiteY1" fmla="*/ 93636 h 175238"/>
                <a:gd name="connsiteX2" fmla="*/ 53361 w 72739"/>
                <a:gd name="connsiteY2" fmla="*/ 175238 h 175238"/>
                <a:gd name="connsiteX3" fmla="*/ 57108 w 72739"/>
                <a:gd name="connsiteY3" fmla="*/ 77361 h 175238"/>
                <a:gd name="connsiteX4" fmla="*/ 52539 w 72739"/>
                <a:gd name="connsiteY4" fmla="*/ 0 h 175238"/>
                <a:gd name="connsiteX5" fmla="*/ 0 w 72739"/>
                <a:gd name="connsiteY5" fmla="*/ 25480 h 17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739" h="175238">
                  <a:moveTo>
                    <a:pt x="0" y="25480"/>
                  </a:moveTo>
                  <a:cubicBezTo>
                    <a:pt x="0" y="25480"/>
                    <a:pt x="9074" y="74336"/>
                    <a:pt x="7266" y="93636"/>
                  </a:cubicBezTo>
                  <a:cubicBezTo>
                    <a:pt x="5458" y="112902"/>
                    <a:pt x="14170" y="175041"/>
                    <a:pt x="53361" y="175238"/>
                  </a:cubicBezTo>
                  <a:cubicBezTo>
                    <a:pt x="92551" y="175435"/>
                    <a:pt x="60791" y="96266"/>
                    <a:pt x="57108" y="77361"/>
                  </a:cubicBezTo>
                  <a:cubicBezTo>
                    <a:pt x="53426" y="58489"/>
                    <a:pt x="52539" y="0"/>
                    <a:pt x="52539" y="0"/>
                  </a:cubicBezTo>
                  <a:lnTo>
                    <a:pt x="0" y="25480"/>
                  </a:lnTo>
                  <a:close/>
                </a:path>
              </a:pathLst>
            </a:custGeom>
            <a:solidFill>
              <a:srgbClr val="F7A491"/>
            </a:solidFill>
            <a:ln w="328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CF368ED7-B675-C49A-72DC-8E1E6BE2B6E3}"/>
                </a:ext>
              </a:extLst>
            </p:cNvPr>
            <p:cNvSpPr/>
            <p:nvPr/>
          </p:nvSpPr>
          <p:spPr>
            <a:xfrm>
              <a:off x="3219936" y="4137977"/>
              <a:ext cx="53360" cy="49510"/>
            </a:xfrm>
            <a:custGeom>
              <a:avLst/>
              <a:gdLst>
                <a:gd name="connsiteX0" fmla="*/ 53361 w 53360"/>
                <a:gd name="connsiteY0" fmla="*/ 29327 h 49510"/>
                <a:gd name="connsiteX1" fmla="*/ 52539 w 53360"/>
                <a:gd name="connsiteY1" fmla="*/ 0 h 49510"/>
                <a:gd name="connsiteX2" fmla="*/ 0 w 53360"/>
                <a:gd name="connsiteY2" fmla="*/ 25480 h 49510"/>
                <a:gd name="connsiteX3" fmla="*/ 3715 w 53360"/>
                <a:gd name="connsiteY3" fmla="*/ 48199 h 49510"/>
                <a:gd name="connsiteX4" fmla="*/ 53361 w 53360"/>
                <a:gd name="connsiteY4" fmla="*/ 29327 h 4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60" h="49510">
                  <a:moveTo>
                    <a:pt x="53361" y="29327"/>
                  </a:moveTo>
                  <a:cubicBezTo>
                    <a:pt x="52736" y="13348"/>
                    <a:pt x="52539" y="0"/>
                    <a:pt x="52539" y="0"/>
                  </a:cubicBezTo>
                  <a:lnTo>
                    <a:pt x="0" y="25480"/>
                  </a:lnTo>
                  <a:cubicBezTo>
                    <a:pt x="0" y="25480"/>
                    <a:pt x="1841" y="35475"/>
                    <a:pt x="3715" y="48199"/>
                  </a:cubicBezTo>
                  <a:cubicBezTo>
                    <a:pt x="26730" y="52999"/>
                    <a:pt x="43366" y="44155"/>
                    <a:pt x="53361" y="29327"/>
                  </a:cubicBezTo>
                  <a:close/>
                </a:path>
              </a:pathLst>
            </a:custGeom>
            <a:solidFill>
              <a:srgbClr val="F47458"/>
            </a:solidFill>
            <a:ln w="328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1C2A4D6-9E15-6B45-4478-5E9709FD98B6}"/>
                </a:ext>
              </a:extLst>
            </p:cNvPr>
            <p:cNvSpPr/>
            <p:nvPr/>
          </p:nvSpPr>
          <p:spPr>
            <a:xfrm>
              <a:off x="3170769" y="4022157"/>
              <a:ext cx="122445" cy="152950"/>
            </a:xfrm>
            <a:custGeom>
              <a:avLst/>
              <a:gdLst>
                <a:gd name="connsiteX0" fmla="*/ 29966 w 122445"/>
                <a:gd name="connsiteY0" fmla="*/ 6436 h 152950"/>
                <a:gd name="connsiteX1" fmla="*/ 2316 w 122445"/>
                <a:gd name="connsiteY1" fmla="*/ 43489 h 152950"/>
                <a:gd name="connsiteX2" fmla="*/ 55644 w 122445"/>
                <a:gd name="connsiteY2" fmla="*/ 150046 h 152950"/>
                <a:gd name="connsiteX3" fmla="*/ 119821 w 122445"/>
                <a:gd name="connsiteY3" fmla="*/ 73539 h 152950"/>
                <a:gd name="connsiteX4" fmla="*/ 29966 w 122445"/>
                <a:gd name="connsiteY4" fmla="*/ 6469 h 15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445" h="152950">
                  <a:moveTo>
                    <a:pt x="29966" y="6436"/>
                  </a:moveTo>
                  <a:cubicBezTo>
                    <a:pt x="29966" y="6436"/>
                    <a:pt x="9714" y="18141"/>
                    <a:pt x="2316" y="43489"/>
                  </a:cubicBezTo>
                  <a:cubicBezTo>
                    <a:pt x="-5081" y="68838"/>
                    <a:pt x="3335" y="134264"/>
                    <a:pt x="55644" y="150046"/>
                  </a:cubicBezTo>
                  <a:cubicBezTo>
                    <a:pt x="107952" y="165827"/>
                    <a:pt x="130605" y="114045"/>
                    <a:pt x="119821" y="73539"/>
                  </a:cubicBezTo>
                  <a:cubicBezTo>
                    <a:pt x="109037" y="33034"/>
                    <a:pt x="85628" y="-18255"/>
                    <a:pt x="29966" y="6469"/>
                  </a:cubicBezTo>
                  <a:close/>
                </a:path>
              </a:pathLst>
            </a:custGeom>
            <a:solidFill>
              <a:srgbClr val="F7A491"/>
            </a:solidFill>
            <a:ln w="328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8A55231-9D37-EA9F-E662-F17E0897B0DA}"/>
                </a:ext>
              </a:extLst>
            </p:cNvPr>
            <p:cNvSpPr/>
            <p:nvPr/>
          </p:nvSpPr>
          <p:spPr>
            <a:xfrm>
              <a:off x="3274950" y="4059136"/>
              <a:ext cx="22338" cy="39453"/>
            </a:xfrm>
            <a:custGeom>
              <a:avLst/>
              <a:gdLst>
                <a:gd name="connsiteX0" fmla="*/ 22183 w 22338"/>
                <a:gd name="connsiteY0" fmla="*/ 20844 h 39453"/>
                <a:gd name="connsiteX1" fmla="*/ 9328 w 22338"/>
                <a:gd name="connsiteY1" fmla="*/ 39420 h 39453"/>
                <a:gd name="connsiteX2" fmla="*/ 155 w 22338"/>
                <a:gd name="connsiteY2" fmla="*/ 18609 h 39453"/>
                <a:gd name="connsiteX3" fmla="*/ 13010 w 22338"/>
                <a:gd name="connsiteY3" fmla="*/ 33 h 39453"/>
                <a:gd name="connsiteX4" fmla="*/ 22183 w 22338"/>
                <a:gd name="connsiteY4" fmla="*/ 20844 h 39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38" h="39453">
                  <a:moveTo>
                    <a:pt x="22183" y="20844"/>
                  </a:moveTo>
                  <a:cubicBezTo>
                    <a:pt x="21164" y="31727"/>
                    <a:pt x="15410" y="40045"/>
                    <a:pt x="9328" y="39420"/>
                  </a:cubicBezTo>
                  <a:cubicBezTo>
                    <a:pt x="3246" y="38796"/>
                    <a:pt x="-864" y="29491"/>
                    <a:pt x="155" y="18609"/>
                  </a:cubicBezTo>
                  <a:cubicBezTo>
                    <a:pt x="1174" y="7726"/>
                    <a:pt x="6928" y="-592"/>
                    <a:pt x="13010" y="33"/>
                  </a:cubicBezTo>
                  <a:cubicBezTo>
                    <a:pt x="19093" y="658"/>
                    <a:pt x="23202" y="9962"/>
                    <a:pt x="22183" y="20844"/>
                  </a:cubicBezTo>
                  <a:close/>
                </a:path>
              </a:pathLst>
            </a:custGeom>
            <a:solidFill>
              <a:srgbClr val="F7A491"/>
            </a:solidFill>
            <a:ln w="328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3CC9FEC-2D1D-3ED3-3474-E5AE595ABD0B}"/>
                </a:ext>
              </a:extLst>
            </p:cNvPr>
            <p:cNvSpPr/>
            <p:nvPr/>
          </p:nvSpPr>
          <p:spPr>
            <a:xfrm>
              <a:off x="3161196" y="4110834"/>
              <a:ext cx="31537" cy="37814"/>
            </a:xfrm>
            <a:custGeom>
              <a:avLst/>
              <a:gdLst>
                <a:gd name="connsiteX0" fmla="*/ 26947 w 31537"/>
                <a:gd name="connsiteY0" fmla="*/ 11065 h 37814"/>
                <a:gd name="connsiteX1" fmla="*/ 26882 w 31537"/>
                <a:gd name="connsiteY1" fmla="*/ 36118 h 37814"/>
                <a:gd name="connsiteX2" fmla="*/ 4591 w 31537"/>
                <a:gd name="connsiteY2" fmla="*/ 26748 h 37814"/>
                <a:gd name="connsiteX3" fmla="*/ 4656 w 31537"/>
                <a:gd name="connsiteY3" fmla="*/ 1695 h 37814"/>
                <a:gd name="connsiteX4" fmla="*/ 26947 w 31537"/>
                <a:gd name="connsiteY4" fmla="*/ 11098 h 37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37" h="37814">
                  <a:moveTo>
                    <a:pt x="26947" y="11065"/>
                  </a:moveTo>
                  <a:cubicBezTo>
                    <a:pt x="33095" y="20567"/>
                    <a:pt x="33063" y="31778"/>
                    <a:pt x="26882" y="36118"/>
                  </a:cubicBezTo>
                  <a:cubicBezTo>
                    <a:pt x="20701" y="40425"/>
                    <a:pt x="10739" y="36250"/>
                    <a:pt x="4591" y="26748"/>
                  </a:cubicBezTo>
                  <a:cubicBezTo>
                    <a:pt x="-1557" y="17246"/>
                    <a:pt x="-1525" y="6035"/>
                    <a:pt x="4656" y="1695"/>
                  </a:cubicBezTo>
                  <a:cubicBezTo>
                    <a:pt x="10837" y="-2612"/>
                    <a:pt x="20799" y="1564"/>
                    <a:pt x="26947" y="11098"/>
                  </a:cubicBezTo>
                  <a:close/>
                </a:path>
              </a:pathLst>
            </a:custGeom>
            <a:solidFill>
              <a:srgbClr val="F7A491"/>
            </a:solidFill>
            <a:ln w="328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5168B49-D483-8DFD-40E3-CAE050003A6D}"/>
                </a:ext>
              </a:extLst>
            </p:cNvPr>
            <p:cNvSpPr/>
            <p:nvPr/>
          </p:nvSpPr>
          <p:spPr>
            <a:xfrm>
              <a:off x="3435355" y="3706440"/>
              <a:ext cx="59864" cy="51485"/>
            </a:xfrm>
            <a:custGeom>
              <a:avLst/>
              <a:gdLst>
                <a:gd name="connsiteX0" fmla="*/ 53718 w 59864"/>
                <a:gd name="connsiteY0" fmla="*/ 83 h 51485"/>
                <a:gd name="connsiteX1" fmla="*/ 1015 w 59864"/>
                <a:gd name="connsiteY1" fmla="*/ 36840 h 51485"/>
                <a:gd name="connsiteX2" fmla="*/ 44479 w 59864"/>
                <a:gd name="connsiteY2" fmla="*/ 23952 h 51485"/>
                <a:gd name="connsiteX3" fmla="*/ 95 w 59864"/>
                <a:gd name="connsiteY3" fmla="*/ 43975 h 51485"/>
                <a:gd name="connsiteX4" fmla="*/ 45860 w 59864"/>
                <a:gd name="connsiteY4" fmla="*/ 40325 h 51485"/>
                <a:gd name="connsiteX5" fmla="*/ 12490 w 59864"/>
                <a:gd name="connsiteY5" fmla="*/ 48644 h 51485"/>
                <a:gd name="connsiteX6" fmla="*/ 51088 w 59864"/>
                <a:gd name="connsiteY6" fmla="*/ 51142 h 51485"/>
                <a:gd name="connsiteX7" fmla="*/ 59044 w 59864"/>
                <a:gd name="connsiteY7" fmla="*/ 35197 h 51485"/>
                <a:gd name="connsiteX8" fmla="*/ 59209 w 59864"/>
                <a:gd name="connsiteY8" fmla="*/ 27799 h 51485"/>
                <a:gd name="connsiteX9" fmla="*/ 59801 w 59864"/>
                <a:gd name="connsiteY9" fmla="*/ 20665 h 51485"/>
                <a:gd name="connsiteX10" fmla="*/ 53751 w 59864"/>
                <a:gd name="connsiteY10" fmla="*/ 83 h 51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864" h="51485">
                  <a:moveTo>
                    <a:pt x="53718" y="83"/>
                  </a:moveTo>
                  <a:cubicBezTo>
                    <a:pt x="43592" y="-1889"/>
                    <a:pt x="654" y="31810"/>
                    <a:pt x="1015" y="36840"/>
                  </a:cubicBezTo>
                  <a:cubicBezTo>
                    <a:pt x="1410" y="42068"/>
                    <a:pt x="43296" y="20533"/>
                    <a:pt x="44479" y="23952"/>
                  </a:cubicBezTo>
                  <a:cubicBezTo>
                    <a:pt x="45400" y="26648"/>
                    <a:pt x="-2404" y="39175"/>
                    <a:pt x="95" y="43975"/>
                  </a:cubicBezTo>
                  <a:cubicBezTo>
                    <a:pt x="1804" y="47263"/>
                    <a:pt x="44710" y="38221"/>
                    <a:pt x="45860" y="40325"/>
                  </a:cubicBezTo>
                  <a:cubicBezTo>
                    <a:pt x="47636" y="43613"/>
                    <a:pt x="10057" y="45027"/>
                    <a:pt x="12490" y="48644"/>
                  </a:cubicBezTo>
                  <a:cubicBezTo>
                    <a:pt x="15284" y="52852"/>
                    <a:pt x="51088" y="51142"/>
                    <a:pt x="51088" y="51142"/>
                  </a:cubicBezTo>
                  <a:cubicBezTo>
                    <a:pt x="51088" y="51142"/>
                    <a:pt x="58288" y="39536"/>
                    <a:pt x="59044" y="35197"/>
                  </a:cubicBezTo>
                  <a:cubicBezTo>
                    <a:pt x="59373" y="33355"/>
                    <a:pt x="59373" y="30758"/>
                    <a:pt x="59209" y="27799"/>
                  </a:cubicBezTo>
                  <a:cubicBezTo>
                    <a:pt x="59077" y="25399"/>
                    <a:pt x="60129" y="23361"/>
                    <a:pt x="59801" y="20665"/>
                  </a:cubicBezTo>
                  <a:cubicBezTo>
                    <a:pt x="58452" y="9815"/>
                    <a:pt x="59340" y="1168"/>
                    <a:pt x="53751" y="83"/>
                  </a:cubicBezTo>
                  <a:close/>
                </a:path>
              </a:pathLst>
            </a:custGeom>
            <a:solidFill>
              <a:srgbClr val="F7A491"/>
            </a:solidFill>
            <a:ln w="328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294ECE-82CB-6305-B4CE-8B4ED1B84B85}"/>
                </a:ext>
              </a:extLst>
            </p:cNvPr>
            <p:cNvSpPr/>
            <p:nvPr/>
          </p:nvSpPr>
          <p:spPr>
            <a:xfrm>
              <a:off x="3405028" y="3730007"/>
              <a:ext cx="26838" cy="22052"/>
            </a:xfrm>
            <a:custGeom>
              <a:avLst/>
              <a:gdLst>
                <a:gd name="connsiteX0" fmla="*/ 26838 w 26838"/>
                <a:gd name="connsiteY0" fmla="*/ 2293 h 22052"/>
                <a:gd name="connsiteX1" fmla="*/ 10860 w 26838"/>
                <a:gd name="connsiteY1" fmla="*/ 22053 h 22052"/>
                <a:gd name="connsiteX2" fmla="*/ 306 w 26838"/>
                <a:gd name="connsiteY2" fmla="*/ 14195 h 22052"/>
                <a:gd name="connsiteX3" fmla="*/ 667 w 26838"/>
                <a:gd name="connsiteY3" fmla="*/ 9822 h 22052"/>
                <a:gd name="connsiteX4" fmla="*/ 26838 w 26838"/>
                <a:gd name="connsiteY4" fmla="*/ 2326 h 2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8" h="22052">
                  <a:moveTo>
                    <a:pt x="26838" y="2293"/>
                  </a:moveTo>
                  <a:lnTo>
                    <a:pt x="10860" y="22053"/>
                  </a:lnTo>
                  <a:lnTo>
                    <a:pt x="306" y="14195"/>
                  </a:lnTo>
                  <a:cubicBezTo>
                    <a:pt x="306" y="14195"/>
                    <a:pt x="-582" y="12551"/>
                    <a:pt x="667" y="9822"/>
                  </a:cubicBezTo>
                  <a:cubicBezTo>
                    <a:pt x="1884" y="7093"/>
                    <a:pt x="26477" y="-5006"/>
                    <a:pt x="26838" y="2326"/>
                  </a:cubicBezTo>
                  <a:close/>
                </a:path>
              </a:pathLst>
            </a:custGeom>
            <a:solidFill>
              <a:srgbClr val="F7A491"/>
            </a:solidFill>
            <a:ln w="328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0292A14-751B-C884-2BA0-6623271DC7F0}"/>
                </a:ext>
              </a:extLst>
            </p:cNvPr>
            <p:cNvSpPr/>
            <p:nvPr/>
          </p:nvSpPr>
          <p:spPr>
            <a:xfrm>
              <a:off x="3530687" y="5564571"/>
              <a:ext cx="164928" cy="56615"/>
            </a:xfrm>
            <a:custGeom>
              <a:avLst/>
              <a:gdLst>
                <a:gd name="connsiteX0" fmla="*/ 3165 w 164928"/>
                <a:gd name="connsiteY0" fmla="*/ 56616 h 56615"/>
                <a:gd name="connsiteX1" fmla="*/ 158906 w 164928"/>
                <a:gd name="connsiteY1" fmla="*/ 56616 h 56615"/>
                <a:gd name="connsiteX2" fmla="*/ 164068 w 164928"/>
                <a:gd name="connsiteY2" fmla="*/ 48593 h 56615"/>
                <a:gd name="connsiteX3" fmla="*/ 121360 w 164928"/>
                <a:gd name="connsiteY3" fmla="*/ 28965 h 56615"/>
                <a:gd name="connsiteX4" fmla="*/ 1883 w 164928"/>
                <a:gd name="connsiteY4" fmla="*/ 0 h 56615"/>
                <a:gd name="connsiteX5" fmla="*/ 3165 w 164928"/>
                <a:gd name="connsiteY5" fmla="*/ 56616 h 5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928" h="56615">
                  <a:moveTo>
                    <a:pt x="3165" y="56616"/>
                  </a:moveTo>
                  <a:lnTo>
                    <a:pt x="158906" y="56616"/>
                  </a:lnTo>
                  <a:cubicBezTo>
                    <a:pt x="164660" y="56089"/>
                    <a:pt x="166074" y="51454"/>
                    <a:pt x="164068" y="48593"/>
                  </a:cubicBezTo>
                  <a:cubicBezTo>
                    <a:pt x="159959" y="42675"/>
                    <a:pt x="141777" y="38368"/>
                    <a:pt x="121360" y="28965"/>
                  </a:cubicBezTo>
                  <a:cubicBezTo>
                    <a:pt x="85556" y="32681"/>
                    <a:pt x="7538" y="8219"/>
                    <a:pt x="1883" y="0"/>
                  </a:cubicBezTo>
                  <a:cubicBezTo>
                    <a:pt x="-1372" y="16439"/>
                    <a:pt x="-57" y="55925"/>
                    <a:pt x="3165" y="56616"/>
                  </a:cubicBezTo>
                  <a:close/>
                </a:path>
              </a:pathLst>
            </a:custGeom>
            <a:solidFill>
              <a:srgbClr val="000000"/>
            </a:solidFill>
            <a:ln w="328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B383F2A-C701-7DED-BD5C-0AF383073CB8}"/>
                </a:ext>
              </a:extLst>
            </p:cNvPr>
            <p:cNvSpPr/>
            <p:nvPr/>
          </p:nvSpPr>
          <p:spPr>
            <a:xfrm>
              <a:off x="3415427" y="3750678"/>
              <a:ext cx="37131" cy="55596"/>
            </a:xfrm>
            <a:custGeom>
              <a:avLst/>
              <a:gdLst>
                <a:gd name="connsiteX0" fmla="*/ 1611 w 37131"/>
                <a:gd name="connsiteY0" fmla="*/ 0 h 55596"/>
                <a:gd name="connsiteX1" fmla="*/ 31497 w 37131"/>
                <a:gd name="connsiteY1" fmla="*/ 28012 h 55596"/>
                <a:gd name="connsiteX2" fmla="*/ 36198 w 37131"/>
                <a:gd name="connsiteY2" fmla="*/ 55596 h 55596"/>
                <a:gd name="connsiteX3" fmla="*/ 0 w 37131"/>
                <a:gd name="connsiteY3" fmla="*/ 11047 h 55596"/>
                <a:gd name="connsiteX4" fmla="*/ 1611 w 37131"/>
                <a:gd name="connsiteY4" fmla="*/ 0 h 5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31" h="55596">
                  <a:moveTo>
                    <a:pt x="1611" y="0"/>
                  </a:moveTo>
                  <a:cubicBezTo>
                    <a:pt x="1611" y="0"/>
                    <a:pt x="22751" y="12921"/>
                    <a:pt x="31497" y="28012"/>
                  </a:cubicBezTo>
                  <a:cubicBezTo>
                    <a:pt x="40242" y="43103"/>
                    <a:pt x="36198" y="55596"/>
                    <a:pt x="36198" y="55596"/>
                  </a:cubicBezTo>
                  <a:lnTo>
                    <a:pt x="0" y="1104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F7A491"/>
            </a:solidFill>
            <a:ln w="328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0AE0D6D6-CF3A-1866-338E-F6796991242B}"/>
              </a:ext>
            </a:extLst>
          </p:cNvPr>
          <p:cNvSpPr txBox="1"/>
          <p:nvPr/>
        </p:nvSpPr>
        <p:spPr>
          <a:xfrm>
            <a:off x="4951702" y="1056515"/>
            <a:ext cx="40808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/>
            <a:r>
              <a:rPr lang="en-US" sz="1600" i="1" kern="0" dirty="0">
                <a:solidFill>
                  <a:srgbClr val="FFFFFF"/>
                </a:solidFill>
              </a:rPr>
              <a:t>Improved healthcare scheduling through digitization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E03AD9F-103C-DC86-9BB4-34F217E67AB3}"/>
              </a:ext>
            </a:extLst>
          </p:cNvPr>
          <p:cNvSpPr txBox="1"/>
          <p:nvPr/>
        </p:nvSpPr>
        <p:spPr>
          <a:xfrm>
            <a:off x="4791533" y="699499"/>
            <a:ext cx="1823790" cy="367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/>
            <a:r>
              <a:rPr lang="en-US" b="1" kern="0" dirty="0">
                <a:solidFill>
                  <a:srgbClr val="FFFFFF"/>
                </a:solidFill>
              </a:rPr>
              <a:t>Summary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9A2821-83F5-8E56-B89A-150529CF56AC}"/>
              </a:ext>
            </a:extLst>
          </p:cNvPr>
          <p:cNvSpPr txBox="1"/>
          <p:nvPr/>
        </p:nvSpPr>
        <p:spPr>
          <a:xfrm>
            <a:off x="4157217" y="851615"/>
            <a:ext cx="188929" cy="923981"/>
          </a:xfrm>
          <a:custGeom>
            <a:avLst/>
            <a:gdLst/>
            <a:ahLst/>
            <a:cxnLst/>
            <a:rect l="l" t="t" r="r" b="b"/>
            <a:pathLst>
              <a:path w="174129" h="851599">
                <a:moveTo>
                  <a:pt x="65842" y="0"/>
                </a:moveTo>
                <a:lnTo>
                  <a:pt x="174129" y="0"/>
                </a:lnTo>
                <a:lnTo>
                  <a:pt x="174129" y="851599"/>
                </a:lnTo>
                <a:lnTo>
                  <a:pt x="48973" y="851599"/>
                </a:lnTo>
                <a:lnTo>
                  <a:pt x="48973" y="250854"/>
                </a:lnTo>
                <a:lnTo>
                  <a:pt x="0" y="250854"/>
                </a:lnTo>
                <a:lnTo>
                  <a:pt x="0" y="233986"/>
                </a:lnTo>
                <a:lnTo>
                  <a:pt x="65842" y="0"/>
                </a:lnTo>
                <a:close/>
              </a:path>
            </a:pathLst>
          </a:custGeom>
          <a:solidFill>
            <a:srgbClr val="C31828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26AD18E-3EC0-DEA5-7EEC-585D7418E78E}"/>
              </a:ext>
            </a:extLst>
          </p:cNvPr>
          <p:cNvSpPr txBox="1"/>
          <p:nvPr/>
        </p:nvSpPr>
        <p:spPr>
          <a:xfrm>
            <a:off x="4950279" y="2582094"/>
            <a:ext cx="40808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/>
            <a:r>
              <a:rPr lang="en-US" sz="1600" i="1" kern="0" dirty="0">
                <a:solidFill>
                  <a:srgbClr val="FFFFFF"/>
                </a:solidFill>
              </a:rPr>
              <a:t>Efficient, secure, and scalable solution for patients and providers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9FF1B03-D2C7-026E-EFBC-D77A8D37BAB3}"/>
              </a:ext>
            </a:extLst>
          </p:cNvPr>
          <p:cNvSpPr txBox="1"/>
          <p:nvPr/>
        </p:nvSpPr>
        <p:spPr>
          <a:xfrm>
            <a:off x="4950280" y="2235391"/>
            <a:ext cx="1823790" cy="367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/>
            <a:r>
              <a:rPr lang="en-US" b="1" kern="0" dirty="0">
                <a:solidFill>
                  <a:srgbClr val="FFFFFF"/>
                </a:solidFill>
              </a:rPr>
              <a:t>Impact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037077-76BA-8BEA-E7BF-29FC6FBDBB6E}"/>
              </a:ext>
            </a:extLst>
          </p:cNvPr>
          <p:cNvSpPr txBox="1"/>
          <p:nvPr/>
        </p:nvSpPr>
        <p:spPr>
          <a:xfrm>
            <a:off x="4014910" y="2229535"/>
            <a:ext cx="449298" cy="923981"/>
          </a:xfrm>
          <a:custGeom>
            <a:avLst/>
            <a:gdLst/>
            <a:ahLst/>
            <a:cxnLst/>
            <a:rect l="l" t="t" r="r" b="b"/>
            <a:pathLst>
              <a:path w="414101" h="851599">
                <a:moveTo>
                  <a:pt x="86521" y="0"/>
                </a:moveTo>
                <a:lnTo>
                  <a:pt x="336287" y="0"/>
                </a:lnTo>
                <a:cubicBezTo>
                  <a:pt x="388163" y="0"/>
                  <a:pt x="414101" y="25757"/>
                  <a:pt x="414101" y="77270"/>
                </a:cubicBezTo>
                <a:lnTo>
                  <a:pt x="414101" y="242148"/>
                </a:lnTo>
                <a:cubicBezTo>
                  <a:pt x="414101" y="268993"/>
                  <a:pt x="404850" y="298740"/>
                  <a:pt x="386349" y="331389"/>
                </a:cubicBezTo>
                <a:lnTo>
                  <a:pt x="152363" y="740048"/>
                </a:lnTo>
                <a:lnTo>
                  <a:pt x="413012" y="740048"/>
                </a:lnTo>
                <a:lnTo>
                  <a:pt x="413012" y="851599"/>
                </a:lnTo>
                <a:lnTo>
                  <a:pt x="0" y="851599"/>
                </a:lnTo>
                <a:lnTo>
                  <a:pt x="0" y="772697"/>
                </a:lnTo>
                <a:lnTo>
                  <a:pt x="288401" y="265547"/>
                </a:lnTo>
                <a:lnTo>
                  <a:pt x="288401" y="108286"/>
                </a:lnTo>
                <a:lnTo>
                  <a:pt x="133318" y="108286"/>
                </a:lnTo>
                <a:lnTo>
                  <a:pt x="133318" y="266635"/>
                </a:lnTo>
                <a:lnTo>
                  <a:pt x="8707" y="266635"/>
                </a:lnTo>
                <a:lnTo>
                  <a:pt x="8707" y="77270"/>
                </a:lnTo>
                <a:cubicBezTo>
                  <a:pt x="8707" y="25757"/>
                  <a:pt x="34645" y="0"/>
                  <a:pt x="86521" y="0"/>
                </a:cubicBezTo>
                <a:close/>
              </a:path>
            </a:pathLst>
          </a:custGeom>
          <a:solidFill>
            <a:srgbClr val="FE6F15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E329405-8A86-17FA-EA61-488CE6D34307}"/>
              </a:ext>
            </a:extLst>
          </p:cNvPr>
          <p:cNvSpPr txBox="1"/>
          <p:nvPr/>
        </p:nvSpPr>
        <p:spPr>
          <a:xfrm>
            <a:off x="6543769" y="3681253"/>
            <a:ext cx="1823790" cy="367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Sample Headline</a:t>
            </a:r>
          </a:p>
        </p:txBody>
      </p:sp>
      <p:sp>
        <p:nvSpPr>
          <p:cNvPr id="115" name="Arrow: Pentagon 114">
            <a:extLst>
              <a:ext uri="{FF2B5EF4-FFF2-40B4-BE49-F238E27FC236}">
                <a16:creationId xmlns:a16="http://schemas.microsoft.com/office/drawing/2014/main" id="{BA23D92F-CD55-52B4-E31A-69BCA26A38DC}"/>
              </a:ext>
            </a:extLst>
          </p:cNvPr>
          <p:cNvSpPr/>
          <p:nvPr/>
        </p:nvSpPr>
        <p:spPr bwMode="auto">
          <a:xfrm>
            <a:off x="4820746" y="3572701"/>
            <a:ext cx="4401215" cy="1150343"/>
          </a:xfrm>
          <a:prstGeom prst="homePlate">
            <a:avLst>
              <a:gd name="adj" fmla="val 14407"/>
            </a:avLst>
          </a:prstGeom>
          <a:solidFill>
            <a:srgbClr val="EEBD00"/>
          </a:solidFill>
          <a:ln w="19050">
            <a:solidFill>
              <a:srgbClr val="EEBD00">
                <a:lumMod val="75000"/>
              </a:srgb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3722E8A5-1877-2B3B-47D7-0360FFF469C8}"/>
              </a:ext>
            </a:extLst>
          </p:cNvPr>
          <p:cNvSpPr/>
          <p:nvPr/>
        </p:nvSpPr>
        <p:spPr bwMode="auto">
          <a:xfrm>
            <a:off x="4632787" y="3582512"/>
            <a:ext cx="108688" cy="1150343"/>
          </a:xfrm>
          <a:prstGeom prst="roundRect">
            <a:avLst/>
          </a:prstGeom>
          <a:solidFill>
            <a:srgbClr val="EEBD00">
              <a:lumMod val="75000"/>
            </a:srgbClr>
          </a:solidFill>
          <a:ln w="19050"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68BA18C-731E-1C3E-BAE7-1A5E7BFA3EE0}"/>
              </a:ext>
            </a:extLst>
          </p:cNvPr>
          <p:cNvSpPr txBox="1"/>
          <p:nvPr/>
        </p:nvSpPr>
        <p:spPr>
          <a:xfrm>
            <a:off x="4979492" y="4047189"/>
            <a:ext cx="40808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This is a sample text that you can edit. You can change font  or apply any desired formatting.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74B065E-9880-D4BA-B8F5-31846DF76F83}"/>
              </a:ext>
            </a:extLst>
          </p:cNvPr>
          <p:cNvSpPr txBox="1"/>
          <p:nvPr/>
        </p:nvSpPr>
        <p:spPr>
          <a:xfrm>
            <a:off x="4044714" y="3694630"/>
            <a:ext cx="448706" cy="923981"/>
          </a:xfrm>
          <a:custGeom>
            <a:avLst/>
            <a:gdLst/>
            <a:ahLst/>
            <a:cxnLst/>
            <a:rect l="l" t="t" r="r" b="b"/>
            <a:pathLst>
              <a:path w="413556" h="851599">
                <a:moveTo>
                  <a:pt x="77270" y="0"/>
                </a:moveTo>
                <a:lnTo>
                  <a:pt x="336830" y="0"/>
                </a:lnTo>
                <a:cubicBezTo>
                  <a:pt x="387981" y="0"/>
                  <a:pt x="413556" y="26119"/>
                  <a:pt x="413556" y="78358"/>
                </a:cubicBezTo>
                <a:lnTo>
                  <a:pt x="413556" y="278606"/>
                </a:lnTo>
                <a:cubicBezTo>
                  <a:pt x="413556" y="312344"/>
                  <a:pt x="399408" y="338463"/>
                  <a:pt x="371112" y="356964"/>
                </a:cubicBezTo>
                <a:lnTo>
                  <a:pt x="292210" y="408115"/>
                </a:lnTo>
                <a:lnTo>
                  <a:pt x="372200" y="458177"/>
                </a:lnTo>
                <a:cubicBezTo>
                  <a:pt x="399771" y="475227"/>
                  <a:pt x="413556" y="500802"/>
                  <a:pt x="413556" y="534902"/>
                </a:cubicBezTo>
                <a:lnTo>
                  <a:pt x="413556" y="773785"/>
                </a:lnTo>
                <a:cubicBezTo>
                  <a:pt x="413556" y="825661"/>
                  <a:pt x="387981" y="851599"/>
                  <a:pt x="336830" y="851599"/>
                </a:cubicBezTo>
                <a:lnTo>
                  <a:pt x="75637" y="851599"/>
                </a:lnTo>
                <a:cubicBezTo>
                  <a:pt x="25212" y="851599"/>
                  <a:pt x="0" y="825661"/>
                  <a:pt x="0" y="773785"/>
                </a:cubicBezTo>
                <a:lnTo>
                  <a:pt x="0" y="577346"/>
                </a:lnTo>
                <a:lnTo>
                  <a:pt x="125155" y="577346"/>
                </a:lnTo>
                <a:lnTo>
                  <a:pt x="125155" y="742224"/>
                </a:lnTo>
                <a:lnTo>
                  <a:pt x="288945" y="742224"/>
                </a:lnTo>
                <a:lnTo>
                  <a:pt x="288945" y="528372"/>
                </a:lnTo>
                <a:lnTo>
                  <a:pt x="132773" y="421174"/>
                </a:lnTo>
                <a:lnTo>
                  <a:pt x="132773" y="394511"/>
                </a:lnTo>
                <a:lnTo>
                  <a:pt x="288945" y="288945"/>
                </a:lnTo>
                <a:lnTo>
                  <a:pt x="288945" y="109375"/>
                </a:lnTo>
                <a:lnTo>
                  <a:pt x="125155" y="109375"/>
                </a:lnTo>
                <a:lnTo>
                  <a:pt x="125155" y="264458"/>
                </a:lnTo>
                <a:lnTo>
                  <a:pt x="0" y="264458"/>
                </a:lnTo>
                <a:lnTo>
                  <a:pt x="0" y="78358"/>
                </a:lnTo>
                <a:cubicBezTo>
                  <a:pt x="0" y="26119"/>
                  <a:pt x="25756" y="0"/>
                  <a:pt x="77270" y="0"/>
                </a:cubicBezTo>
                <a:close/>
              </a:path>
            </a:pathLst>
          </a:custGeom>
          <a:solidFill>
            <a:srgbClr val="EEBD0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F921E6F-E634-D546-7ADA-B696A95E3D8F}"/>
              </a:ext>
            </a:extLst>
          </p:cNvPr>
          <p:cNvSpPr txBox="1"/>
          <p:nvPr/>
        </p:nvSpPr>
        <p:spPr>
          <a:xfrm>
            <a:off x="4850209" y="360272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/>
            <a:r>
              <a:rPr lang="en-US" b="1" kern="0" dirty="0">
                <a:solidFill>
                  <a:srgbClr val="FFFFFF"/>
                </a:solidFill>
              </a:rPr>
              <a:t>Next Steps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4523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75" grpId="0" animBg="1"/>
      <p:bldP spid="76" grpId="0" animBg="1"/>
      <p:bldP spid="77" grpId="0" animBg="1"/>
      <p:bldP spid="78" grpId="0" animBg="1"/>
      <p:bldP spid="103" grpId="0"/>
      <p:bldP spid="104" grpId="0"/>
      <p:bldP spid="105" grpId="0" animBg="1"/>
      <p:bldP spid="106" grpId="0"/>
      <p:bldP spid="107" grpId="0"/>
      <p:bldP spid="108" grpId="0" animBg="1"/>
      <p:bldP spid="110" grpId="0"/>
      <p:bldP spid="115" grpId="0" animBg="1"/>
      <p:bldP spid="116" grpId="0" animBg="1"/>
      <p:bldP spid="117" grpId="0"/>
      <p:bldP spid="1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D0FBAD-1616-D6C2-4B80-339B2C63F3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573111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168866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/>
              <a:t>Scope and Objectives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68866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/>
              <a:t>Scope: Online appointment scheduling, real-time updates, centralized control.</a:t>
            </a:r>
          </a:p>
          <a:p>
            <a:pPr>
              <a:lnSpc>
                <a:spcPct val="90000"/>
              </a:lnSpc>
            </a:pPr>
            <a:r>
              <a:rPr lang="en-US" sz="2700"/>
              <a:t>Objectives:</a:t>
            </a:r>
          </a:p>
          <a:p>
            <a:pPr>
              <a:lnSpc>
                <a:spcPct val="90000"/>
              </a:lnSpc>
            </a:pPr>
            <a:r>
              <a:rPr lang="en-US" sz="2700"/>
              <a:t>- Automate scheduling.</a:t>
            </a:r>
          </a:p>
          <a:p>
            <a:pPr>
              <a:lnSpc>
                <a:spcPct val="90000"/>
              </a:lnSpc>
            </a:pPr>
            <a:r>
              <a:rPr lang="en-US" sz="2700"/>
              <a:t>- Enhance user satisfaction.</a:t>
            </a:r>
          </a:p>
          <a:p>
            <a:pPr>
              <a:lnSpc>
                <a:spcPct val="90000"/>
              </a:lnSpc>
            </a:pPr>
            <a:r>
              <a:rPr lang="en-US" sz="2700"/>
              <a:t>- Reduce administrative workload.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ack of files">
            <a:extLst>
              <a:ext uri="{FF2B5EF4-FFF2-40B4-BE49-F238E27FC236}">
                <a16:creationId xmlns:a16="http://schemas.microsoft.com/office/drawing/2014/main" id="{4D25E0C3-A8CC-6D34-F675-A2241F935B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310" r="26240" b="-1"/>
          <a:stretch/>
        </p:blipFill>
        <p:spPr>
          <a:xfrm>
            <a:off x="4577270" y="10"/>
            <a:ext cx="4566728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328512"/>
            <a:ext cx="3583791" cy="1628970"/>
          </a:xfrm>
        </p:spPr>
        <p:txBody>
          <a:bodyPr anchor="ctr">
            <a:normAutofit/>
          </a:bodyPr>
          <a:lstStyle/>
          <a:p>
            <a:r>
              <a:rPr lang="en-IN" sz="350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884929"/>
            <a:ext cx="3494817" cy="3374137"/>
          </a:xfrm>
        </p:spPr>
        <p:txBody>
          <a:bodyPr anchor="ctr">
            <a:normAutofit/>
          </a:bodyPr>
          <a:lstStyle/>
          <a:p>
            <a:r>
              <a:rPr lang="en-US" sz="1700"/>
              <a:t>Real-Time Scheduling: View and book available slots.</a:t>
            </a:r>
          </a:p>
          <a:p>
            <a:r>
              <a:rPr lang="en-US" sz="1700"/>
              <a:t>User Roles:</a:t>
            </a:r>
          </a:p>
          <a:p>
            <a:r>
              <a:rPr lang="en-US" sz="1700"/>
              <a:t>- Patients: Book/manage appointments.</a:t>
            </a:r>
          </a:p>
          <a:p>
            <a:r>
              <a:rPr lang="en-US" sz="1700"/>
              <a:t>- Doctors: Approve/reject requests.</a:t>
            </a:r>
          </a:p>
          <a:p>
            <a:r>
              <a:rPr lang="en-US" sz="1700"/>
              <a:t>- Administrators: Oversee operations.</a:t>
            </a:r>
          </a:p>
          <a:p>
            <a:r>
              <a:rPr lang="en-US" sz="1700"/>
              <a:t>Secure Access: Role-specific permissions and data security.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097280"/>
            <a:ext cx="2847230" cy="4666207"/>
          </a:xfrm>
        </p:spPr>
        <p:txBody>
          <a:bodyPr anchor="ctr">
            <a:normAutofit/>
          </a:bodyPr>
          <a:lstStyle/>
          <a:p>
            <a:r>
              <a:rPr lang="en-IN" sz="4200"/>
              <a:t>Problem Statement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932" y="5945955"/>
            <a:ext cx="9082028" cy="525780"/>
            <a:chOff x="82576" y="5945955"/>
            <a:chExt cx="12109423" cy="525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0A75F9-ADF1-BAEA-6C6B-994894BE63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475681"/>
              </p:ext>
            </p:extLst>
          </p:nvPr>
        </p:nvGraphicFramePr>
        <p:xfrm>
          <a:off x="4073652" y="1014153"/>
          <a:ext cx="4438638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FE9951E-E77C-C24F-BB10-1F7564DA9B1C}"/>
              </a:ext>
            </a:extLst>
          </p:cNvPr>
          <p:cNvSpPr/>
          <p:nvPr/>
        </p:nvSpPr>
        <p:spPr bwMode="auto">
          <a:xfrm>
            <a:off x="135915" y="4803257"/>
            <a:ext cx="7375930" cy="828841"/>
          </a:xfrm>
          <a:custGeom>
            <a:avLst/>
            <a:gdLst>
              <a:gd name="connsiteX0" fmla="*/ 7237422 w 7287940"/>
              <a:gd name="connsiteY0" fmla="*/ 0 h 569738"/>
              <a:gd name="connsiteX1" fmla="*/ 7287940 w 7287940"/>
              <a:gd name="connsiteY1" fmla="*/ 0 h 569738"/>
              <a:gd name="connsiteX2" fmla="*/ 7287940 w 7287940"/>
              <a:gd name="connsiteY2" fmla="*/ 376082 h 569738"/>
              <a:gd name="connsiteX3" fmla="*/ 7094286 w 7287940"/>
              <a:gd name="connsiteY3" fmla="*/ 569738 h 569738"/>
              <a:gd name="connsiteX4" fmla="*/ 440867 w 7287940"/>
              <a:gd name="connsiteY4" fmla="*/ 569738 h 569738"/>
              <a:gd name="connsiteX5" fmla="*/ 440867 w 7287940"/>
              <a:gd name="connsiteY5" fmla="*/ 569737 h 569738"/>
              <a:gd name="connsiteX6" fmla="*/ 0 w 7287940"/>
              <a:gd name="connsiteY6" fmla="*/ 569737 h 569738"/>
              <a:gd name="connsiteX7" fmla="*/ 0 w 7287940"/>
              <a:gd name="connsiteY7" fmla="*/ 519201 h 569738"/>
              <a:gd name="connsiteX8" fmla="*/ 914400 w 7287940"/>
              <a:gd name="connsiteY8" fmla="*/ 519201 h 569738"/>
              <a:gd name="connsiteX9" fmla="*/ 914400 w 7287940"/>
              <a:gd name="connsiteY9" fmla="*/ 519220 h 569738"/>
              <a:gd name="connsiteX10" fmla="*/ 7094286 w 7287940"/>
              <a:gd name="connsiteY10" fmla="*/ 519220 h 569738"/>
              <a:gd name="connsiteX11" fmla="*/ 7237422 w 7287940"/>
              <a:gd name="connsiteY11" fmla="*/ 376082 h 569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87940" h="569738">
                <a:moveTo>
                  <a:pt x="7237422" y="0"/>
                </a:moveTo>
                <a:lnTo>
                  <a:pt x="7287940" y="0"/>
                </a:lnTo>
                <a:lnTo>
                  <a:pt x="7287940" y="376082"/>
                </a:lnTo>
                <a:cubicBezTo>
                  <a:pt x="7287940" y="482846"/>
                  <a:pt x="7201048" y="569738"/>
                  <a:pt x="7094286" y="569738"/>
                </a:cubicBezTo>
                <a:lnTo>
                  <a:pt x="440867" y="569738"/>
                </a:lnTo>
                <a:lnTo>
                  <a:pt x="440867" y="569737"/>
                </a:lnTo>
                <a:lnTo>
                  <a:pt x="0" y="569737"/>
                </a:lnTo>
                <a:lnTo>
                  <a:pt x="0" y="519201"/>
                </a:lnTo>
                <a:lnTo>
                  <a:pt x="914400" y="519201"/>
                </a:lnTo>
                <a:lnTo>
                  <a:pt x="914400" y="519220"/>
                </a:lnTo>
                <a:lnTo>
                  <a:pt x="7094286" y="519220"/>
                </a:lnTo>
                <a:cubicBezTo>
                  <a:pt x="7173208" y="519220"/>
                  <a:pt x="7237422" y="455004"/>
                  <a:pt x="7237422" y="37608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75FD6F-6533-F3E5-6BE8-D33B713C1BA1}"/>
              </a:ext>
            </a:extLst>
          </p:cNvPr>
          <p:cNvGrpSpPr/>
          <p:nvPr/>
        </p:nvGrpSpPr>
        <p:grpSpPr>
          <a:xfrm>
            <a:off x="4641457" y="1380453"/>
            <a:ext cx="1673533" cy="4174401"/>
            <a:chOff x="5651210" y="1303147"/>
            <a:chExt cx="1987213" cy="4174401"/>
          </a:xfrm>
        </p:grpSpPr>
        <p:sp>
          <p:nvSpPr>
            <p:cNvPr id="4" name="Plaque 3">
              <a:extLst>
                <a:ext uri="{FF2B5EF4-FFF2-40B4-BE49-F238E27FC236}">
                  <a16:creationId xmlns:a16="http://schemas.microsoft.com/office/drawing/2014/main" id="{62AC44E4-4714-EAF7-D57C-A257B6309F0F}"/>
                </a:ext>
              </a:extLst>
            </p:cNvPr>
            <p:cNvSpPr/>
            <p:nvPr/>
          </p:nvSpPr>
          <p:spPr bwMode="auto">
            <a:xfrm>
              <a:off x="5651210" y="1303147"/>
              <a:ext cx="1987213" cy="2552282"/>
            </a:xfrm>
            <a:prstGeom prst="plaque">
              <a:avLst>
                <a:gd name="adj" fmla="val 6350"/>
              </a:avLst>
            </a:prstGeom>
            <a:solidFill>
              <a:schemeClr val="accent3"/>
            </a:soli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24BBE19-C1D7-EBD4-5FC4-A1C4FBF3C2E4}"/>
                </a:ext>
              </a:extLst>
            </p:cNvPr>
            <p:cNvCxnSpPr/>
            <p:nvPr/>
          </p:nvCxnSpPr>
          <p:spPr>
            <a:xfrm flipH="1">
              <a:off x="6644045" y="3865502"/>
              <a:ext cx="770" cy="1612046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C0DB5DD-7986-462E-ADBA-1663A478FB39}"/>
              </a:ext>
            </a:extLst>
          </p:cNvPr>
          <p:cNvGrpSpPr/>
          <p:nvPr/>
        </p:nvGrpSpPr>
        <p:grpSpPr>
          <a:xfrm>
            <a:off x="2449527" y="1380453"/>
            <a:ext cx="1673533" cy="4159076"/>
            <a:chOff x="3459280" y="1303147"/>
            <a:chExt cx="1987213" cy="4159076"/>
          </a:xfrm>
        </p:grpSpPr>
        <p:sp>
          <p:nvSpPr>
            <p:cNvPr id="7" name="Plaque 6">
              <a:extLst>
                <a:ext uri="{FF2B5EF4-FFF2-40B4-BE49-F238E27FC236}">
                  <a16:creationId xmlns:a16="http://schemas.microsoft.com/office/drawing/2014/main" id="{5A940431-8663-B666-7EE5-03E5073B6001}"/>
                </a:ext>
              </a:extLst>
            </p:cNvPr>
            <p:cNvSpPr/>
            <p:nvPr/>
          </p:nvSpPr>
          <p:spPr bwMode="auto">
            <a:xfrm>
              <a:off x="3459280" y="1303147"/>
              <a:ext cx="1987213" cy="2552282"/>
            </a:xfrm>
            <a:prstGeom prst="plaque">
              <a:avLst>
                <a:gd name="adj" fmla="val 6350"/>
              </a:avLst>
            </a:prstGeom>
            <a:solidFill>
              <a:schemeClr val="accent2"/>
            </a:solidFill>
            <a:ln w="1905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97B25E7-1BFA-CFD9-4347-3B80958EE424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76" y="3850177"/>
              <a:ext cx="0" cy="1612046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E19C79B2-81FA-47D6-119B-A83324D921D5}"/>
              </a:ext>
            </a:extLst>
          </p:cNvPr>
          <p:cNvSpPr txBox="1">
            <a:spLocks/>
          </p:cNvSpPr>
          <p:nvPr/>
        </p:nvSpPr>
        <p:spPr>
          <a:xfrm>
            <a:off x="1" y="-25932"/>
            <a:ext cx="9144000" cy="92441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00B0F0"/>
                </a:solidFill>
                <a:latin typeface="Cooper Black" panose="0208090404030B020404" pitchFamily="18" charset="0"/>
              </a:rPr>
              <a:t>Proposed Solution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D23A892-C145-9089-A854-A9B6BE4B7DCD}"/>
              </a:ext>
            </a:extLst>
          </p:cNvPr>
          <p:cNvSpPr/>
          <p:nvPr/>
        </p:nvSpPr>
        <p:spPr>
          <a:xfrm>
            <a:off x="7584414" y="4778407"/>
            <a:ext cx="1509747" cy="853691"/>
          </a:xfrm>
          <a:custGeom>
            <a:avLst/>
            <a:gdLst>
              <a:gd name="connsiteX0" fmla="*/ 0 w 1627021"/>
              <a:gd name="connsiteY0" fmla="*/ 0 h 569738"/>
              <a:gd name="connsiteX1" fmla="*/ 50519 w 1627021"/>
              <a:gd name="connsiteY1" fmla="*/ 0 h 569738"/>
              <a:gd name="connsiteX2" fmla="*/ 50519 w 1627021"/>
              <a:gd name="connsiteY2" fmla="*/ 376083 h 569738"/>
              <a:gd name="connsiteX3" fmla="*/ 193655 w 1627021"/>
              <a:gd name="connsiteY3" fmla="*/ 519220 h 569738"/>
              <a:gd name="connsiteX4" fmla="*/ 1627021 w 1627021"/>
              <a:gd name="connsiteY4" fmla="*/ 519220 h 569738"/>
              <a:gd name="connsiteX5" fmla="*/ 1627021 w 1627021"/>
              <a:gd name="connsiteY5" fmla="*/ 569738 h 569738"/>
              <a:gd name="connsiteX6" fmla="*/ 193655 w 1627021"/>
              <a:gd name="connsiteY6" fmla="*/ 569738 h 569738"/>
              <a:gd name="connsiteX7" fmla="*/ 0 w 1627021"/>
              <a:gd name="connsiteY7" fmla="*/ 376083 h 569738"/>
              <a:gd name="connsiteX8" fmla="*/ 0 w 1627021"/>
              <a:gd name="connsiteY8" fmla="*/ 0 h 569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021" h="569738">
                <a:moveTo>
                  <a:pt x="0" y="0"/>
                </a:moveTo>
                <a:lnTo>
                  <a:pt x="50519" y="0"/>
                </a:lnTo>
                <a:lnTo>
                  <a:pt x="50519" y="376083"/>
                </a:lnTo>
                <a:cubicBezTo>
                  <a:pt x="50519" y="455005"/>
                  <a:pt x="114734" y="519220"/>
                  <a:pt x="193655" y="519220"/>
                </a:cubicBezTo>
                <a:lnTo>
                  <a:pt x="1627021" y="519220"/>
                </a:lnTo>
                <a:lnTo>
                  <a:pt x="1627021" y="569738"/>
                </a:lnTo>
                <a:lnTo>
                  <a:pt x="193655" y="569738"/>
                </a:lnTo>
                <a:cubicBezTo>
                  <a:pt x="86892" y="569738"/>
                  <a:pt x="0" y="482846"/>
                  <a:pt x="0" y="37608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561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2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766B8B-9505-F18F-3569-8618CDD173E8}"/>
              </a:ext>
            </a:extLst>
          </p:cNvPr>
          <p:cNvGrpSpPr/>
          <p:nvPr/>
        </p:nvGrpSpPr>
        <p:grpSpPr>
          <a:xfrm>
            <a:off x="6792625" y="1917082"/>
            <a:ext cx="1557206" cy="2886176"/>
            <a:chOff x="6558771" y="2566189"/>
            <a:chExt cx="1678167" cy="261939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199EADA-AAA5-40B7-F4F3-F5FE1AD5D6EB}"/>
                </a:ext>
              </a:extLst>
            </p:cNvPr>
            <p:cNvSpPr/>
            <p:nvPr/>
          </p:nvSpPr>
          <p:spPr>
            <a:xfrm>
              <a:off x="7098181" y="4583293"/>
              <a:ext cx="613954" cy="522661"/>
            </a:xfrm>
            <a:custGeom>
              <a:avLst/>
              <a:gdLst>
                <a:gd name="connsiteX0" fmla="*/ 613954 w 613954"/>
                <a:gd name="connsiteY0" fmla="*/ 0 h 522661"/>
                <a:gd name="connsiteX1" fmla="*/ 0 w 613954"/>
                <a:gd name="connsiteY1" fmla="*/ 0 h 522661"/>
                <a:gd name="connsiteX2" fmla="*/ 0 w 613954"/>
                <a:gd name="connsiteY2" fmla="*/ 409299 h 522661"/>
                <a:gd name="connsiteX3" fmla="*/ 8939 w 613954"/>
                <a:gd name="connsiteY3" fmla="*/ 409299 h 522661"/>
                <a:gd name="connsiteX4" fmla="*/ 90931 w 613954"/>
                <a:gd name="connsiteY4" fmla="*/ 491292 h 522661"/>
                <a:gd name="connsiteX5" fmla="*/ 221633 w 613954"/>
                <a:gd name="connsiteY5" fmla="*/ 505590 h 522661"/>
                <a:gd name="connsiteX6" fmla="*/ 221633 w 613954"/>
                <a:gd name="connsiteY6" fmla="*/ 522661 h 522661"/>
                <a:gd name="connsiteX7" fmla="*/ 299683 w 613954"/>
                <a:gd name="connsiteY7" fmla="*/ 514115 h 522661"/>
                <a:gd name="connsiteX8" fmla="*/ 377734 w 613954"/>
                <a:gd name="connsiteY8" fmla="*/ 522661 h 522661"/>
                <a:gd name="connsiteX9" fmla="*/ 377734 w 613954"/>
                <a:gd name="connsiteY9" fmla="*/ 505590 h 522661"/>
                <a:gd name="connsiteX10" fmla="*/ 508445 w 613954"/>
                <a:gd name="connsiteY10" fmla="*/ 491292 h 522661"/>
                <a:gd name="connsiteX11" fmla="*/ 590438 w 613954"/>
                <a:gd name="connsiteY11" fmla="*/ 409299 h 522661"/>
                <a:gd name="connsiteX12" fmla="*/ 613954 w 613954"/>
                <a:gd name="connsiteY12" fmla="*/ 409299 h 522661"/>
                <a:gd name="connsiteX13" fmla="*/ 613954 w 613954"/>
                <a:gd name="connsiteY13" fmla="*/ 0 h 522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3954" h="522661">
                  <a:moveTo>
                    <a:pt x="613954" y="0"/>
                  </a:moveTo>
                  <a:lnTo>
                    <a:pt x="0" y="0"/>
                  </a:lnTo>
                  <a:lnTo>
                    <a:pt x="0" y="409299"/>
                  </a:lnTo>
                  <a:lnTo>
                    <a:pt x="8939" y="409299"/>
                  </a:lnTo>
                  <a:lnTo>
                    <a:pt x="90931" y="491292"/>
                  </a:lnTo>
                  <a:lnTo>
                    <a:pt x="221633" y="505590"/>
                  </a:lnTo>
                  <a:lnTo>
                    <a:pt x="221633" y="522661"/>
                  </a:lnTo>
                  <a:lnTo>
                    <a:pt x="299683" y="514115"/>
                  </a:lnTo>
                  <a:lnTo>
                    <a:pt x="377734" y="522661"/>
                  </a:lnTo>
                  <a:lnTo>
                    <a:pt x="377734" y="505590"/>
                  </a:lnTo>
                  <a:lnTo>
                    <a:pt x="508445" y="491292"/>
                  </a:lnTo>
                  <a:lnTo>
                    <a:pt x="590438" y="409299"/>
                  </a:lnTo>
                  <a:lnTo>
                    <a:pt x="613954" y="409299"/>
                  </a:lnTo>
                  <a:lnTo>
                    <a:pt x="613954" y="0"/>
                  </a:lnTo>
                  <a:close/>
                </a:path>
              </a:pathLst>
            </a:custGeom>
            <a:solidFill>
              <a:srgbClr val="A4A2A2"/>
            </a:solidFill>
            <a:ln w="1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grpSp>
          <p:nvGrpSpPr>
            <p:cNvPr id="14" name="Graphic 5">
              <a:extLst>
                <a:ext uri="{FF2B5EF4-FFF2-40B4-BE49-F238E27FC236}">
                  <a16:creationId xmlns:a16="http://schemas.microsoft.com/office/drawing/2014/main" id="{B4E82B01-FF33-8037-4A6E-8E96AD7C03A0}"/>
                </a:ext>
              </a:extLst>
            </p:cNvPr>
            <p:cNvGrpSpPr/>
            <p:nvPr/>
          </p:nvGrpSpPr>
          <p:grpSpPr>
            <a:xfrm>
              <a:off x="6558771" y="2566189"/>
              <a:ext cx="1678167" cy="2619398"/>
              <a:chOff x="6558771" y="2566189"/>
              <a:chExt cx="1678167" cy="2619398"/>
            </a:xfrm>
          </p:grpSpPr>
          <p:grpSp>
            <p:nvGrpSpPr>
              <p:cNvPr id="16" name="Graphic 5">
                <a:extLst>
                  <a:ext uri="{FF2B5EF4-FFF2-40B4-BE49-F238E27FC236}">
                    <a16:creationId xmlns:a16="http://schemas.microsoft.com/office/drawing/2014/main" id="{A06118CE-0646-44FD-D30F-FE47F8B6EAD3}"/>
                  </a:ext>
                </a:extLst>
              </p:cNvPr>
              <p:cNvGrpSpPr/>
              <p:nvPr/>
            </p:nvGrpSpPr>
            <p:grpSpPr>
              <a:xfrm>
                <a:off x="6989776" y="4654329"/>
                <a:ext cx="816187" cy="531258"/>
                <a:chOff x="6989776" y="4654329"/>
                <a:chExt cx="816187" cy="531258"/>
              </a:xfrm>
              <a:solidFill>
                <a:srgbClr val="CAC9C7"/>
              </a:solidFill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B06EFF7-1F2D-C9F8-F874-08A18EEFC32B}"/>
                    </a:ext>
                  </a:extLst>
                </p:cNvPr>
                <p:cNvSpPr/>
                <p:nvPr/>
              </p:nvSpPr>
              <p:spPr>
                <a:xfrm>
                  <a:off x="6989776" y="4654329"/>
                  <a:ext cx="816187" cy="144927"/>
                </a:xfrm>
                <a:custGeom>
                  <a:avLst/>
                  <a:gdLst>
                    <a:gd name="connsiteX0" fmla="*/ 816188 w 816187"/>
                    <a:gd name="connsiteY0" fmla="*/ 72443 h 144927"/>
                    <a:gd name="connsiteX1" fmla="*/ 743704 w 816187"/>
                    <a:gd name="connsiteY1" fmla="*/ 144927 h 144927"/>
                    <a:gd name="connsiteX2" fmla="*/ 72443 w 816187"/>
                    <a:gd name="connsiteY2" fmla="*/ 144927 h 144927"/>
                    <a:gd name="connsiteX3" fmla="*/ 0 w 816187"/>
                    <a:gd name="connsiteY3" fmla="*/ 72443 h 144927"/>
                    <a:gd name="connsiteX4" fmla="*/ 0 w 816187"/>
                    <a:gd name="connsiteY4" fmla="*/ 72443 h 144927"/>
                    <a:gd name="connsiteX5" fmla="*/ 72443 w 816187"/>
                    <a:gd name="connsiteY5" fmla="*/ 0 h 144927"/>
                    <a:gd name="connsiteX6" fmla="*/ 743704 w 816187"/>
                    <a:gd name="connsiteY6" fmla="*/ 0 h 144927"/>
                    <a:gd name="connsiteX7" fmla="*/ 816188 w 816187"/>
                    <a:gd name="connsiteY7" fmla="*/ 72443 h 144927"/>
                    <a:gd name="connsiteX8" fmla="*/ 816188 w 816187"/>
                    <a:gd name="connsiteY8" fmla="*/ 72443 h 144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6187" h="144927">
                      <a:moveTo>
                        <a:pt x="816188" y="72443"/>
                      </a:moveTo>
                      <a:cubicBezTo>
                        <a:pt x="816188" y="112472"/>
                        <a:pt x="783743" y="144927"/>
                        <a:pt x="743704" y="144927"/>
                      </a:cubicBezTo>
                      <a:lnTo>
                        <a:pt x="72443" y="144927"/>
                      </a:lnTo>
                      <a:cubicBezTo>
                        <a:pt x="32435" y="144927"/>
                        <a:pt x="0" y="112472"/>
                        <a:pt x="0" y="72443"/>
                      </a:cubicBezTo>
                      <a:lnTo>
                        <a:pt x="0" y="72443"/>
                      </a:lnTo>
                      <a:cubicBezTo>
                        <a:pt x="0" y="32445"/>
                        <a:pt x="32435" y="0"/>
                        <a:pt x="72443" y="0"/>
                      </a:cubicBezTo>
                      <a:lnTo>
                        <a:pt x="743704" y="0"/>
                      </a:lnTo>
                      <a:cubicBezTo>
                        <a:pt x="783753" y="0"/>
                        <a:pt x="816188" y="32435"/>
                        <a:pt x="816188" y="72443"/>
                      </a:cubicBezTo>
                      <a:lnTo>
                        <a:pt x="816188" y="72443"/>
                      </a:lnTo>
                      <a:close/>
                    </a:path>
                  </a:pathLst>
                </a:custGeom>
                <a:solidFill>
                  <a:srgbClr val="CAC9C7"/>
                </a:solidFill>
                <a:ln w="1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3E08DC63-53AA-E85F-A252-A4473B51D31B}"/>
                    </a:ext>
                  </a:extLst>
                </p:cNvPr>
                <p:cNvSpPr/>
                <p:nvPr/>
              </p:nvSpPr>
              <p:spPr>
                <a:xfrm>
                  <a:off x="6989776" y="4856335"/>
                  <a:ext cx="816187" cy="144906"/>
                </a:xfrm>
                <a:custGeom>
                  <a:avLst/>
                  <a:gdLst>
                    <a:gd name="connsiteX0" fmla="*/ 816188 w 816187"/>
                    <a:gd name="connsiteY0" fmla="*/ 72443 h 144906"/>
                    <a:gd name="connsiteX1" fmla="*/ 743704 w 816187"/>
                    <a:gd name="connsiteY1" fmla="*/ 144907 h 144906"/>
                    <a:gd name="connsiteX2" fmla="*/ 72443 w 816187"/>
                    <a:gd name="connsiteY2" fmla="*/ 144907 h 144906"/>
                    <a:gd name="connsiteX3" fmla="*/ 0 w 816187"/>
                    <a:gd name="connsiteY3" fmla="*/ 72443 h 144906"/>
                    <a:gd name="connsiteX4" fmla="*/ 0 w 816187"/>
                    <a:gd name="connsiteY4" fmla="*/ 72443 h 144906"/>
                    <a:gd name="connsiteX5" fmla="*/ 72443 w 816187"/>
                    <a:gd name="connsiteY5" fmla="*/ 0 h 144906"/>
                    <a:gd name="connsiteX6" fmla="*/ 743704 w 816187"/>
                    <a:gd name="connsiteY6" fmla="*/ 0 h 144906"/>
                    <a:gd name="connsiteX7" fmla="*/ 816188 w 816187"/>
                    <a:gd name="connsiteY7" fmla="*/ 72443 h 144906"/>
                    <a:gd name="connsiteX8" fmla="*/ 816188 w 816187"/>
                    <a:gd name="connsiteY8" fmla="*/ 72443 h 1449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6187" h="144906">
                      <a:moveTo>
                        <a:pt x="816188" y="72443"/>
                      </a:moveTo>
                      <a:cubicBezTo>
                        <a:pt x="816188" y="112461"/>
                        <a:pt x="783743" y="144907"/>
                        <a:pt x="743704" y="144907"/>
                      </a:cubicBezTo>
                      <a:lnTo>
                        <a:pt x="72443" y="144907"/>
                      </a:lnTo>
                      <a:cubicBezTo>
                        <a:pt x="32435" y="144907"/>
                        <a:pt x="0" y="112472"/>
                        <a:pt x="0" y="72443"/>
                      </a:cubicBezTo>
                      <a:lnTo>
                        <a:pt x="0" y="72443"/>
                      </a:lnTo>
                      <a:cubicBezTo>
                        <a:pt x="0" y="32414"/>
                        <a:pt x="32435" y="0"/>
                        <a:pt x="72443" y="0"/>
                      </a:cubicBezTo>
                      <a:lnTo>
                        <a:pt x="743704" y="0"/>
                      </a:lnTo>
                      <a:cubicBezTo>
                        <a:pt x="783753" y="0"/>
                        <a:pt x="816188" y="32414"/>
                        <a:pt x="816188" y="72443"/>
                      </a:cubicBezTo>
                      <a:lnTo>
                        <a:pt x="816188" y="72443"/>
                      </a:lnTo>
                      <a:close/>
                    </a:path>
                  </a:pathLst>
                </a:custGeom>
                <a:solidFill>
                  <a:srgbClr val="CAC9C7"/>
                </a:solidFill>
                <a:ln w="1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0080A0A2-A110-E5CF-B330-9BC0C128E6D7}"/>
                    </a:ext>
                  </a:extLst>
                </p:cNvPr>
                <p:cNvSpPr/>
                <p:nvPr/>
              </p:nvSpPr>
              <p:spPr>
                <a:xfrm>
                  <a:off x="7165410" y="5040670"/>
                  <a:ext cx="464898" cy="144916"/>
                </a:xfrm>
                <a:custGeom>
                  <a:avLst/>
                  <a:gdLst>
                    <a:gd name="connsiteX0" fmla="*/ 464899 w 464898"/>
                    <a:gd name="connsiteY0" fmla="*/ 72474 h 144916"/>
                    <a:gd name="connsiteX1" fmla="*/ 392425 w 464898"/>
                    <a:gd name="connsiteY1" fmla="*/ 144917 h 144916"/>
                    <a:gd name="connsiteX2" fmla="*/ 72484 w 464898"/>
                    <a:gd name="connsiteY2" fmla="*/ 144917 h 144916"/>
                    <a:gd name="connsiteX3" fmla="*/ 0 w 464898"/>
                    <a:gd name="connsiteY3" fmla="*/ 72474 h 144916"/>
                    <a:gd name="connsiteX4" fmla="*/ 0 w 464898"/>
                    <a:gd name="connsiteY4" fmla="*/ 72474 h 144916"/>
                    <a:gd name="connsiteX5" fmla="*/ 72484 w 464898"/>
                    <a:gd name="connsiteY5" fmla="*/ 0 h 144916"/>
                    <a:gd name="connsiteX6" fmla="*/ 392425 w 464898"/>
                    <a:gd name="connsiteY6" fmla="*/ 0 h 144916"/>
                    <a:gd name="connsiteX7" fmla="*/ 464899 w 464898"/>
                    <a:gd name="connsiteY7" fmla="*/ 72474 h 144916"/>
                    <a:gd name="connsiteX8" fmla="*/ 464899 w 464898"/>
                    <a:gd name="connsiteY8" fmla="*/ 72474 h 144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64898" h="144916">
                      <a:moveTo>
                        <a:pt x="464899" y="72474"/>
                      </a:moveTo>
                      <a:cubicBezTo>
                        <a:pt x="464899" y="112482"/>
                        <a:pt x="432474" y="144917"/>
                        <a:pt x="392425" y="144917"/>
                      </a:cubicBezTo>
                      <a:lnTo>
                        <a:pt x="72484" y="144917"/>
                      </a:lnTo>
                      <a:cubicBezTo>
                        <a:pt x="32445" y="144917"/>
                        <a:pt x="0" y="112482"/>
                        <a:pt x="0" y="72474"/>
                      </a:cubicBezTo>
                      <a:lnTo>
                        <a:pt x="0" y="72474"/>
                      </a:lnTo>
                      <a:cubicBezTo>
                        <a:pt x="0" y="32435"/>
                        <a:pt x="32445" y="0"/>
                        <a:pt x="72484" y="0"/>
                      </a:cubicBezTo>
                      <a:lnTo>
                        <a:pt x="392425" y="0"/>
                      </a:lnTo>
                      <a:cubicBezTo>
                        <a:pt x="432474" y="0"/>
                        <a:pt x="464899" y="32435"/>
                        <a:pt x="464899" y="72474"/>
                      </a:cubicBezTo>
                      <a:lnTo>
                        <a:pt x="464899" y="72474"/>
                      </a:lnTo>
                      <a:close/>
                    </a:path>
                  </a:pathLst>
                </a:custGeom>
                <a:solidFill>
                  <a:srgbClr val="CAC9C7"/>
                </a:solidFill>
                <a:ln w="1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DE8FF72-3FF6-23F0-B33D-7367ECE8A0B2}"/>
                  </a:ext>
                </a:extLst>
              </p:cNvPr>
              <p:cNvSpPr/>
              <p:nvPr/>
            </p:nvSpPr>
            <p:spPr>
              <a:xfrm>
                <a:off x="6558771" y="2566189"/>
                <a:ext cx="1678167" cy="2025908"/>
              </a:xfrm>
              <a:custGeom>
                <a:avLst/>
                <a:gdLst>
                  <a:gd name="connsiteX0" fmla="*/ 839094 w 1678167"/>
                  <a:gd name="connsiteY0" fmla="*/ 0 h 2025908"/>
                  <a:gd name="connsiteX1" fmla="*/ 839053 w 1678167"/>
                  <a:gd name="connsiteY1" fmla="*/ 0 h 2025908"/>
                  <a:gd name="connsiteX2" fmla="*/ 0 w 1678167"/>
                  <a:gd name="connsiteY2" fmla="*/ 823296 h 2025908"/>
                  <a:gd name="connsiteX3" fmla="*/ 263441 w 1678167"/>
                  <a:gd name="connsiteY3" fmla="*/ 1507014 h 2025908"/>
                  <a:gd name="connsiteX4" fmla="*/ 270383 w 1678167"/>
                  <a:gd name="connsiteY4" fmla="*/ 1516098 h 2025908"/>
                  <a:gd name="connsiteX5" fmla="*/ 480532 w 1678167"/>
                  <a:gd name="connsiteY5" fmla="*/ 1958794 h 2025908"/>
                  <a:gd name="connsiteX6" fmla="*/ 531714 w 1678167"/>
                  <a:gd name="connsiteY6" fmla="*/ 2023850 h 2025908"/>
                  <a:gd name="connsiteX7" fmla="*/ 531714 w 1678167"/>
                  <a:gd name="connsiteY7" fmla="*/ 2025909 h 2025908"/>
                  <a:gd name="connsiteX8" fmla="*/ 1104128 w 1678167"/>
                  <a:gd name="connsiteY8" fmla="*/ 2025909 h 2025908"/>
                  <a:gd name="connsiteX9" fmla="*/ 1104128 w 1678167"/>
                  <a:gd name="connsiteY9" fmla="*/ 2021512 h 2025908"/>
                  <a:gd name="connsiteX10" fmla="*/ 1159407 w 1678167"/>
                  <a:gd name="connsiteY10" fmla="*/ 2020560 h 2025908"/>
                  <a:gd name="connsiteX11" fmla="*/ 1200502 w 1678167"/>
                  <a:gd name="connsiteY11" fmla="*/ 1958887 h 2025908"/>
                  <a:gd name="connsiteX12" fmla="*/ 1410650 w 1678167"/>
                  <a:gd name="connsiteY12" fmla="*/ 1516211 h 2025908"/>
                  <a:gd name="connsiteX13" fmla="*/ 1416454 w 1678167"/>
                  <a:gd name="connsiteY13" fmla="*/ 1507324 h 2025908"/>
                  <a:gd name="connsiteX14" fmla="*/ 1421958 w 1678167"/>
                  <a:gd name="connsiteY14" fmla="*/ 1498520 h 2025908"/>
                  <a:gd name="connsiteX15" fmla="*/ 1678167 w 1678167"/>
                  <a:gd name="connsiteY15" fmla="*/ 823296 h 2025908"/>
                  <a:gd name="connsiteX16" fmla="*/ 839094 w 1678167"/>
                  <a:gd name="connsiteY16" fmla="*/ 0 h 2025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78167" h="2025908">
                    <a:moveTo>
                      <a:pt x="839094" y="0"/>
                    </a:moveTo>
                    <a:lnTo>
                      <a:pt x="839053" y="0"/>
                    </a:lnTo>
                    <a:cubicBezTo>
                      <a:pt x="376389" y="0"/>
                      <a:pt x="0" y="369312"/>
                      <a:pt x="0" y="823296"/>
                    </a:cubicBezTo>
                    <a:cubicBezTo>
                      <a:pt x="0" y="1056413"/>
                      <a:pt x="98536" y="1311991"/>
                      <a:pt x="263441" y="1507014"/>
                    </a:cubicBezTo>
                    <a:lnTo>
                      <a:pt x="270383" y="1516098"/>
                    </a:lnTo>
                    <a:cubicBezTo>
                      <a:pt x="291872" y="1543453"/>
                      <a:pt x="480532" y="1788105"/>
                      <a:pt x="480532" y="1958794"/>
                    </a:cubicBezTo>
                    <a:cubicBezTo>
                      <a:pt x="480532" y="1990256"/>
                      <a:pt x="502351" y="2016556"/>
                      <a:pt x="531714" y="2023850"/>
                    </a:cubicBezTo>
                    <a:lnTo>
                      <a:pt x="531714" y="2025909"/>
                    </a:lnTo>
                    <a:lnTo>
                      <a:pt x="1104128" y="2025909"/>
                    </a:lnTo>
                    <a:lnTo>
                      <a:pt x="1104128" y="2021512"/>
                    </a:lnTo>
                    <a:lnTo>
                      <a:pt x="1159407" y="2020560"/>
                    </a:lnTo>
                    <a:cubicBezTo>
                      <a:pt x="1184341" y="2010090"/>
                      <a:pt x="1200502" y="1985818"/>
                      <a:pt x="1200502" y="1958887"/>
                    </a:cubicBezTo>
                    <a:cubicBezTo>
                      <a:pt x="1200502" y="1807918"/>
                      <a:pt x="1352205" y="1588158"/>
                      <a:pt x="1410650" y="1516211"/>
                    </a:cubicBezTo>
                    <a:cubicBezTo>
                      <a:pt x="1413506" y="1512549"/>
                      <a:pt x="1415761" y="1508938"/>
                      <a:pt x="1416454" y="1507324"/>
                    </a:cubicBezTo>
                    <a:lnTo>
                      <a:pt x="1421958" y="1498520"/>
                    </a:lnTo>
                    <a:cubicBezTo>
                      <a:pt x="1582632" y="1303404"/>
                      <a:pt x="1678167" y="1051623"/>
                      <a:pt x="1678167" y="823296"/>
                    </a:cubicBezTo>
                    <a:cubicBezTo>
                      <a:pt x="1678167" y="369312"/>
                      <a:pt x="1301789" y="10"/>
                      <a:pt x="839094" y="0"/>
                    </a:cubicBezTo>
                    <a:close/>
                  </a:path>
                </a:pathLst>
              </a:custGeom>
              <a:solidFill>
                <a:srgbClr val="FFD00F"/>
              </a:solidFill>
              <a:ln w="1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DDEC1D-520B-DE21-5141-4C2914987291}"/>
                </a:ext>
              </a:extLst>
            </p:cNvPr>
            <p:cNvSpPr/>
            <p:nvPr/>
          </p:nvSpPr>
          <p:spPr>
            <a:xfrm>
              <a:off x="7072116" y="3661492"/>
              <a:ext cx="652506" cy="929498"/>
            </a:xfrm>
            <a:custGeom>
              <a:avLst/>
              <a:gdLst>
                <a:gd name="connsiteX0" fmla="*/ 652362 w 652506"/>
                <a:gd name="connsiteY0" fmla="*/ 111572 h 929498"/>
                <a:gd name="connsiteX1" fmla="*/ 622472 w 652506"/>
                <a:gd name="connsiteY1" fmla="*/ 27386 h 929498"/>
                <a:gd name="connsiteX2" fmla="*/ 552078 w 652506"/>
                <a:gd name="connsiteY2" fmla="*/ 0 h 929498"/>
                <a:gd name="connsiteX3" fmla="*/ 460981 w 652506"/>
                <a:gd name="connsiteY3" fmla="*/ 36884 h 929498"/>
                <a:gd name="connsiteX4" fmla="*/ 425091 w 652506"/>
                <a:gd name="connsiteY4" fmla="*/ 166871 h 929498"/>
                <a:gd name="connsiteX5" fmla="*/ 425091 w 652506"/>
                <a:gd name="connsiteY5" fmla="*/ 178241 h 929498"/>
                <a:gd name="connsiteX6" fmla="*/ 227399 w 652506"/>
                <a:gd name="connsiteY6" fmla="*/ 178241 h 929498"/>
                <a:gd name="connsiteX7" fmla="*/ 227399 w 652506"/>
                <a:gd name="connsiteY7" fmla="*/ 166871 h 929498"/>
                <a:gd name="connsiteX8" fmla="*/ 191508 w 652506"/>
                <a:gd name="connsiteY8" fmla="*/ 36884 h 929498"/>
                <a:gd name="connsiteX9" fmla="*/ 100412 w 652506"/>
                <a:gd name="connsiteY9" fmla="*/ 0 h 929498"/>
                <a:gd name="connsiteX10" fmla="*/ 30028 w 652506"/>
                <a:gd name="connsiteY10" fmla="*/ 27386 h 929498"/>
                <a:gd name="connsiteX11" fmla="*/ 127 w 652506"/>
                <a:gd name="connsiteY11" fmla="*/ 111572 h 929498"/>
                <a:gd name="connsiteX12" fmla="*/ 22703 w 652506"/>
                <a:gd name="connsiteY12" fmla="*/ 177972 h 929498"/>
                <a:gd name="connsiteX13" fmla="*/ 104291 w 652506"/>
                <a:gd name="connsiteY13" fmla="*/ 208297 h 929498"/>
                <a:gd name="connsiteX14" fmla="*/ 197354 w 652506"/>
                <a:gd name="connsiteY14" fmla="*/ 208297 h 929498"/>
                <a:gd name="connsiteX15" fmla="*/ 197354 w 652506"/>
                <a:gd name="connsiteY15" fmla="*/ 929498 h 929498"/>
                <a:gd name="connsiteX16" fmla="*/ 227409 w 652506"/>
                <a:gd name="connsiteY16" fmla="*/ 929498 h 929498"/>
                <a:gd name="connsiteX17" fmla="*/ 227409 w 652506"/>
                <a:gd name="connsiteY17" fmla="*/ 208297 h 929498"/>
                <a:gd name="connsiteX18" fmla="*/ 425101 w 652506"/>
                <a:gd name="connsiteY18" fmla="*/ 208297 h 929498"/>
                <a:gd name="connsiteX19" fmla="*/ 425101 w 652506"/>
                <a:gd name="connsiteY19" fmla="*/ 929498 h 929498"/>
                <a:gd name="connsiteX20" fmla="*/ 455156 w 652506"/>
                <a:gd name="connsiteY20" fmla="*/ 929498 h 929498"/>
                <a:gd name="connsiteX21" fmla="*/ 455156 w 652506"/>
                <a:gd name="connsiteY21" fmla="*/ 208297 h 929498"/>
                <a:gd name="connsiteX22" fmla="*/ 548219 w 652506"/>
                <a:gd name="connsiteY22" fmla="*/ 208297 h 929498"/>
                <a:gd name="connsiteX23" fmla="*/ 629808 w 652506"/>
                <a:gd name="connsiteY23" fmla="*/ 177972 h 929498"/>
                <a:gd name="connsiteX24" fmla="*/ 652383 w 652506"/>
                <a:gd name="connsiteY24" fmla="*/ 111572 h 929498"/>
                <a:gd name="connsiteX25" fmla="*/ 197437 w 652506"/>
                <a:gd name="connsiteY25" fmla="*/ 164574 h 929498"/>
                <a:gd name="connsiteX26" fmla="*/ 197344 w 652506"/>
                <a:gd name="connsiteY26" fmla="*/ 178252 h 929498"/>
                <a:gd name="connsiteX27" fmla="*/ 104281 w 652506"/>
                <a:gd name="connsiteY27" fmla="*/ 178252 h 929498"/>
                <a:gd name="connsiteX28" fmla="*/ 45133 w 652506"/>
                <a:gd name="connsiteY28" fmla="*/ 157963 h 929498"/>
                <a:gd name="connsiteX29" fmla="*/ 30121 w 652506"/>
                <a:gd name="connsiteY29" fmla="*/ 113320 h 929498"/>
                <a:gd name="connsiteX30" fmla="*/ 30214 w 652506"/>
                <a:gd name="connsiteY30" fmla="*/ 112316 h 929498"/>
                <a:gd name="connsiteX31" fmla="*/ 30183 w 652506"/>
                <a:gd name="connsiteY31" fmla="*/ 111334 h 929498"/>
                <a:gd name="connsiteX32" fmla="*/ 51806 w 652506"/>
                <a:gd name="connsiteY32" fmla="*/ 48088 h 929498"/>
                <a:gd name="connsiteX33" fmla="*/ 100412 w 652506"/>
                <a:gd name="connsiteY33" fmla="*/ 30045 h 929498"/>
                <a:gd name="connsiteX34" fmla="*/ 169089 w 652506"/>
                <a:gd name="connsiteY34" fmla="*/ 56903 h 929498"/>
                <a:gd name="connsiteX35" fmla="*/ 197437 w 652506"/>
                <a:gd name="connsiteY35" fmla="*/ 164574 h 929498"/>
                <a:gd name="connsiteX36" fmla="*/ 607357 w 652506"/>
                <a:gd name="connsiteY36" fmla="*/ 157963 h 929498"/>
                <a:gd name="connsiteX37" fmla="*/ 548209 w 652506"/>
                <a:gd name="connsiteY37" fmla="*/ 178252 h 929498"/>
                <a:gd name="connsiteX38" fmla="*/ 455146 w 652506"/>
                <a:gd name="connsiteY38" fmla="*/ 178252 h 929498"/>
                <a:gd name="connsiteX39" fmla="*/ 455063 w 652506"/>
                <a:gd name="connsiteY39" fmla="*/ 164574 h 929498"/>
                <a:gd name="connsiteX40" fmla="*/ 483401 w 652506"/>
                <a:gd name="connsiteY40" fmla="*/ 56903 h 929498"/>
                <a:gd name="connsiteX41" fmla="*/ 552078 w 652506"/>
                <a:gd name="connsiteY41" fmla="*/ 30045 h 929498"/>
                <a:gd name="connsiteX42" fmla="*/ 600684 w 652506"/>
                <a:gd name="connsiteY42" fmla="*/ 48088 h 929498"/>
                <a:gd name="connsiteX43" fmla="*/ 622317 w 652506"/>
                <a:gd name="connsiteY43" fmla="*/ 111334 h 929498"/>
                <a:gd name="connsiteX44" fmla="*/ 622286 w 652506"/>
                <a:gd name="connsiteY44" fmla="*/ 112316 h 929498"/>
                <a:gd name="connsiteX45" fmla="*/ 622369 w 652506"/>
                <a:gd name="connsiteY45" fmla="*/ 113320 h 929498"/>
                <a:gd name="connsiteX46" fmla="*/ 607357 w 652506"/>
                <a:gd name="connsiteY46" fmla="*/ 157963 h 929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52506" h="929498">
                  <a:moveTo>
                    <a:pt x="652362" y="111572"/>
                  </a:moveTo>
                  <a:cubicBezTo>
                    <a:pt x="652496" y="104205"/>
                    <a:pt x="652093" y="58217"/>
                    <a:pt x="622472" y="27386"/>
                  </a:cubicBezTo>
                  <a:cubicBezTo>
                    <a:pt x="605008" y="9208"/>
                    <a:pt x="581326" y="0"/>
                    <a:pt x="552078" y="0"/>
                  </a:cubicBezTo>
                  <a:cubicBezTo>
                    <a:pt x="513663" y="0"/>
                    <a:pt x="483018" y="12415"/>
                    <a:pt x="460981" y="36884"/>
                  </a:cubicBezTo>
                  <a:cubicBezTo>
                    <a:pt x="418997" y="83513"/>
                    <a:pt x="424253" y="157611"/>
                    <a:pt x="425091" y="166871"/>
                  </a:cubicBezTo>
                  <a:lnTo>
                    <a:pt x="425091" y="178241"/>
                  </a:lnTo>
                  <a:lnTo>
                    <a:pt x="227399" y="178241"/>
                  </a:lnTo>
                  <a:lnTo>
                    <a:pt x="227399" y="166871"/>
                  </a:lnTo>
                  <a:cubicBezTo>
                    <a:pt x="228237" y="157601"/>
                    <a:pt x="233493" y="83513"/>
                    <a:pt x="191508" y="36884"/>
                  </a:cubicBezTo>
                  <a:cubicBezTo>
                    <a:pt x="169471" y="12405"/>
                    <a:pt x="138826" y="0"/>
                    <a:pt x="100412" y="0"/>
                  </a:cubicBezTo>
                  <a:cubicBezTo>
                    <a:pt x="71163" y="0"/>
                    <a:pt x="47481" y="9208"/>
                    <a:pt x="30028" y="27386"/>
                  </a:cubicBezTo>
                  <a:cubicBezTo>
                    <a:pt x="407" y="58207"/>
                    <a:pt x="-7" y="104195"/>
                    <a:pt x="127" y="111572"/>
                  </a:cubicBezTo>
                  <a:cubicBezTo>
                    <a:pt x="-286" y="118131"/>
                    <a:pt x="-1073" y="151838"/>
                    <a:pt x="22703" y="177972"/>
                  </a:cubicBezTo>
                  <a:cubicBezTo>
                    <a:pt x="41005" y="198096"/>
                    <a:pt x="68453" y="208297"/>
                    <a:pt x="104291" y="208297"/>
                  </a:cubicBezTo>
                  <a:lnTo>
                    <a:pt x="197354" y="208297"/>
                  </a:lnTo>
                  <a:lnTo>
                    <a:pt x="197354" y="929498"/>
                  </a:lnTo>
                  <a:lnTo>
                    <a:pt x="227409" y="929498"/>
                  </a:lnTo>
                  <a:lnTo>
                    <a:pt x="227409" y="208297"/>
                  </a:lnTo>
                  <a:lnTo>
                    <a:pt x="425101" y="208297"/>
                  </a:lnTo>
                  <a:lnTo>
                    <a:pt x="425101" y="929498"/>
                  </a:lnTo>
                  <a:lnTo>
                    <a:pt x="455156" y="929498"/>
                  </a:lnTo>
                  <a:lnTo>
                    <a:pt x="455156" y="208297"/>
                  </a:lnTo>
                  <a:lnTo>
                    <a:pt x="548219" y="208297"/>
                  </a:lnTo>
                  <a:cubicBezTo>
                    <a:pt x="584057" y="208297"/>
                    <a:pt x="611505" y="198096"/>
                    <a:pt x="629808" y="177972"/>
                  </a:cubicBezTo>
                  <a:cubicBezTo>
                    <a:pt x="653583" y="151828"/>
                    <a:pt x="652786" y="118121"/>
                    <a:pt x="652383" y="111572"/>
                  </a:cubicBezTo>
                  <a:close/>
                  <a:moveTo>
                    <a:pt x="197437" y="164574"/>
                  </a:moveTo>
                  <a:lnTo>
                    <a:pt x="197344" y="178252"/>
                  </a:lnTo>
                  <a:lnTo>
                    <a:pt x="104281" y="178252"/>
                  </a:lnTo>
                  <a:cubicBezTo>
                    <a:pt x="77412" y="178252"/>
                    <a:pt x="57507" y="171423"/>
                    <a:pt x="45133" y="157963"/>
                  </a:cubicBezTo>
                  <a:cubicBezTo>
                    <a:pt x="28145" y="139506"/>
                    <a:pt x="30100" y="113506"/>
                    <a:pt x="30121" y="113320"/>
                  </a:cubicBezTo>
                  <a:lnTo>
                    <a:pt x="30214" y="112316"/>
                  </a:lnTo>
                  <a:lnTo>
                    <a:pt x="30183" y="111334"/>
                  </a:lnTo>
                  <a:cubicBezTo>
                    <a:pt x="30183" y="110941"/>
                    <a:pt x="29096" y="71584"/>
                    <a:pt x="51806" y="48088"/>
                  </a:cubicBezTo>
                  <a:cubicBezTo>
                    <a:pt x="63528" y="35942"/>
                    <a:pt x="79440" y="30045"/>
                    <a:pt x="100412" y="30045"/>
                  </a:cubicBezTo>
                  <a:cubicBezTo>
                    <a:pt x="129898" y="30045"/>
                    <a:pt x="153000" y="39087"/>
                    <a:pt x="169089" y="56903"/>
                  </a:cubicBezTo>
                  <a:cubicBezTo>
                    <a:pt x="204027" y="95608"/>
                    <a:pt x="197488" y="163912"/>
                    <a:pt x="197437" y="164574"/>
                  </a:cubicBezTo>
                  <a:close/>
                  <a:moveTo>
                    <a:pt x="607357" y="157963"/>
                  </a:moveTo>
                  <a:cubicBezTo>
                    <a:pt x="594983" y="171423"/>
                    <a:pt x="575087" y="178252"/>
                    <a:pt x="548209" y="178252"/>
                  </a:cubicBezTo>
                  <a:lnTo>
                    <a:pt x="455146" y="178252"/>
                  </a:lnTo>
                  <a:lnTo>
                    <a:pt x="455063" y="164574"/>
                  </a:lnTo>
                  <a:cubicBezTo>
                    <a:pt x="455001" y="163912"/>
                    <a:pt x="448442" y="95608"/>
                    <a:pt x="483401" y="56903"/>
                  </a:cubicBezTo>
                  <a:cubicBezTo>
                    <a:pt x="499479" y="39087"/>
                    <a:pt x="522592" y="30045"/>
                    <a:pt x="552078" y="30045"/>
                  </a:cubicBezTo>
                  <a:cubicBezTo>
                    <a:pt x="573060" y="30045"/>
                    <a:pt x="588961" y="35952"/>
                    <a:pt x="600684" y="48088"/>
                  </a:cubicBezTo>
                  <a:cubicBezTo>
                    <a:pt x="623393" y="71584"/>
                    <a:pt x="622317" y="110941"/>
                    <a:pt x="622317" y="111334"/>
                  </a:cubicBezTo>
                  <a:lnTo>
                    <a:pt x="622286" y="112316"/>
                  </a:lnTo>
                  <a:lnTo>
                    <a:pt x="622369" y="113320"/>
                  </a:lnTo>
                  <a:cubicBezTo>
                    <a:pt x="622389" y="113496"/>
                    <a:pt x="624345" y="139506"/>
                    <a:pt x="607357" y="157963"/>
                  </a:cubicBezTo>
                  <a:close/>
                </a:path>
              </a:pathLst>
            </a:custGeom>
            <a:solidFill>
              <a:srgbClr val="A3832F"/>
            </a:solidFill>
            <a:ln w="1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308A46-23D5-B13C-E09A-35D861286E1E}"/>
              </a:ext>
            </a:extLst>
          </p:cNvPr>
          <p:cNvGrpSpPr/>
          <p:nvPr/>
        </p:nvGrpSpPr>
        <p:grpSpPr>
          <a:xfrm>
            <a:off x="249583" y="1380453"/>
            <a:ext cx="1673533" cy="4164327"/>
            <a:chOff x="1259336" y="1303147"/>
            <a:chExt cx="1987213" cy="4164327"/>
          </a:xfrm>
        </p:grpSpPr>
        <p:sp>
          <p:nvSpPr>
            <p:cNvPr id="22" name="Plaque 21">
              <a:extLst>
                <a:ext uri="{FF2B5EF4-FFF2-40B4-BE49-F238E27FC236}">
                  <a16:creationId xmlns:a16="http://schemas.microsoft.com/office/drawing/2014/main" id="{99419E76-1A55-6182-7D29-C236C6960738}"/>
                </a:ext>
              </a:extLst>
            </p:cNvPr>
            <p:cNvSpPr/>
            <p:nvPr/>
          </p:nvSpPr>
          <p:spPr bwMode="auto">
            <a:xfrm>
              <a:off x="1259336" y="1303147"/>
              <a:ext cx="1987213" cy="2552282"/>
            </a:xfrm>
            <a:prstGeom prst="plaque">
              <a:avLst>
                <a:gd name="adj" fmla="val 6350"/>
              </a:avLst>
            </a:prstGeom>
            <a:solidFill>
              <a:schemeClr val="accent1"/>
            </a:solidFill>
            <a:ln w="1905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A3E6992-65FC-BD97-EE3F-5C0CE3401F86}"/>
                </a:ext>
              </a:extLst>
            </p:cNvPr>
            <p:cNvCxnSpPr>
              <a:stCxn id="22" idx="2"/>
            </p:cNvCxnSpPr>
            <p:nvPr/>
          </p:nvCxnSpPr>
          <p:spPr>
            <a:xfrm flipH="1">
              <a:off x="2252173" y="3855429"/>
              <a:ext cx="770" cy="1612045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74B5DBB-6E7A-3E2F-C02B-85B3587BC267}"/>
              </a:ext>
            </a:extLst>
          </p:cNvPr>
          <p:cNvSpPr txBox="1"/>
          <p:nvPr/>
        </p:nvSpPr>
        <p:spPr>
          <a:xfrm>
            <a:off x="317131" y="2505402"/>
            <a:ext cx="15597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</a:rPr>
              <a:t>Efficiency in scheduling.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998897-7405-E553-B1FE-46B766A891EC}"/>
              </a:ext>
            </a:extLst>
          </p:cNvPr>
          <p:cNvSpPr txBox="1"/>
          <p:nvPr/>
        </p:nvSpPr>
        <p:spPr>
          <a:xfrm>
            <a:off x="317131" y="2153314"/>
            <a:ext cx="1559762" cy="37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Solution 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E94622-4014-4006-1112-BE155458A811}"/>
              </a:ext>
            </a:extLst>
          </p:cNvPr>
          <p:cNvSpPr txBox="1"/>
          <p:nvPr/>
        </p:nvSpPr>
        <p:spPr>
          <a:xfrm>
            <a:off x="2517076" y="2505402"/>
            <a:ext cx="15597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</a:rPr>
              <a:t>Reduced wait times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19F40-D64C-E1F8-5EE5-BBCB4D27F140}"/>
              </a:ext>
            </a:extLst>
          </p:cNvPr>
          <p:cNvSpPr txBox="1"/>
          <p:nvPr/>
        </p:nvSpPr>
        <p:spPr>
          <a:xfrm>
            <a:off x="2517076" y="2153314"/>
            <a:ext cx="1559762" cy="37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Solution 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E2D44C-2161-EC12-20E1-D5FEB36E2E6A}"/>
              </a:ext>
            </a:extLst>
          </p:cNvPr>
          <p:cNvSpPr txBox="1"/>
          <p:nvPr/>
        </p:nvSpPr>
        <p:spPr>
          <a:xfrm>
            <a:off x="4709005" y="2505402"/>
            <a:ext cx="15597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</a:rPr>
              <a:t>Improved satisfaction for patients and doctors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4BA7A0-9C6E-CECB-0F77-E31A9EC3FEAC}"/>
              </a:ext>
            </a:extLst>
          </p:cNvPr>
          <p:cNvSpPr txBox="1"/>
          <p:nvPr/>
        </p:nvSpPr>
        <p:spPr>
          <a:xfrm>
            <a:off x="4709005" y="2153314"/>
            <a:ext cx="1559762" cy="37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Solution 03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8512FE4-3B58-6E65-6803-49B1963958C4}"/>
              </a:ext>
            </a:extLst>
          </p:cNvPr>
          <p:cNvSpPr/>
          <p:nvPr/>
        </p:nvSpPr>
        <p:spPr>
          <a:xfrm>
            <a:off x="1025272" y="1611679"/>
            <a:ext cx="367037" cy="432378"/>
          </a:xfrm>
          <a:custGeom>
            <a:avLst/>
            <a:gdLst>
              <a:gd name="connsiteX0" fmla="*/ 154493 w 395548"/>
              <a:gd name="connsiteY0" fmla="*/ 253309 h 392412"/>
              <a:gd name="connsiteX1" fmla="*/ 241079 w 395548"/>
              <a:gd name="connsiteY1" fmla="*/ 253309 h 392412"/>
              <a:gd name="connsiteX2" fmla="*/ 242498 w 395548"/>
              <a:gd name="connsiteY2" fmla="*/ 271052 h 392412"/>
              <a:gd name="connsiteX3" fmla="*/ 197786 w 395548"/>
              <a:gd name="connsiteY3" fmla="*/ 364971 h 392412"/>
              <a:gd name="connsiteX4" fmla="*/ 153074 w 395548"/>
              <a:gd name="connsiteY4" fmla="*/ 271052 h 392412"/>
              <a:gd name="connsiteX5" fmla="*/ 154493 w 395548"/>
              <a:gd name="connsiteY5" fmla="*/ 253309 h 392412"/>
              <a:gd name="connsiteX6" fmla="*/ 197786 w 395548"/>
              <a:gd name="connsiteY6" fmla="*/ 176896 h 392412"/>
              <a:gd name="connsiteX7" fmla="*/ 237234 w 395548"/>
              <a:gd name="connsiteY7" fmla="*/ 236039 h 392412"/>
              <a:gd name="connsiteX8" fmla="*/ 158338 w 395548"/>
              <a:gd name="connsiteY8" fmla="*/ 236039 h 392412"/>
              <a:gd name="connsiteX9" fmla="*/ 197786 w 395548"/>
              <a:gd name="connsiteY9" fmla="*/ 176896 h 392412"/>
              <a:gd name="connsiteX10" fmla="*/ 65425 w 395548"/>
              <a:gd name="connsiteY10" fmla="*/ 163648 h 392412"/>
              <a:gd name="connsiteX11" fmla="*/ 137520 w 395548"/>
              <a:gd name="connsiteY11" fmla="*/ 246448 h 392412"/>
              <a:gd name="connsiteX12" fmla="*/ 135332 w 395548"/>
              <a:gd name="connsiteY12" fmla="*/ 271051 h 392412"/>
              <a:gd name="connsiteX13" fmla="*/ 182646 w 395548"/>
              <a:gd name="connsiteY13" fmla="*/ 375379 h 392412"/>
              <a:gd name="connsiteX14" fmla="*/ 121256 w 395548"/>
              <a:gd name="connsiteY14" fmla="*/ 392294 h 392412"/>
              <a:gd name="connsiteX15" fmla="*/ 121256 w 395548"/>
              <a:gd name="connsiteY15" fmla="*/ 392412 h 392412"/>
              <a:gd name="connsiteX16" fmla="*/ 13628 w 395548"/>
              <a:gd name="connsiteY16" fmla="*/ 327013 h 392412"/>
              <a:gd name="connsiteX17" fmla="*/ 65425 w 395548"/>
              <a:gd name="connsiteY17" fmla="*/ 163648 h 392412"/>
              <a:gd name="connsiteX18" fmla="*/ 330148 w 395548"/>
              <a:gd name="connsiteY18" fmla="*/ 163412 h 392412"/>
              <a:gd name="connsiteX19" fmla="*/ 395548 w 395548"/>
              <a:gd name="connsiteY19" fmla="*/ 271039 h 392412"/>
              <a:gd name="connsiteX20" fmla="*/ 274317 w 395548"/>
              <a:gd name="connsiteY20" fmla="*/ 392176 h 392412"/>
              <a:gd name="connsiteX21" fmla="*/ 212927 w 395548"/>
              <a:gd name="connsiteY21" fmla="*/ 375262 h 392412"/>
              <a:gd name="connsiteX22" fmla="*/ 260241 w 395548"/>
              <a:gd name="connsiteY22" fmla="*/ 270934 h 392412"/>
              <a:gd name="connsiteX23" fmla="*/ 258053 w 395548"/>
              <a:gd name="connsiteY23" fmla="*/ 246330 h 392412"/>
              <a:gd name="connsiteX24" fmla="*/ 330148 w 395548"/>
              <a:gd name="connsiteY24" fmla="*/ 163530 h 392412"/>
              <a:gd name="connsiteX25" fmla="*/ 262371 w 395548"/>
              <a:gd name="connsiteY25" fmla="*/ 150485 h 392412"/>
              <a:gd name="connsiteX26" fmla="*/ 313765 w 395548"/>
              <a:gd name="connsiteY26" fmla="*/ 156492 h 392412"/>
              <a:gd name="connsiteX27" fmla="*/ 253912 w 395548"/>
              <a:gd name="connsiteY27" fmla="*/ 228705 h 392412"/>
              <a:gd name="connsiteX28" fmla="*/ 213222 w 395548"/>
              <a:gd name="connsiteY28" fmla="*/ 166664 h 392412"/>
              <a:gd name="connsiteX29" fmla="*/ 262371 w 395548"/>
              <a:gd name="connsiteY29" fmla="*/ 150485 h 392412"/>
              <a:gd name="connsiteX30" fmla="*/ 121255 w 395548"/>
              <a:gd name="connsiteY30" fmla="*/ 149809 h 392412"/>
              <a:gd name="connsiteX31" fmla="*/ 182645 w 395548"/>
              <a:gd name="connsiteY31" fmla="*/ 166665 h 392412"/>
              <a:gd name="connsiteX32" fmla="*/ 141955 w 395548"/>
              <a:gd name="connsiteY32" fmla="*/ 228706 h 392412"/>
              <a:gd name="connsiteX33" fmla="*/ 81807 w 395548"/>
              <a:gd name="connsiteY33" fmla="*/ 156492 h 392412"/>
              <a:gd name="connsiteX34" fmla="*/ 121255 w 395548"/>
              <a:gd name="connsiteY34" fmla="*/ 149809 h 392412"/>
              <a:gd name="connsiteX35" fmla="*/ 197786 w 395548"/>
              <a:gd name="connsiteY35" fmla="*/ 0 h 392412"/>
              <a:gd name="connsiteX36" fmla="*/ 319029 w 395548"/>
              <a:gd name="connsiteY36" fmla="*/ 121243 h 392412"/>
              <a:gd name="connsiteX37" fmla="*/ 317550 w 395548"/>
              <a:gd name="connsiteY37" fmla="*/ 138986 h 392412"/>
              <a:gd name="connsiteX38" fmla="*/ 197786 w 395548"/>
              <a:gd name="connsiteY38" fmla="*/ 155072 h 392412"/>
              <a:gd name="connsiteX39" fmla="*/ 78022 w 395548"/>
              <a:gd name="connsiteY39" fmla="*/ 138986 h 392412"/>
              <a:gd name="connsiteX40" fmla="*/ 76543 w 395548"/>
              <a:gd name="connsiteY40" fmla="*/ 121243 h 392412"/>
              <a:gd name="connsiteX41" fmla="*/ 197786 w 395548"/>
              <a:gd name="connsiteY41" fmla="*/ 0 h 39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95548" h="392412">
                <a:moveTo>
                  <a:pt x="154493" y="253309"/>
                </a:moveTo>
                <a:cubicBezTo>
                  <a:pt x="182618" y="262536"/>
                  <a:pt x="212954" y="262536"/>
                  <a:pt x="241079" y="253309"/>
                </a:cubicBezTo>
                <a:cubicBezTo>
                  <a:pt x="241972" y="259182"/>
                  <a:pt x="242446" y="265112"/>
                  <a:pt x="242498" y="271052"/>
                </a:cubicBezTo>
                <a:cubicBezTo>
                  <a:pt x="242505" y="307496"/>
                  <a:pt x="226079" y="342000"/>
                  <a:pt x="197786" y="364971"/>
                </a:cubicBezTo>
                <a:cubicBezTo>
                  <a:pt x="169493" y="342000"/>
                  <a:pt x="153067" y="307496"/>
                  <a:pt x="153074" y="271052"/>
                </a:cubicBezTo>
                <a:cubicBezTo>
                  <a:pt x="153126" y="265112"/>
                  <a:pt x="153600" y="259182"/>
                  <a:pt x="154493" y="253309"/>
                </a:cubicBezTo>
                <a:close/>
                <a:moveTo>
                  <a:pt x="197786" y="176896"/>
                </a:moveTo>
                <a:cubicBezTo>
                  <a:pt x="216517" y="192255"/>
                  <a:pt x="230250" y="212844"/>
                  <a:pt x="237234" y="236039"/>
                </a:cubicBezTo>
                <a:cubicBezTo>
                  <a:pt x="211691" y="244950"/>
                  <a:pt x="183882" y="244950"/>
                  <a:pt x="158338" y="236039"/>
                </a:cubicBezTo>
                <a:cubicBezTo>
                  <a:pt x="165322" y="212844"/>
                  <a:pt x="179055" y="192255"/>
                  <a:pt x="197786" y="176896"/>
                </a:cubicBezTo>
                <a:close/>
                <a:moveTo>
                  <a:pt x="65425" y="163648"/>
                </a:moveTo>
                <a:cubicBezTo>
                  <a:pt x="77143" y="199934"/>
                  <a:pt x="103191" y="229850"/>
                  <a:pt x="137520" y="246448"/>
                </a:cubicBezTo>
                <a:cubicBezTo>
                  <a:pt x="136070" y="254569"/>
                  <a:pt x="135337" y="262802"/>
                  <a:pt x="135332" y="271051"/>
                </a:cubicBezTo>
                <a:cubicBezTo>
                  <a:pt x="135325" y="311022"/>
                  <a:pt x="152572" y="349051"/>
                  <a:pt x="182646" y="375379"/>
                </a:cubicBezTo>
                <a:cubicBezTo>
                  <a:pt x="164083" y="386451"/>
                  <a:pt x="142870" y="392296"/>
                  <a:pt x="121256" y="392294"/>
                </a:cubicBezTo>
                <a:lnTo>
                  <a:pt x="121256" y="392412"/>
                </a:lnTo>
                <a:cubicBezTo>
                  <a:pt x="75979" y="392430"/>
                  <a:pt x="34469" y="367207"/>
                  <a:pt x="13628" y="327013"/>
                </a:cubicBezTo>
                <a:cubicBezTo>
                  <a:pt x="-17181" y="267597"/>
                  <a:pt x="6009" y="194457"/>
                  <a:pt x="65425" y="163648"/>
                </a:cubicBezTo>
                <a:close/>
                <a:moveTo>
                  <a:pt x="330148" y="163412"/>
                </a:moveTo>
                <a:cubicBezTo>
                  <a:pt x="370342" y="184254"/>
                  <a:pt x="395565" y="225763"/>
                  <a:pt x="395548" y="271039"/>
                </a:cubicBezTo>
                <a:cubicBezTo>
                  <a:pt x="395522" y="337967"/>
                  <a:pt x="341245" y="392202"/>
                  <a:pt x="274317" y="392176"/>
                </a:cubicBezTo>
                <a:cubicBezTo>
                  <a:pt x="252703" y="392178"/>
                  <a:pt x="231490" y="386334"/>
                  <a:pt x="212927" y="375262"/>
                </a:cubicBezTo>
                <a:cubicBezTo>
                  <a:pt x="243001" y="348933"/>
                  <a:pt x="260248" y="310904"/>
                  <a:pt x="260241" y="270934"/>
                </a:cubicBezTo>
                <a:cubicBezTo>
                  <a:pt x="260236" y="262684"/>
                  <a:pt x="259504" y="254451"/>
                  <a:pt x="258053" y="246330"/>
                </a:cubicBezTo>
                <a:cubicBezTo>
                  <a:pt x="292382" y="229732"/>
                  <a:pt x="318429" y="199816"/>
                  <a:pt x="330148" y="163530"/>
                </a:cubicBezTo>
                <a:close/>
                <a:moveTo>
                  <a:pt x="262371" y="150485"/>
                </a:moveTo>
                <a:cubicBezTo>
                  <a:pt x="279536" y="148748"/>
                  <a:pt x="297076" y="150709"/>
                  <a:pt x="313765" y="156492"/>
                </a:cubicBezTo>
                <a:cubicBezTo>
                  <a:pt x="304256" y="187589"/>
                  <a:pt x="282705" y="213591"/>
                  <a:pt x="253912" y="228705"/>
                </a:cubicBezTo>
                <a:cubicBezTo>
                  <a:pt x="246213" y="204724"/>
                  <a:pt x="232150" y="183281"/>
                  <a:pt x="213222" y="166664"/>
                </a:cubicBezTo>
                <a:cubicBezTo>
                  <a:pt x="228415" y="157656"/>
                  <a:pt x="245206" y="152221"/>
                  <a:pt x="262371" y="150485"/>
                </a:cubicBezTo>
                <a:close/>
                <a:moveTo>
                  <a:pt x="121255" y="149809"/>
                </a:moveTo>
                <a:cubicBezTo>
                  <a:pt x="142861" y="149816"/>
                  <a:pt x="164066" y="155638"/>
                  <a:pt x="182645" y="166665"/>
                </a:cubicBezTo>
                <a:cubicBezTo>
                  <a:pt x="163717" y="183281"/>
                  <a:pt x="149654" y="204724"/>
                  <a:pt x="141955" y="228706"/>
                </a:cubicBezTo>
                <a:cubicBezTo>
                  <a:pt x="113051" y="213653"/>
                  <a:pt x="91386" y="187642"/>
                  <a:pt x="81807" y="156492"/>
                </a:cubicBezTo>
                <a:cubicBezTo>
                  <a:pt x="94496" y="152097"/>
                  <a:pt x="107827" y="149839"/>
                  <a:pt x="121255" y="149809"/>
                </a:cubicBezTo>
                <a:close/>
                <a:moveTo>
                  <a:pt x="197786" y="0"/>
                </a:moveTo>
                <a:cubicBezTo>
                  <a:pt x="264746" y="0"/>
                  <a:pt x="319029" y="54282"/>
                  <a:pt x="319029" y="121243"/>
                </a:cubicBezTo>
                <a:cubicBezTo>
                  <a:pt x="318986" y="127186"/>
                  <a:pt x="318492" y="133117"/>
                  <a:pt x="317550" y="138986"/>
                </a:cubicBezTo>
                <a:cubicBezTo>
                  <a:pt x="277268" y="125760"/>
                  <a:pt x="233150" y="131686"/>
                  <a:pt x="197786" y="155072"/>
                </a:cubicBezTo>
                <a:cubicBezTo>
                  <a:pt x="162422" y="131686"/>
                  <a:pt x="118303" y="125760"/>
                  <a:pt x="78022" y="138986"/>
                </a:cubicBezTo>
                <a:cubicBezTo>
                  <a:pt x="77079" y="133117"/>
                  <a:pt x="76586" y="127186"/>
                  <a:pt x="76543" y="121243"/>
                </a:cubicBezTo>
                <a:cubicBezTo>
                  <a:pt x="76543" y="54282"/>
                  <a:pt x="130825" y="0"/>
                  <a:pt x="197786" y="0"/>
                </a:cubicBezTo>
                <a:close/>
              </a:path>
            </a:pathLst>
          </a:custGeom>
          <a:solidFill>
            <a:schemeClr val="bg1"/>
          </a:solidFill>
          <a:ln w="585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00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D17217D-4623-AA4D-43AB-EBD8029594DA}"/>
              </a:ext>
            </a:extLst>
          </p:cNvPr>
          <p:cNvSpPr/>
          <p:nvPr/>
        </p:nvSpPr>
        <p:spPr>
          <a:xfrm>
            <a:off x="3221472" y="1564922"/>
            <a:ext cx="373347" cy="525893"/>
          </a:xfrm>
          <a:custGeom>
            <a:avLst/>
            <a:gdLst>
              <a:gd name="connsiteX0" fmla="*/ 121360 w 402347"/>
              <a:gd name="connsiteY0" fmla="*/ 203452 h 477283"/>
              <a:gd name="connsiteX1" fmla="*/ 146200 w 402347"/>
              <a:gd name="connsiteY1" fmla="*/ 228292 h 477283"/>
              <a:gd name="connsiteX2" fmla="*/ 121360 w 402347"/>
              <a:gd name="connsiteY2" fmla="*/ 253132 h 477283"/>
              <a:gd name="connsiteX3" fmla="*/ 96520 w 402347"/>
              <a:gd name="connsiteY3" fmla="*/ 228292 h 477283"/>
              <a:gd name="connsiteX4" fmla="*/ 121360 w 402347"/>
              <a:gd name="connsiteY4" fmla="*/ 203452 h 477283"/>
              <a:gd name="connsiteX5" fmla="*/ 113081 w 402347"/>
              <a:gd name="connsiteY5" fmla="*/ 156728 h 477283"/>
              <a:gd name="connsiteX6" fmla="*/ 105983 w 402347"/>
              <a:gd name="connsiteY6" fmla="*/ 171514 h 477283"/>
              <a:gd name="connsiteX7" fmla="*/ 92972 w 402347"/>
              <a:gd name="connsiteY7" fmla="*/ 176837 h 477283"/>
              <a:gd name="connsiteX8" fmla="*/ 77595 w 402347"/>
              <a:gd name="connsiteY8" fmla="*/ 171514 h 477283"/>
              <a:gd name="connsiteX9" fmla="*/ 65766 w 402347"/>
              <a:gd name="connsiteY9" fmla="*/ 183343 h 477283"/>
              <a:gd name="connsiteX10" fmla="*/ 71089 w 402347"/>
              <a:gd name="connsiteY10" fmla="*/ 198720 h 477283"/>
              <a:gd name="connsiteX11" fmla="*/ 65766 w 402347"/>
              <a:gd name="connsiteY11" fmla="*/ 211731 h 477283"/>
              <a:gd name="connsiteX12" fmla="*/ 50981 w 402347"/>
              <a:gd name="connsiteY12" fmla="*/ 218828 h 477283"/>
              <a:gd name="connsiteX13" fmla="*/ 50981 w 402347"/>
              <a:gd name="connsiteY13" fmla="*/ 235388 h 477283"/>
              <a:gd name="connsiteX14" fmla="*/ 65766 w 402347"/>
              <a:gd name="connsiteY14" fmla="*/ 242486 h 477283"/>
              <a:gd name="connsiteX15" fmla="*/ 71089 w 402347"/>
              <a:gd name="connsiteY15" fmla="*/ 255497 h 477283"/>
              <a:gd name="connsiteX16" fmla="*/ 65766 w 402347"/>
              <a:gd name="connsiteY16" fmla="*/ 270874 h 477283"/>
              <a:gd name="connsiteX17" fmla="*/ 77595 w 402347"/>
              <a:gd name="connsiteY17" fmla="*/ 282703 h 477283"/>
              <a:gd name="connsiteX18" fmla="*/ 92972 w 402347"/>
              <a:gd name="connsiteY18" fmla="*/ 277971 h 477283"/>
              <a:gd name="connsiteX19" fmla="*/ 105983 w 402347"/>
              <a:gd name="connsiteY19" fmla="*/ 283294 h 477283"/>
              <a:gd name="connsiteX20" fmla="*/ 113081 w 402347"/>
              <a:gd name="connsiteY20" fmla="*/ 298080 h 477283"/>
              <a:gd name="connsiteX21" fmla="*/ 129641 w 402347"/>
              <a:gd name="connsiteY21" fmla="*/ 298080 h 477283"/>
              <a:gd name="connsiteX22" fmla="*/ 136146 w 402347"/>
              <a:gd name="connsiteY22" fmla="*/ 283886 h 477283"/>
              <a:gd name="connsiteX23" fmla="*/ 149158 w 402347"/>
              <a:gd name="connsiteY23" fmla="*/ 278563 h 477283"/>
              <a:gd name="connsiteX24" fmla="*/ 164535 w 402347"/>
              <a:gd name="connsiteY24" fmla="*/ 283886 h 477283"/>
              <a:gd name="connsiteX25" fmla="*/ 176363 w 402347"/>
              <a:gd name="connsiteY25" fmla="*/ 272057 h 477283"/>
              <a:gd name="connsiteX26" fmla="*/ 171632 w 402347"/>
              <a:gd name="connsiteY26" fmla="*/ 256680 h 477283"/>
              <a:gd name="connsiteX27" fmla="*/ 176955 w 402347"/>
              <a:gd name="connsiteY27" fmla="*/ 243668 h 477283"/>
              <a:gd name="connsiteX28" fmla="*/ 191740 w 402347"/>
              <a:gd name="connsiteY28" fmla="*/ 236571 h 477283"/>
              <a:gd name="connsiteX29" fmla="*/ 192332 w 402347"/>
              <a:gd name="connsiteY29" fmla="*/ 218828 h 477283"/>
              <a:gd name="connsiteX30" fmla="*/ 177546 w 402347"/>
              <a:gd name="connsiteY30" fmla="*/ 211731 h 477283"/>
              <a:gd name="connsiteX31" fmla="*/ 172223 w 402347"/>
              <a:gd name="connsiteY31" fmla="*/ 198720 h 477283"/>
              <a:gd name="connsiteX32" fmla="*/ 177546 w 402347"/>
              <a:gd name="connsiteY32" fmla="*/ 183343 h 477283"/>
              <a:gd name="connsiteX33" fmla="*/ 165718 w 402347"/>
              <a:gd name="connsiteY33" fmla="*/ 171514 h 477283"/>
              <a:gd name="connsiteX34" fmla="*/ 150341 w 402347"/>
              <a:gd name="connsiteY34" fmla="*/ 176837 h 477283"/>
              <a:gd name="connsiteX35" fmla="*/ 137329 w 402347"/>
              <a:gd name="connsiteY35" fmla="*/ 171514 h 477283"/>
              <a:gd name="connsiteX36" fmla="*/ 130232 w 402347"/>
              <a:gd name="connsiteY36" fmla="*/ 156728 h 477283"/>
              <a:gd name="connsiteX37" fmla="*/ 195880 w 402347"/>
              <a:gd name="connsiteY37" fmla="*/ 83392 h 477283"/>
              <a:gd name="connsiteX38" fmla="*/ 220720 w 402347"/>
              <a:gd name="connsiteY38" fmla="*/ 108232 h 477283"/>
              <a:gd name="connsiteX39" fmla="*/ 195880 w 402347"/>
              <a:gd name="connsiteY39" fmla="*/ 133072 h 477283"/>
              <a:gd name="connsiteX40" fmla="*/ 171040 w 402347"/>
              <a:gd name="connsiteY40" fmla="*/ 108232 h 477283"/>
              <a:gd name="connsiteX41" fmla="*/ 195880 w 402347"/>
              <a:gd name="connsiteY41" fmla="*/ 83392 h 477283"/>
              <a:gd name="connsiteX42" fmla="*/ 187600 w 402347"/>
              <a:gd name="connsiteY42" fmla="*/ 37260 h 477283"/>
              <a:gd name="connsiteX43" fmla="*/ 180503 w 402347"/>
              <a:gd name="connsiteY43" fmla="*/ 52046 h 477283"/>
              <a:gd name="connsiteX44" fmla="*/ 167492 w 402347"/>
              <a:gd name="connsiteY44" fmla="*/ 57369 h 477283"/>
              <a:gd name="connsiteX45" fmla="*/ 152115 w 402347"/>
              <a:gd name="connsiteY45" fmla="*/ 52046 h 477283"/>
              <a:gd name="connsiteX46" fmla="*/ 140286 w 402347"/>
              <a:gd name="connsiteY46" fmla="*/ 63874 h 477283"/>
              <a:gd name="connsiteX47" fmla="*/ 145018 w 402347"/>
              <a:gd name="connsiteY47" fmla="*/ 79251 h 477283"/>
              <a:gd name="connsiteX48" fmla="*/ 139695 w 402347"/>
              <a:gd name="connsiteY48" fmla="*/ 92263 h 477283"/>
              <a:gd name="connsiteX49" fmla="*/ 124909 w 402347"/>
              <a:gd name="connsiteY49" fmla="*/ 99360 h 477283"/>
              <a:gd name="connsiteX50" fmla="*/ 124909 w 402347"/>
              <a:gd name="connsiteY50" fmla="*/ 115920 h 477283"/>
              <a:gd name="connsiteX51" fmla="*/ 139695 w 402347"/>
              <a:gd name="connsiteY51" fmla="*/ 123017 h 477283"/>
              <a:gd name="connsiteX52" fmla="*/ 145018 w 402347"/>
              <a:gd name="connsiteY52" fmla="*/ 136028 h 477283"/>
              <a:gd name="connsiteX53" fmla="*/ 139695 w 402347"/>
              <a:gd name="connsiteY53" fmla="*/ 151406 h 477283"/>
              <a:gd name="connsiteX54" fmla="*/ 151523 w 402347"/>
              <a:gd name="connsiteY54" fmla="*/ 163234 h 477283"/>
              <a:gd name="connsiteX55" fmla="*/ 166900 w 402347"/>
              <a:gd name="connsiteY55" fmla="*/ 157911 h 477283"/>
              <a:gd name="connsiteX56" fmla="*/ 179912 w 402347"/>
              <a:gd name="connsiteY56" fmla="*/ 163234 h 477283"/>
              <a:gd name="connsiteX57" fmla="*/ 187009 w 402347"/>
              <a:gd name="connsiteY57" fmla="*/ 178020 h 477283"/>
              <a:gd name="connsiteX58" fmla="*/ 203569 w 402347"/>
              <a:gd name="connsiteY58" fmla="*/ 178020 h 477283"/>
              <a:gd name="connsiteX59" fmla="*/ 210666 w 402347"/>
              <a:gd name="connsiteY59" fmla="*/ 163826 h 477283"/>
              <a:gd name="connsiteX60" fmla="*/ 223678 w 402347"/>
              <a:gd name="connsiteY60" fmla="*/ 158503 h 477283"/>
              <a:gd name="connsiteX61" fmla="*/ 239055 w 402347"/>
              <a:gd name="connsiteY61" fmla="*/ 163826 h 477283"/>
              <a:gd name="connsiteX62" fmla="*/ 250883 w 402347"/>
              <a:gd name="connsiteY62" fmla="*/ 151997 h 477283"/>
              <a:gd name="connsiteX63" fmla="*/ 245560 w 402347"/>
              <a:gd name="connsiteY63" fmla="*/ 136620 h 477283"/>
              <a:gd name="connsiteX64" fmla="*/ 251475 w 402347"/>
              <a:gd name="connsiteY64" fmla="*/ 123608 h 477283"/>
              <a:gd name="connsiteX65" fmla="*/ 266260 w 402347"/>
              <a:gd name="connsiteY65" fmla="*/ 116511 h 477283"/>
              <a:gd name="connsiteX66" fmla="*/ 266260 w 402347"/>
              <a:gd name="connsiteY66" fmla="*/ 98768 h 477283"/>
              <a:gd name="connsiteX67" fmla="*/ 251475 w 402347"/>
              <a:gd name="connsiteY67" fmla="*/ 91671 h 477283"/>
              <a:gd name="connsiteX68" fmla="*/ 246152 w 402347"/>
              <a:gd name="connsiteY68" fmla="*/ 78660 h 477283"/>
              <a:gd name="connsiteX69" fmla="*/ 251475 w 402347"/>
              <a:gd name="connsiteY69" fmla="*/ 63283 h 477283"/>
              <a:gd name="connsiteX70" fmla="*/ 239646 w 402347"/>
              <a:gd name="connsiteY70" fmla="*/ 51454 h 477283"/>
              <a:gd name="connsiteX71" fmla="*/ 224269 w 402347"/>
              <a:gd name="connsiteY71" fmla="*/ 56777 h 477283"/>
              <a:gd name="connsiteX72" fmla="*/ 211258 w 402347"/>
              <a:gd name="connsiteY72" fmla="*/ 51454 h 477283"/>
              <a:gd name="connsiteX73" fmla="*/ 204160 w 402347"/>
              <a:gd name="connsiteY73" fmla="*/ 37260 h 477283"/>
              <a:gd name="connsiteX74" fmla="*/ 177842 w 402347"/>
              <a:gd name="connsiteY74" fmla="*/ 0 h 477283"/>
              <a:gd name="connsiteX75" fmla="*/ 268626 w 402347"/>
              <a:gd name="connsiteY75" fmla="*/ 24840 h 477283"/>
              <a:gd name="connsiteX76" fmla="*/ 355566 w 402347"/>
              <a:gd name="connsiteY76" fmla="*/ 184526 h 477283"/>
              <a:gd name="connsiteX77" fmla="*/ 355566 w 402347"/>
              <a:gd name="connsiteY77" fmla="*/ 187483 h 477283"/>
              <a:gd name="connsiteX78" fmla="*/ 396375 w 402347"/>
              <a:gd name="connsiteY78" fmla="*/ 258454 h 477283"/>
              <a:gd name="connsiteX79" fmla="*/ 381589 w 402347"/>
              <a:gd name="connsiteY79" fmla="*/ 299854 h 477283"/>
              <a:gd name="connsiteX80" fmla="*/ 355566 w 402347"/>
              <a:gd name="connsiteY80" fmla="*/ 299854 h 477283"/>
              <a:gd name="connsiteX81" fmla="*/ 355566 w 402347"/>
              <a:gd name="connsiteY81" fmla="*/ 335340 h 477283"/>
              <a:gd name="connsiteX82" fmla="*/ 335457 w 402347"/>
              <a:gd name="connsiteY82" fmla="*/ 385611 h 477283"/>
              <a:gd name="connsiteX83" fmla="*/ 285778 w 402347"/>
              <a:gd name="connsiteY83" fmla="*/ 406311 h 477283"/>
              <a:gd name="connsiteX84" fmla="*/ 256798 w 402347"/>
              <a:gd name="connsiteY84" fmla="*/ 406311 h 477283"/>
              <a:gd name="connsiteX85" fmla="*/ 256798 w 402347"/>
              <a:gd name="connsiteY85" fmla="*/ 477283 h 477283"/>
              <a:gd name="connsiteX86" fmla="*/ 69906 w 402347"/>
              <a:gd name="connsiteY86" fmla="*/ 477283 h 477283"/>
              <a:gd name="connsiteX87" fmla="*/ 69906 w 402347"/>
              <a:gd name="connsiteY87" fmla="*/ 327651 h 477283"/>
              <a:gd name="connsiteX88" fmla="*/ 118 w 402347"/>
              <a:gd name="connsiteY88" fmla="*/ 184526 h 477283"/>
              <a:gd name="connsiteX89" fmla="*/ 87058 w 402347"/>
              <a:gd name="connsiteY89" fmla="*/ 24840 h 477283"/>
              <a:gd name="connsiteX90" fmla="*/ 177842 w 402347"/>
              <a:gd name="connsiteY90" fmla="*/ 0 h 47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402347" h="477283">
                <a:moveTo>
                  <a:pt x="121360" y="203452"/>
                </a:moveTo>
                <a:cubicBezTo>
                  <a:pt x="135079" y="203452"/>
                  <a:pt x="146200" y="214573"/>
                  <a:pt x="146200" y="228292"/>
                </a:cubicBezTo>
                <a:cubicBezTo>
                  <a:pt x="146200" y="242011"/>
                  <a:pt x="135079" y="253132"/>
                  <a:pt x="121360" y="253132"/>
                </a:cubicBezTo>
                <a:cubicBezTo>
                  <a:pt x="107641" y="253132"/>
                  <a:pt x="96520" y="242011"/>
                  <a:pt x="96520" y="228292"/>
                </a:cubicBezTo>
                <a:cubicBezTo>
                  <a:pt x="96520" y="214573"/>
                  <a:pt x="107641" y="203452"/>
                  <a:pt x="121360" y="203452"/>
                </a:cubicBezTo>
                <a:close/>
                <a:moveTo>
                  <a:pt x="113081" y="156728"/>
                </a:moveTo>
                <a:lnTo>
                  <a:pt x="105983" y="171514"/>
                </a:lnTo>
                <a:cubicBezTo>
                  <a:pt x="101252" y="172697"/>
                  <a:pt x="97112" y="174471"/>
                  <a:pt x="92972" y="176837"/>
                </a:cubicBezTo>
                <a:lnTo>
                  <a:pt x="77595" y="171514"/>
                </a:lnTo>
                <a:lnTo>
                  <a:pt x="65766" y="183343"/>
                </a:lnTo>
                <a:lnTo>
                  <a:pt x="71089" y="198720"/>
                </a:lnTo>
                <a:cubicBezTo>
                  <a:pt x="68723" y="202860"/>
                  <a:pt x="66949" y="207000"/>
                  <a:pt x="65766" y="211731"/>
                </a:cubicBezTo>
                <a:lnTo>
                  <a:pt x="50981" y="218828"/>
                </a:lnTo>
                <a:lnTo>
                  <a:pt x="50981" y="235388"/>
                </a:lnTo>
                <a:lnTo>
                  <a:pt x="65766" y="242486"/>
                </a:lnTo>
                <a:cubicBezTo>
                  <a:pt x="66949" y="247217"/>
                  <a:pt x="68723" y="251357"/>
                  <a:pt x="71089" y="255497"/>
                </a:cubicBezTo>
                <a:lnTo>
                  <a:pt x="65766" y="270874"/>
                </a:lnTo>
                <a:lnTo>
                  <a:pt x="77595" y="282703"/>
                </a:lnTo>
                <a:lnTo>
                  <a:pt x="92972" y="277971"/>
                </a:lnTo>
                <a:cubicBezTo>
                  <a:pt x="97112" y="280337"/>
                  <a:pt x="101252" y="282111"/>
                  <a:pt x="105983" y="283294"/>
                </a:cubicBezTo>
                <a:lnTo>
                  <a:pt x="113081" y="298080"/>
                </a:lnTo>
                <a:lnTo>
                  <a:pt x="129641" y="298080"/>
                </a:lnTo>
                <a:lnTo>
                  <a:pt x="136146" y="283886"/>
                </a:lnTo>
                <a:cubicBezTo>
                  <a:pt x="140878" y="282703"/>
                  <a:pt x="145018" y="280928"/>
                  <a:pt x="149158" y="278563"/>
                </a:cubicBezTo>
                <a:lnTo>
                  <a:pt x="164535" y="283886"/>
                </a:lnTo>
                <a:lnTo>
                  <a:pt x="176363" y="272057"/>
                </a:lnTo>
                <a:lnTo>
                  <a:pt x="171632" y="256680"/>
                </a:lnTo>
                <a:cubicBezTo>
                  <a:pt x="173998" y="252540"/>
                  <a:pt x="175772" y="248400"/>
                  <a:pt x="176955" y="243668"/>
                </a:cubicBezTo>
                <a:lnTo>
                  <a:pt x="191740" y="236571"/>
                </a:lnTo>
                <a:lnTo>
                  <a:pt x="192332" y="218828"/>
                </a:lnTo>
                <a:lnTo>
                  <a:pt x="177546" y="211731"/>
                </a:lnTo>
                <a:cubicBezTo>
                  <a:pt x="176363" y="207000"/>
                  <a:pt x="174589" y="202860"/>
                  <a:pt x="172223" y="198720"/>
                </a:cubicBezTo>
                <a:lnTo>
                  <a:pt x="177546" y="183343"/>
                </a:lnTo>
                <a:lnTo>
                  <a:pt x="165718" y="171514"/>
                </a:lnTo>
                <a:lnTo>
                  <a:pt x="150341" y="176837"/>
                </a:lnTo>
                <a:cubicBezTo>
                  <a:pt x="146201" y="174471"/>
                  <a:pt x="142061" y="172697"/>
                  <a:pt x="137329" y="171514"/>
                </a:cubicBezTo>
                <a:lnTo>
                  <a:pt x="130232" y="156728"/>
                </a:lnTo>
                <a:close/>
                <a:moveTo>
                  <a:pt x="195880" y="83392"/>
                </a:moveTo>
                <a:cubicBezTo>
                  <a:pt x="209483" y="83392"/>
                  <a:pt x="220720" y="94629"/>
                  <a:pt x="220720" y="108232"/>
                </a:cubicBezTo>
                <a:cubicBezTo>
                  <a:pt x="220720" y="121835"/>
                  <a:pt x="209483" y="133072"/>
                  <a:pt x="195880" y="133072"/>
                </a:cubicBezTo>
                <a:cubicBezTo>
                  <a:pt x="182277" y="133072"/>
                  <a:pt x="171040" y="121835"/>
                  <a:pt x="171040" y="108232"/>
                </a:cubicBezTo>
                <a:cubicBezTo>
                  <a:pt x="171040" y="94629"/>
                  <a:pt x="182277" y="83392"/>
                  <a:pt x="195880" y="83392"/>
                </a:cubicBezTo>
                <a:close/>
                <a:moveTo>
                  <a:pt x="187600" y="37260"/>
                </a:moveTo>
                <a:lnTo>
                  <a:pt x="180503" y="52046"/>
                </a:lnTo>
                <a:cubicBezTo>
                  <a:pt x="175772" y="53229"/>
                  <a:pt x="171632" y="55003"/>
                  <a:pt x="167492" y="57369"/>
                </a:cubicBezTo>
                <a:lnTo>
                  <a:pt x="152115" y="52046"/>
                </a:lnTo>
                <a:lnTo>
                  <a:pt x="140286" y="63874"/>
                </a:lnTo>
                <a:lnTo>
                  <a:pt x="145018" y="79251"/>
                </a:lnTo>
                <a:cubicBezTo>
                  <a:pt x="142652" y="83391"/>
                  <a:pt x="140878" y="87531"/>
                  <a:pt x="139695" y="92263"/>
                </a:cubicBezTo>
                <a:lnTo>
                  <a:pt x="124909" y="99360"/>
                </a:lnTo>
                <a:lnTo>
                  <a:pt x="124909" y="115920"/>
                </a:lnTo>
                <a:lnTo>
                  <a:pt x="139695" y="123017"/>
                </a:lnTo>
                <a:cubicBezTo>
                  <a:pt x="140878" y="127748"/>
                  <a:pt x="142652" y="131888"/>
                  <a:pt x="145018" y="136028"/>
                </a:cubicBezTo>
                <a:lnTo>
                  <a:pt x="139695" y="151406"/>
                </a:lnTo>
                <a:lnTo>
                  <a:pt x="151523" y="163234"/>
                </a:lnTo>
                <a:lnTo>
                  <a:pt x="166900" y="157911"/>
                </a:lnTo>
                <a:cubicBezTo>
                  <a:pt x="171040" y="160277"/>
                  <a:pt x="175180" y="162051"/>
                  <a:pt x="179912" y="163234"/>
                </a:cubicBezTo>
                <a:lnTo>
                  <a:pt x="187009" y="178020"/>
                </a:lnTo>
                <a:lnTo>
                  <a:pt x="203569" y="178020"/>
                </a:lnTo>
                <a:lnTo>
                  <a:pt x="210666" y="163826"/>
                </a:lnTo>
                <a:cubicBezTo>
                  <a:pt x="215398" y="162643"/>
                  <a:pt x="219538" y="160868"/>
                  <a:pt x="223678" y="158503"/>
                </a:cubicBezTo>
                <a:lnTo>
                  <a:pt x="239055" y="163826"/>
                </a:lnTo>
                <a:lnTo>
                  <a:pt x="250883" y="151997"/>
                </a:lnTo>
                <a:lnTo>
                  <a:pt x="245560" y="136620"/>
                </a:lnTo>
                <a:cubicBezTo>
                  <a:pt x="247926" y="132480"/>
                  <a:pt x="250292" y="128340"/>
                  <a:pt x="251475" y="123608"/>
                </a:cubicBezTo>
                <a:lnTo>
                  <a:pt x="266260" y="116511"/>
                </a:lnTo>
                <a:lnTo>
                  <a:pt x="266260" y="98768"/>
                </a:lnTo>
                <a:lnTo>
                  <a:pt x="251475" y="91671"/>
                </a:lnTo>
                <a:cubicBezTo>
                  <a:pt x="250292" y="86940"/>
                  <a:pt x="248518" y="82800"/>
                  <a:pt x="246152" y="78660"/>
                </a:cubicBezTo>
                <a:lnTo>
                  <a:pt x="251475" y="63283"/>
                </a:lnTo>
                <a:lnTo>
                  <a:pt x="239646" y="51454"/>
                </a:lnTo>
                <a:lnTo>
                  <a:pt x="224269" y="56777"/>
                </a:lnTo>
                <a:cubicBezTo>
                  <a:pt x="220129" y="54411"/>
                  <a:pt x="215989" y="52637"/>
                  <a:pt x="211258" y="51454"/>
                </a:cubicBezTo>
                <a:lnTo>
                  <a:pt x="204160" y="37260"/>
                </a:lnTo>
                <a:close/>
                <a:moveTo>
                  <a:pt x="177842" y="0"/>
                </a:moveTo>
                <a:cubicBezTo>
                  <a:pt x="209187" y="0"/>
                  <a:pt x="240533" y="8280"/>
                  <a:pt x="268626" y="24840"/>
                </a:cubicBezTo>
                <a:cubicBezTo>
                  <a:pt x="324812" y="58551"/>
                  <a:pt x="357932" y="119468"/>
                  <a:pt x="355566" y="184526"/>
                </a:cubicBezTo>
                <a:lnTo>
                  <a:pt x="355566" y="187483"/>
                </a:lnTo>
                <a:lnTo>
                  <a:pt x="396375" y="258454"/>
                </a:lnTo>
                <a:cubicBezTo>
                  <a:pt x="410569" y="280337"/>
                  <a:pt x="396966" y="298080"/>
                  <a:pt x="381589" y="299854"/>
                </a:cubicBezTo>
                <a:lnTo>
                  <a:pt x="355566" y="299854"/>
                </a:lnTo>
                <a:lnTo>
                  <a:pt x="355566" y="335340"/>
                </a:lnTo>
                <a:cubicBezTo>
                  <a:pt x="355566" y="354265"/>
                  <a:pt x="348469" y="372008"/>
                  <a:pt x="335457" y="385611"/>
                </a:cubicBezTo>
                <a:cubicBezTo>
                  <a:pt x="322446" y="398623"/>
                  <a:pt x="304703" y="406311"/>
                  <a:pt x="285778" y="406311"/>
                </a:cubicBezTo>
                <a:lnTo>
                  <a:pt x="256798" y="406311"/>
                </a:lnTo>
                <a:lnTo>
                  <a:pt x="256798" y="477283"/>
                </a:lnTo>
                <a:lnTo>
                  <a:pt x="69906" y="477283"/>
                </a:lnTo>
                <a:lnTo>
                  <a:pt x="69906" y="327651"/>
                </a:lnTo>
                <a:cubicBezTo>
                  <a:pt x="25549" y="293348"/>
                  <a:pt x="118" y="240711"/>
                  <a:pt x="118" y="184526"/>
                </a:cubicBezTo>
                <a:cubicBezTo>
                  <a:pt x="-2248" y="119468"/>
                  <a:pt x="30872" y="57960"/>
                  <a:pt x="87058" y="24840"/>
                </a:cubicBezTo>
                <a:cubicBezTo>
                  <a:pt x="115150" y="8280"/>
                  <a:pt x="146496" y="0"/>
                  <a:pt x="177842" y="0"/>
                </a:cubicBezTo>
                <a:close/>
              </a:path>
            </a:pathLst>
          </a:custGeom>
          <a:solidFill>
            <a:schemeClr val="bg1"/>
          </a:solidFill>
          <a:ln w="585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00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4788109-5E7B-7F6E-8C33-D2FCD0316355}"/>
              </a:ext>
            </a:extLst>
          </p:cNvPr>
          <p:cNvSpPr/>
          <p:nvPr/>
        </p:nvSpPr>
        <p:spPr>
          <a:xfrm>
            <a:off x="5410239" y="1599786"/>
            <a:ext cx="378672" cy="456165"/>
          </a:xfrm>
          <a:custGeom>
            <a:avLst/>
            <a:gdLst>
              <a:gd name="connsiteX0" fmla="*/ 70972 w 408086"/>
              <a:gd name="connsiteY0" fmla="*/ 224742 h 414000"/>
              <a:gd name="connsiteX1" fmla="*/ 159686 w 408086"/>
              <a:gd name="connsiteY1" fmla="*/ 224742 h 414000"/>
              <a:gd name="connsiteX2" fmla="*/ 159686 w 408086"/>
              <a:gd name="connsiteY2" fmla="*/ 343028 h 414000"/>
              <a:gd name="connsiteX3" fmla="*/ 70972 w 408086"/>
              <a:gd name="connsiteY3" fmla="*/ 343028 h 414000"/>
              <a:gd name="connsiteX4" fmla="*/ 195172 w 408086"/>
              <a:gd name="connsiteY4" fmla="*/ 118285 h 414000"/>
              <a:gd name="connsiteX5" fmla="*/ 283886 w 408086"/>
              <a:gd name="connsiteY5" fmla="*/ 118285 h 414000"/>
              <a:gd name="connsiteX6" fmla="*/ 283886 w 408086"/>
              <a:gd name="connsiteY6" fmla="*/ 343028 h 414000"/>
              <a:gd name="connsiteX7" fmla="*/ 195172 w 408086"/>
              <a:gd name="connsiteY7" fmla="*/ 343028 h 414000"/>
              <a:gd name="connsiteX8" fmla="*/ 319372 w 408086"/>
              <a:gd name="connsiteY8" fmla="*/ 0 h 414000"/>
              <a:gd name="connsiteX9" fmla="*/ 408086 w 408086"/>
              <a:gd name="connsiteY9" fmla="*/ 0 h 414000"/>
              <a:gd name="connsiteX10" fmla="*/ 408086 w 408086"/>
              <a:gd name="connsiteY10" fmla="*/ 343028 h 414000"/>
              <a:gd name="connsiteX11" fmla="*/ 319372 w 408086"/>
              <a:gd name="connsiteY11" fmla="*/ 343028 h 414000"/>
              <a:gd name="connsiteX12" fmla="*/ 178967 w 408086"/>
              <a:gd name="connsiteY12" fmla="*/ 0 h 414000"/>
              <a:gd name="connsiteX13" fmla="*/ 260229 w 408086"/>
              <a:gd name="connsiteY13" fmla="*/ 0 h 414000"/>
              <a:gd name="connsiteX14" fmla="*/ 260229 w 408086"/>
              <a:gd name="connsiteY14" fmla="*/ 81262 h 414000"/>
              <a:gd name="connsiteX15" fmla="*/ 227937 w 408086"/>
              <a:gd name="connsiteY15" fmla="*/ 49029 h 414000"/>
              <a:gd name="connsiteX16" fmla="*/ 85225 w 408086"/>
              <a:gd name="connsiteY16" fmla="*/ 191682 h 414000"/>
              <a:gd name="connsiteX17" fmla="*/ 68547 w 408086"/>
              <a:gd name="connsiteY17" fmla="*/ 175004 h 414000"/>
              <a:gd name="connsiteX18" fmla="*/ 211259 w 408086"/>
              <a:gd name="connsiteY18" fmla="*/ 32292 h 414000"/>
              <a:gd name="connsiteX19" fmla="*/ 0 w 408086"/>
              <a:gd name="connsiteY19" fmla="*/ 0 h 414000"/>
              <a:gd name="connsiteX20" fmla="*/ 35486 w 408086"/>
              <a:gd name="connsiteY20" fmla="*/ 0 h 414000"/>
              <a:gd name="connsiteX21" fmla="*/ 35486 w 408086"/>
              <a:gd name="connsiteY21" fmla="*/ 378514 h 414000"/>
              <a:gd name="connsiteX22" fmla="*/ 408085 w 408086"/>
              <a:gd name="connsiteY22" fmla="*/ 378514 h 414000"/>
              <a:gd name="connsiteX23" fmla="*/ 408085 w 408086"/>
              <a:gd name="connsiteY23" fmla="*/ 414000 h 414000"/>
              <a:gd name="connsiteX24" fmla="*/ 0 w 408086"/>
              <a:gd name="connsiteY24" fmla="*/ 414000 h 41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08086" h="414000">
                <a:moveTo>
                  <a:pt x="70972" y="224742"/>
                </a:moveTo>
                <a:lnTo>
                  <a:pt x="159686" y="224742"/>
                </a:lnTo>
                <a:lnTo>
                  <a:pt x="159686" y="343028"/>
                </a:lnTo>
                <a:lnTo>
                  <a:pt x="70972" y="343028"/>
                </a:lnTo>
                <a:close/>
                <a:moveTo>
                  <a:pt x="195172" y="118285"/>
                </a:moveTo>
                <a:lnTo>
                  <a:pt x="283886" y="118285"/>
                </a:lnTo>
                <a:lnTo>
                  <a:pt x="283886" y="343028"/>
                </a:lnTo>
                <a:lnTo>
                  <a:pt x="195172" y="343028"/>
                </a:lnTo>
                <a:close/>
                <a:moveTo>
                  <a:pt x="319372" y="0"/>
                </a:moveTo>
                <a:lnTo>
                  <a:pt x="408086" y="0"/>
                </a:lnTo>
                <a:lnTo>
                  <a:pt x="408086" y="343028"/>
                </a:lnTo>
                <a:lnTo>
                  <a:pt x="319372" y="343028"/>
                </a:lnTo>
                <a:close/>
                <a:moveTo>
                  <a:pt x="178967" y="0"/>
                </a:moveTo>
                <a:lnTo>
                  <a:pt x="260229" y="0"/>
                </a:lnTo>
                <a:lnTo>
                  <a:pt x="260229" y="81262"/>
                </a:lnTo>
                <a:lnTo>
                  <a:pt x="227937" y="49029"/>
                </a:lnTo>
                <a:lnTo>
                  <a:pt x="85225" y="191682"/>
                </a:lnTo>
                <a:lnTo>
                  <a:pt x="68547" y="175004"/>
                </a:lnTo>
                <a:lnTo>
                  <a:pt x="211259" y="32292"/>
                </a:lnTo>
                <a:close/>
                <a:moveTo>
                  <a:pt x="0" y="0"/>
                </a:moveTo>
                <a:lnTo>
                  <a:pt x="35486" y="0"/>
                </a:lnTo>
                <a:lnTo>
                  <a:pt x="35486" y="378514"/>
                </a:lnTo>
                <a:lnTo>
                  <a:pt x="408085" y="378514"/>
                </a:lnTo>
                <a:lnTo>
                  <a:pt x="408085" y="414000"/>
                </a:lnTo>
                <a:lnTo>
                  <a:pt x="0" y="414000"/>
                </a:lnTo>
                <a:close/>
              </a:path>
            </a:pathLst>
          </a:custGeom>
          <a:solidFill>
            <a:schemeClr val="bg1"/>
          </a:solidFill>
          <a:ln w="585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9866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24" grpId="0"/>
      <p:bldP spid="25" grpId="0"/>
      <p:bldP spid="26" grpId="0"/>
      <p:bldP spid="27" grpId="0"/>
      <p:bldP spid="28" grpId="0"/>
      <p:bldP spid="29" grpId="0"/>
      <p:bldP spid="30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3300"/>
              <a:t>Technical Specifications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ADE80F-8E30-D5EC-DABF-EA0507FE4C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272939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3856E9-4239-4EE7-A372-FDCF4882F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C9CDCF-90F8-42B0-BD0A-794C52688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30095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7D05FE-3FB8-4314-A050-9AB40814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" y="-11219"/>
            <a:ext cx="4235231" cy="6483075"/>
            <a:chOff x="-19221" y="0"/>
            <a:chExt cx="5646974" cy="648307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DDC6C42-DDD5-4105-85F2-9C052563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B95E12-4EF0-42F7-BCF9-AD31B4C8E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38F8B2-67A9-4086-9341-7705CAB6F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653AAAF-CCEF-494B-9366-16BB3815A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356D9-49C3-412F-8E03-AC9AE837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023236"/>
            <a:ext cx="2744832" cy="2820908"/>
          </a:xfrm>
        </p:spPr>
        <p:txBody>
          <a:bodyPr>
            <a:normAutofit/>
          </a:bodyPr>
          <a:lstStyle/>
          <a:p>
            <a:r>
              <a:rPr lang="en-IN" sz="3500">
                <a:solidFill>
                  <a:schemeClr val="tx2"/>
                </a:solidFill>
              </a:rPr>
              <a:t>System Workflows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206A9F-54E2-5D5B-848F-DD584E0925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948710"/>
              </p:ext>
            </p:extLst>
          </p:nvPr>
        </p:nvGraphicFramePr>
        <p:xfrm>
          <a:off x="4568428" y="955653"/>
          <a:ext cx="3836618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56007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27275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990600"/>
            <a:ext cx="84582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676400"/>
            <a:ext cx="2857500" cy="3505200"/>
          </a:xfrm>
        </p:spPr>
        <p:txBody>
          <a:bodyPr anchor="t">
            <a:normAutofit/>
          </a:bodyPr>
          <a:lstStyle/>
          <a:p>
            <a:r>
              <a:rPr lang="en-IN" sz="3500"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3" y="1676400"/>
            <a:ext cx="4229097" cy="3505200"/>
          </a:xfrm>
        </p:spPr>
        <p:txBody>
          <a:bodyPr>
            <a:normAutofit/>
          </a:bodyPr>
          <a:lstStyle/>
          <a:p>
            <a:r>
              <a:rPr lang="en-US" sz="2100">
                <a:solidFill>
                  <a:schemeClr val="tx1">
                    <a:alpha val="55000"/>
                  </a:schemeClr>
                </a:solidFill>
              </a:rPr>
              <a:t>Achievements:</a:t>
            </a:r>
          </a:p>
          <a:p>
            <a:pPr lvl="1"/>
            <a:r>
              <a:rPr lang="en-US" sz="2100">
                <a:solidFill>
                  <a:schemeClr val="tx1">
                    <a:alpha val="55000"/>
                  </a:schemeClr>
                </a:solidFill>
              </a:rPr>
              <a:t>- Automated booking process.</a:t>
            </a:r>
          </a:p>
          <a:p>
            <a:pPr lvl="1"/>
            <a:r>
              <a:rPr lang="en-US" sz="2100">
                <a:solidFill>
                  <a:schemeClr val="tx1">
                    <a:alpha val="55000"/>
                  </a:schemeClr>
                </a:solidFill>
              </a:rPr>
              <a:t>- Streamlined workflow.</a:t>
            </a:r>
          </a:p>
          <a:p>
            <a:pPr lvl="1"/>
            <a:r>
              <a:rPr lang="en-US" sz="2100">
                <a:solidFill>
                  <a:schemeClr val="tx1">
                    <a:alpha val="55000"/>
                  </a:schemeClr>
                </a:solidFill>
              </a:rPr>
              <a:t>- Secure and scalable platform.</a:t>
            </a:r>
          </a:p>
          <a:p>
            <a:pPr lvl="1"/>
            <a:r>
              <a:rPr lang="en-US" sz="2100">
                <a:solidFill>
                  <a:schemeClr val="tx1">
                    <a:alpha val="55000"/>
                  </a:schemeClr>
                </a:solidFill>
              </a:rPr>
              <a:t>- Enhanced user satisfaction.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365</Words>
  <Application>Microsoft Office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Amasis MT Pro Black</vt:lpstr>
      <vt:lpstr>Arial</vt:lpstr>
      <vt:lpstr>Berlin Sans FB Demi</vt:lpstr>
      <vt:lpstr>Calibri</vt:lpstr>
      <vt:lpstr>Cooper Black</vt:lpstr>
      <vt:lpstr>Office Theme</vt:lpstr>
      <vt:lpstr>BookYourDoc  - Doctor Appointment System</vt:lpstr>
      <vt:lpstr>Introduction</vt:lpstr>
      <vt:lpstr>Scope and Objectives</vt:lpstr>
      <vt:lpstr>Key Features</vt:lpstr>
      <vt:lpstr>Problem Statement</vt:lpstr>
      <vt:lpstr>PowerPoint Presentation</vt:lpstr>
      <vt:lpstr>Technical Specifications</vt:lpstr>
      <vt:lpstr>System Workflows</vt:lpstr>
      <vt:lpstr>Outcomes</vt:lpstr>
      <vt:lpstr>Challenges and Solutions</vt:lpstr>
      <vt:lpstr>Future Enhancements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Rajesh Nahak</cp:lastModifiedBy>
  <cp:revision>3</cp:revision>
  <dcterms:created xsi:type="dcterms:W3CDTF">2013-01-27T09:14:16Z</dcterms:created>
  <dcterms:modified xsi:type="dcterms:W3CDTF">2024-11-22T09:45:17Z</dcterms:modified>
  <cp:category/>
</cp:coreProperties>
</file>