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92" r:id="rId3"/>
    <p:sldId id="293" r:id="rId4"/>
    <p:sldId id="295" r:id="rId5"/>
    <p:sldId id="294" r:id="rId6"/>
    <p:sldId id="265" r:id="rId7"/>
    <p:sldId id="266" r:id="rId8"/>
    <p:sldId id="267" r:id="rId9"/>
    <p:sldId id="268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8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0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7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1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2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1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0927"/>
            <a:ext cx="109728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IN" sz="44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IN" sz="4400" b="1" dirty="0">
                <a:solidFill>
                  <a:schemeClr val="tx2"/>
                </a:solidFill>
              </a:rPr>
              <a:t>Basic Syntax</a:t>
            </a:r>
          </a:p>
        </p:txBody>
      </p:sp>
    </p:spTree>
    <p:extLst>
      <p:ext uri="{BB962C8B-B14F-4D97-AF65-F5344CB8AC3E}">
        <p14:creationId xmlns:p14="http://schemas.microsoft.com/office/powerpoint/2010/main" val="299646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echo </a:t>
            </a:r>
            <a:r>
              <a:rPr lang="en-IN" b="1" dirty="0" err="1"/>
              <a:t>vs</a:t>
            </a:r>
            <a:r>
              <a:rPr lang="en-IN" b="1" dirty="0"/>
              <a:t>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echo has no return value while print has a return value of 1 </a:t>
            </a:r>
          </a:p>
          <a:p>
            <a:pPr algn="just"/>
            <a:r>
              <a:rPr lang="en-US" dirty="0"/>
              <a:t>echo can take multiple parameters (although such usage is rare) while print can take one argument. </a:t>
            </a:r>
          </a:p>
          <a:p>
            <a:pPr algn="just"/>
            <a:r>
              <a:rPr lang="en-US" dirty="0"/>
              <a:t>echo is marginally faster than print.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When PHP parses a file, it looks for opening and closing tags, which are &lt;?</a:t>
            </a:r>
            <a:r>
              <a:rPr lang="en-US" dirty="0" err="1"/>
              <a:t>php</a:t>
            </a:r>
            <a:r>
              <a:rPr lang="en-US" dirty="0"/>
              <a:t> and ?&gt; which tell PHP to start and stop interpreting the code between them.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Parsing in this manner allows PHP to be embedded in all sorts of different documents, as everything outside of a pair of opening and closing tags is ignored by the PHP parser.</a:t>
            </a:r>
          </a:p>
        </p:txBody>
      </p:sp>
    </p:spTree>
    <p:extLst>
      <p:ext uri="{BB962C8B-B14F-4D97-AF65-F5344CB8AC3E}">
        <p14:creationId xmlns:p14="http://schemas.microsoft.com/office/powerpoint/2010/main" val="169689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tags(contd.)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/>
              <a:t>Recommended tags</a:t>
            </a:r>
            <a:endParaRPr lang="en-US" b="1" dirty="0"/>
          </a:p>
          <a:p>
            <a:pPr marL="0" indent="0" algn="just" fontAlgn="base">
              <a:buNone/>
            </a:pPr>
            <a:r>
              <a:rPr lang="en-IN" dirty="0"/>
              <a:t>Standard tag:</a:t>
            </a:r>
          </a:p>
          <a:p>
            <a:pPr marL="0" indent="0" algn="just" fontAlgn="base">
              <a:buNone/>
            </a:pPr>
            <a:endParaRPr lang="en-US" b="1" dirty="0"/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echo ‘hello'; ?&gt;</a:t>
            </a:r>
          </a:p>
          <a:p>
            <a:pPr marL="0" indent="0" algn="just" fontAlgn="base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8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tags(contd.)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   echo 'This is a test';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 fontAlgn="base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echo 'This is a test' ?&gt;</a:t>
            </a:r>
          </a:p>
          <a:p>
            <a:pPr marL="0" indent="0" algn="just" fontAlgn="base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echo 'We omitted the last closing tag';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Escaping from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Everything outside of a pair of opening and closing tags is ignored by the PHP parser which allows PHP files to have mixed content.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This allows PHP to be embedded in HTML documents, for example to create templates.</a:t>
            </a:r>
          </a:p>
          <a:p>
            <a:pPr algn="just" fontAlgn="base"/>
            <a:endParaRPr lang="en-US" dirty="0"/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&lt;p&gt;This is going to be ignored by PHP and displayed by the browser.&lt;/p&gt;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echo 'While this is going to be parsed.'; ?&gt;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&lt;p&gt;This will also be ignored by PHP and displayed by the browser.&lt;/p&gt;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8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A comment is simply text that is ignored by the PHP engine. </a:t>
            </a:r>
          </a:p>
          <a:p>
            <a:pPr algn="just" fontAlgn="base"/>
            <a:r>
              <a:rPr lang="en-US" dirty="0"/>
              <a:t>The purpose of comments is to make the code more readable. </a:t>
            </a:r>
          </a:p>
          <a:p>
            <a:pPr algn="just" fontAlgn="base"/>
            <a:r>
              <a:rPr lang="en-US" dirty="0"/>
              <a:t>It may help other developer (or you in the future when you edit the source code) to understand what you were trying to do with the PHP.</a:t>
            </a:r>
          </a:p>
          <a:p>
            <a:pPr algn="just" fontAlgn="base"/>
            <a:r>
              <a:rPr lang="en-US" dirty="0"/>
              <a:t>PHP support single-line as well as multi-line comments. To write a single-line comment either start the line with either two slashes (//) or a hash symbol (#).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5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Comments(contd.)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&lt;!DOCTYPE html&gt;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&lt;html </a:t>
            </a:r>
            <a:r>
              <a:rPr lang="en-US" dirty="0" err="1">
                <a:solidFill>
                  <a:schemeClr val="tx2"/>
                </a:solidFill>
              </a:rPr>
              <a:t>lang</a:t>
            </a:r>
            <a:r>
              <a:rPr lang="en-US" dirty="0">
                <a:solidFill>
                  <a:schemeClr val="tx2"/>
                </a:solidFill>
              </a:rPr>
              <a:t>="en"&gt;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&lt;head&gt;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   &lt;title&gt;PHP Comments&lt;/title&gt;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&lt;/head&gt;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&lt;body&gt;</a:t>
            </a:r>
          </a:p>
          <a:p>
            <a:pPr marL="0" indent="0" algn="just" fontAlgn="base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// This is a single line comment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# This is also a single line comment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   echo 'Hello World!';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 fontAlgn="base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&lt;/body&gt;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&lt;/html&gt;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5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Comments(contd.)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base"/>
            <a:r>
              <a:rPr lang="en-US" dirty="0"/>
              <a:t>However to write multi-line comments, start the comment with a slash followed by an asterisk (/*) and end the comment with an asterisk followed by a slash (*/), like this:</a:t>
            </a: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&lt;!DOCTYPE HTML&gt;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&lt;html&gt;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&lt;head&gt;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   &lt;title&gt;PHP Comments&lt;/title&gt;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&lt;/head&gt;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&lt;body&gt;</a:t>
            </a:r>
          </a:p>
          <a:p>
            <a:pPr marL="0" indent="0" algn="just" fontAlgn="base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/*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This is a multiple line comment block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that spans across more than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one line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*/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echo "Hello, world!";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 fontAlgn="base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&lt;/body&gt;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&lt;/html&gt;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81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Case Sensitivity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Variable names in PHP are case-sensitive.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89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509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Clarity</vt:lpstr>
      <vt:lpstr>PowerPoint Presentation</vt:lpstr>
      <vt:lpstr>PHP tags</vt:lpstr>
      <vt:lpstr>PHP tags(contd.)</vt:lpstr>
      <vt:lpstr>PHP tags(contd.)</vt:lpstr>
      <vt:lpstr>Escaping from HTML</vt:lpstr>
      <vt:lpstr>PHP Comments</vt:lpstr>
      <vt:lpstr>PHP Comments(contd.)</vt:lpstr>
      <vt:lpstr>PHP Comments(contd.)</vt:lpstr>
      <vt:lpstr>Case Sensitivity in PHP</vt:lpstr>
      <vt:lpstr>PHP echo vs 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PUNDIR</dc:creator>
  <cp:lastModifiedBy>AKASH PUNDIR</cp:lastModifiedBy>
  <cp:revision>3</cp:revision>
  <dcterms:created xsi:type="dcterms:W3CDTF">2023-08-01T06:50:16Z</dcterms:created>
  <dcterms:modified xsi:type="dcterms:W3CDTF">2023-08-01T16:02:41Z</dcterms:modified>
</cp:coreProperties>
</file>