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37" r:id="rId3"/>
    <p:sldId id="325" r:id="rId4"/>
    <p:sldId id="340" r:id="rId5"/>
    <p:sldId id="326" r:id="rId6"/>
    <p:sldId id="338" r:id="rId7"/>
    <p:sldId id="339" r:id="rId8"/>
    <p:sldId id="327" r:id="rId9"/>
    <p:sldId id="328" r:id="rId10"/>
    <p:sldId id="335" r:id="rId11"/>
    <p:sldId id="336" r:id="rId12"/>
    <p:sldId id="329" r:id="rId13"/>
    <p:sldId id="334" r:id="rId14"/>
    <p:sldId id="330" r:id="rId15"/>
    <p:sldId id="331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6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3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6FAC-A82A-27CB-8943-1131CE1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Expressions in PHP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44EF0-FF98-5BCC-5E2A-0FCE761D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90216"/>
            <a:ext cx="5334000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3C68-66C7-9998-2DBE-F10A5C5F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What is an expression in programming?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AA64-6616-C188-5B87-82807B74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A) A comment explaining the purpose of a code block.</a:t>
            </a:r>
          </a:p>
          <a:p>
            <a:r>
              <a:rPr lang="en-US" sz="2800" dirty="0"/>
              <a:t>B) A sequence of statements that perform a specific task.</a:t>
            </a:r>
          </a:p>
          <a:p>
            <a:r>
              <a:rPr lang="en-US" sz="2800" dirty="0"/>
              <a:t>C) A combination of values, variables, operators, and/or function calls that can be evaluated to produce a value.</a:t>
            </a:r>
          </a:p>
          <a:p>
            <a:r>
              <a:rPr lang="en-US" sz="2800" dirty="0"/>
              <a:t>D) A loop that repeats a block of code a certain number of times.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571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BEDB-D05E-3537-8080-51307430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C)   An expression is a combination of values, variables, operators, and/or function calls that can be evaluated to produce a value. It represents a computation or a data manipulation task.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8718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360E-4671-449A-3682-FC32FDDE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Logical Expressions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E5C7-7C47-374E-7D18-4E21128A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4000" dirty="0"/>
              <a:t>$</a:t>
            </a:r>
            <a:r>
              <a:rPr lang="en-IN" sz="4000" dirty="0" err="1"/>
              <a:t>isTrue</a:t>
            </a:r>
            <a:r>
              <a:rPr lang="en-IN" sz="4000" dirty="0"/>
              <a:t> = true;</a:t>
            </a:r>
          </a:p>
          <a:p>
            <a:r>
              <a:rPr lang="en-IN" sz="4000" dirty="0"/>
              <a:t>$</a:t>
            </a:r>
            <a:r>
              <a:rPr lang="en-IN" sz="4000" dirty="0" err="1"/>
              <a:t>isFalse</a:t>
            </a:r>
            <a:r>
              <a:rPr lang="en-IN" sz="4000" dirty="0"/>
              <a:t> = false;</a:t>
            </a:r>
          </a:p>
          <a:p>
            <a:r>
              <a:rPr lang="en-IN" sz="4000" dirty="0"/>
              <a:t>$</a:t>
            </a:r>
            <a:r>
              <a:rPr lang="en-IN" sz="4000" dirty="0" err="1"/>
              <a:t>logicalAnd</a:t>
            </a:r>
            <a:r>
              <a:rPr lang="en-IN" sz="4000" dirty="0"/>
              <a:t> = ($</a:t>
            </a:r>
            <a:r>
              <a:rPr lang="en-IN" sz="4000" dirty="0" err="1"/>
              <a:t>isTrue</a:t>
            </a:r>
            <a:r>
              <a:rPr lang="en-IN" sz="4000" dirty="0"/>
              <a:t> &amp;&amp; $</a:t>
            </a:r>
            <a:r>
              <a:rPr lang="en-IN" sz="4000" dirty="0" err="1"/>
              <a:t>isFalse</a:t>
            </a:r>
            <a:r>
              <a:rPr lang="en-IN" sz="4000" dirty="0"/>
              <a:t>);</a:t>
            </a:r>
          </a:p>
          <a:p>
            <a:r>
              <a:rPr lang="en-IN" sz="4000" dirty="0"/>
              <a:t>$</a:t>
            </a:r>
            <a:r>
              <a:rPr lang="en-IN" sz="4000" dirty="0" err="1"/>
              <a:t>logicalOr</a:t>
            </a:r>
            <a:r>
              <a:rPr lang="en-IN" sz="4000" dirty="0"/>
              <a:t> = ($</a:t>
            </a:r>
            <a:r>
              <a:rPr lang="en-IN" sz="4000" dirty="0" err="1"/>
              <a:t>isTrue</a:t>
            </a:r>
            <a:r>
              <a:rPr lang="en-IN" sz="4000" dirty="0"/>
              <a:t> || $</a:t>
            </a:r>
            <a:r>
              <a:rPr lang="en-IN" sz="4000" dirty="0" err="1"/>
              <a:t>isFalse</a:t>
            </a:r>
            <a:r>
              <a:rPr lang="en-IN" sz="4000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30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C33A-A971-ADF0-6680-03E6806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Ternary Expression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550-E434-1FF5-780B-B2498022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dirty="0"/>
              <a:t>The ternary operator (? :) is a concise way to write simple conditional expressions. It has the form condition ? </a:t>
            </a:r>
            <a:r>
              <a:rPr lang="en-US" sz="4800" dirty="0" err="1"/>
              <a:t>true_expression</a:t>
            </a:r>
            <a:r>
              <a:rPr lang="en-US" sz="4800" dirty="0"/>
              <a:t> : </a:t>
            </a:r>
            <a:r>
              <a:rPr lang="en-US" sz="4800" dirty="0" err="1"/>
              <a:t>false_expression</a:t>
            </a:r>
            <a:r>
              <a:rPr lang="en-US" sz="4800" dirty="0"/>
              <a:t>. It's a powerful tool for assigning values based on a condition.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7756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7107-360F-2FEB-7A09-EF98206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Ternary 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2038-1FA9-94A1-C20F-37BD4EDC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800" dirty="0"/>
          </a:p>
          <a:p>
            <a:r>
              <a:rPr lang="en-US" sz="4800" dirty="0"/>
              <a:t>$age = 18;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isAdult</a:t>
            </a:r>
            <a:r>
              <a:rPr lang="en-US" sz="4800" dirty="0"/>
              <a:t> = ($age &gt;= 18) ? "Yes" : "No";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4186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E6-024A-BA54-34A4-7575BCD7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00F4-86CD-DDE2-0893-B8489FE4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US" sz="4800" dirty="0"/>
              <a:t>$numbers = array(1, 2, 3, 4, 5);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sumArray</a:t>
            </a:r>
            <a:r>
              <a:rPr lang="en-US" sz="4800" dirty="0"/>
              <a:t> = </a:t>
            </a:r>
            <a:r>
              <a:rPr lang="en-US" sz="4800" dirty="0" err="1"/>
              <a:t>array_sum</a:t>
            </a:r>
            <a:r>
              <a:rPr lang="en-US" sz="4800" dirty="0"/>
              <a:t>($numbers);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countArray</a:t>
            </a:r>
            <a:r>
              <a:rPr lang="en-US" sz="4800" dirty="0"/>
              <a:t> = count($numbers);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3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E5CA-F976-772D-3607-9D6E76F7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Precedence and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2400-50BC-D9A0-2CD0-62980D3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r>
              <a:rPr lang="en-US" sz="4400" dirty="0"/>
              <a:t>$result = 2 * (3 + 4); // This ensures addition is done before multiplication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305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FF1871-6527-88C7-6526-8D162286A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038350"/>
            <a:ext cx="9525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14D9-E7FC-4634-8EE8-0BA393ED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Expression?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E640-BD91-3A29-849B-82FCCC6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The term "</a:t>
            </a:r>
            <a:r>
              <a:rPr lang="en-US" sz="4400" b="1" dirty="0"/>
              <a:t>expression</a:t>
            </a:r>
            <a:r>
              <a:rPr lang="en-US" sz="4400" dirty="0"/>
              <a:t>" in programming refers to a </a:t>
            </a:r>
            <a:r>
              <a:rPr lang="en-US" sz="4400" b="1" dirty="0">
                <a:solidFill>
                  <a:srgbClr val="FF0000"/>
                </a:solidFill>
              </a:rPr>
              <a:t>combination of symbols and elements that, when evaluated, produce a value.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79BE-3CD3-31FE-5410-3484BB4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Expression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B938-680B-2083-9657-E5D01AAE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4000" dirty="0"/>
          </a:p>
          <a:p>
            <a:pPr algn="just"/>
            <a:r>
              <a:rPr lang="en-US" sz="4000" dirty="0"/>
              <a:t>Arithmetic expressions involve mathematical operations and can include addition, subtraction, multiplication, division, modulus, and exponentiation.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113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961-2AFC-5320-7750-33F21E23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F92-9321-9C5A-77C4-758527EF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$a = 10;</a:t>
            </a:r>
          </a:p>
          <a:p>
            <a:r>
              <a:rPr lang="en-US" sz="3200" dirty="0"/>
              <a:t>$b = 5;</a:t>
            </a:r>
          </a:p>
          <a:p>
            <a:r>
              <a:rPr lang="en-US" sz="3200" dirty="0"/>
              <a:t>$sum = $a + $b;</a:t>
            </a:r>
          </a:p>
          <a:p>
            <a:r>
              <a:rPr lang="en-US" sz="3200" dirty="0"/>
              <a:t>$difference = $a - $b;</a:t>
            </a:r>
          </a:p>
          <a:p>
            <a:r>
              <a:rPr lang="en-US" sz="3200" dirty="0"/>
              <a:t>$product = $a * $b;</a:t>
            </a:r>
          </a:p>
          <a:p>
            <a:r>
              <a:rPr lang="en-US" sz="3200" dirty="0"/>
              <a:t>$quotient = $a / $b;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38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D14C-DF13-0A12-28C5-05E4E061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i="1" dirty="0"/>
              <a:t>“People hate on PHP because it’s cool to hate on PHP and most of those most likely haven’t written a line of PHP”</a:t>
            </a:r>
            <a:endParaRPr lang="en-IN" sz="4800" i="1" dirty="0"/>
          </a:p>
        </p:txBody>
      </p:sp>
    </p:spTree>
    <p:extLst>
      <p:ext uri="{BB962C8B-B14F-4D97-AF65-F5344CB8AC3E}">
        <p14:creationId xmlns:p14="http://schemas.microsoft.com/office/powerpoint/2010/main" val="12675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8F8-6C41-D602-840C-FD9DA1D2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you know?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309A-23DA-74C1-845E-D7719AAE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There was no formal specification/standard for </a:t>
            </a:r>
            <a:r>
              <a:rPr lang="en-US" sz="5400" b="1" dirty="0" err="1"/>
              <a:t>php</a:t>
            </a:r>
            <a:r>
              <a:rPr lang="en-US" sz="5400" dirty="0"/>
              <a:t> till 2014.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31061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8FC9-F0F7-E313-8B70-D228341E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0" dirty="0">
                <a:effectLst/>
                <a:latin typeface="Söhne"/>
              </a:rPr>
              <a:t>String Expression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12EE-55C2-34FD-758B-EC45D9C1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String expressions manipulate and concatenate strings, which are sequences of characters.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$</a:t>
            </a:r>
            <a:r>
              <a:rPr lang="en-US" sz="3200" dirty="0" err="1"/>
              <a:t>firstName</a:t>
            </a:r>
            <a:r>
              <a:rPr lang="en-US" sz="3200" dirty="0"/>
              <a:t> = "John";</a:t>
            </a:r>
          </a:p>
          <a:p>
            <a:r>
              <a:rPr lang="en-US" sz="3200" dirty="0"/>
              <a:t>$</a:t>
            </a:r>
            <a:r>
              <a:rPr lang="en-US" sz="3200" dirty="0" err="1"/>
              <a:t>lastName</a:t>
            </a:r>
            <a:r>
              <a:rPr lang="en-US" sz="3200" dirty="0"/>
              <a:t> = "Doe";</a:t>
            </a:r>
          </a:p>
          <a:p>
            <a:r>
              <a:rPr lang="en-US" sz="3200" dirty="0"/>
              <a:t>$</a:t>
            </a:r>
            <a:r>
              <a:rPr lang="en-US" sz="3200" dirty="0" err="1"/>
              <a:t>fullName</a:t>
            </a:r>
            <a:r>
              <a:rPr lang="en-US" sz="3200" dirty="0"/>
              <a:t> = $</a:t>
            </a:r>
            <a:r>
              <a:rPr lang="en-US" sz="3200" dirty="0" err="1"/>
              <a:t>firstName</a:t>
            </a:r>
            <a:r>
              <a:rPr lang="en-US" sz="3200" dirty="0"/>
              <a:t> . " " . $</a:t>
            </a:r>
            <a:r>
              <a:rPr lang="en-US" sz="3200" dirty="0" err="1"/>
              <a:t>lastName</a:t>
            </a:r>
            <a:r>
              <a:rPr lang="en-US" sz="3200" dirty="0"/>
              <a:t>;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455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B332-5531-A7D5-AE7D-F68B1F4D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8B08-F717-781F-C259-BB05594A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Comparison expressions evaluate to </a:t>
            </a:r>
            <a:r>
              <a:rPr lang="en-US" sz="4000" dirty="0" err="1"/>
              <a:t>boolean</a:t>
            </a:r>
            <a:r>
              <a:rPr lang="en-US" sz="4000" dirty="0"/>
              <a:t> values based on comparisons between variables or values.</a:t>
            </a: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r>
              <a:rPr lang="es-ES" sz="4000" dirty="0"/>
              <a:t>$x = 10;</a:t>
            </a:r>
          </a:p>
          <a:p>
            <a:r>
              <a:rPr lang="es-ES" sz="4000" dirty="0"/>
              <a:t>$y = 5;</a:t>
            </a:r>
          </a:p>
          <a:p>
            <a:r>
              <a:rPr lang="es-ES" sz="4000" dirty="0"/>
              <a:t>$</a:t>
            </a:r>
            <a:r>
              <a:rPr lang="es-ES" sz="4000" dirty="0" err="1"/>
              <a:t>isGreater</a:t>
            </a:r>
            <a:r>
              <a:rPr lang="es-ES" sz="4000" dirty="0"/>
              <a:t> = ($x &gt; $y);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4856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480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Söhne</vt:lpstr>
      <vt:lpstr>Clarity</vt:lpstr>
      <vt:lpstr>Expressions in PHP</vt:lpstr>
      <vt:lpstr>PowerPoint Presentation</vt:lpstr>
      <vt:lpstr>What is Expression?</vt:lpstr>
      <vt:lpstr>Arithmetic Expression</vt:lpstr>
      <vt:lpstr>Arithmetic Expressions</vt:lpstr>
      <vt:lpstr>PowerPoint Presentation</vt:lpstr>
      <vt:lpstr>Do you know?</vt:lpstr>
      <vt:lpstr>String Expression</vt:lpstr>
      <vt:lpstr>Comparison Expressions</vt:lpstr>
      <vt:lpstr> What is an expression in programming? </vt:lpstr>
      <vt:lpstr>PowerPoint Presentation</vt:lpstr>
      <vt:lpstr>Logical Expressions</vt:lpstr>
      <vt:lpstr>Ternary Expression</vt:lpstr>
      <vt:lpstr>Ternary Conditional Expression</vt:lpstr>
      <vt:lpstr>Array Expressions</vt:lpstr>
      <vt:lpstr>Precedence and Grouping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 in PHP</dc:title>
  <dc:creator>AKASH PUNDIR</dc:creator>
  <cp:lastModifiedBy>AKASH PUNDIR</cp:lastModifiedBy>
  <cp:revision>7</cp:revision>
  <dcterms:created xsi:type="dcterms:W3CDTF">2023-08-09T14:54:40Z</dcterms:created>
  <dcterms:modified xsi:type="dcterms:W3CDTF">2023-08-16T04:12:15Z</dcterms:modified>
</cp:coreProperties>
</file>