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57" r:id="rId16"/>
    <p:sldId id="258" r:id="rId17"/>
    <p:sldId id="271" r:id="rId18"/>
    <p:sldId id="273" r:id="rId19"/>
    <p:sldId id="259" r:id="rId20"/>
    <p:sldId id="260" r:id="rId21"/>
    <p:sldId id="261" r:id="rId22"/>
    <p:sldId id="262" r:id="rId23"/>
    <p:sldId id="270" r:id="rId24"/>
    <p:sldId id="263" r:id="rId25"/>
    <p:sldId id="264" r:id="rId26"/>
    <p:sldId id="265" r:id="rId27"/>
    <p:sldId id="266" r:id="rId28"/>
    <p:sldId id="269" r:id="rId29"/>
    <p:sldId id="267" r:id="rId30"/>
    <p:sldId id="268" r:id="rId31"/>
    <p:sldId id="272" r:id="rId32"/>
    <p:sldId id="274" r:id="rId33"/>
    <p:sldId id="275" r:id="rId34"/>
    <p:sldId id="276" r:id="rId35"/>
    <p:sldId id="277" r:id="rId36"/>
    <p:sldId id="278" r:id="rId37"/>
    <p:sldId id="279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 </a:t>
            </a:r>
            <a:r>
              <a:rPr lang="en-US" b="1" dirty="0" err="1"/>
              <a:t>funCtions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45E-3FFF-21CE-9E20-BD4046D7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define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E6E9-B64F-6652-33FE-39887EDB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a) By using numeric keys</a:t>
            </a:r>
          </a:p>
          <a:p>
            <a:r>
              <a:rPr lang="en-US" sz="3200" dirty="0"/>
              <a:t>b) By using the array() function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c) By using the =&gt; symbol to associate names with values</a:t>
            </a:r>
          </a:p>
          <a:p>
            <a:r>
              <a:rPr lang="en-US" sz="3200" dirty="0"/>
              <a:t>d) By using the list()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577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A43B-4A9B-5ED1-2CBD-082B3650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multidimensional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884E-B3E0-E769-5B17-0709F505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a) An array that contains only one element</a:t>
            </a:r>
          </a:p>
          <a:p>
            <a:r>
              <a:rPr lang="en-US" sz="2800" dirty="0"/>
              <a:t>b) An array with a single dimension</a:t>
            </a:r>
          </a:p>
          <a:p>
            <a:r>
              <a:rPr lang="en-US" sz="2800" dirty="0"/>
              <a:t>c) An array in which each element can be an array</a:t>
            </a:r>
          </a:p>
          <a:p>
            <a:r>
              <a:rPr lang="en-US" sz="2800" dirty="0"/>
              <a:t>d) An array with no elements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52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A43B-4A9B-5ED1-2CBD-082B3650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multidimensional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884E-B3E0-E769-5B17-0709F505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a) An array that contains only one element</a:t>
            </a:r>
          </a:p>
          <a:p>
            <a:r>
              <a:rPr lang="en-US" sz="2800" dirty="0"/>
              <a:t>b) An array with a single dimension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c) An array in which each element can be an array</a:t>
            </a:r>
          </a:p>
          <a:p>
            <a:r>
              <a:rPr lang="en-US" sz="2800" dirty="0"/>
              <a:t>d) An array with no elements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07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5D2-F125-7B3B-2B61-E73F0C8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of the </a:t>
            </a:r>
            <a:r>
              <a:rPr lang="en-US" b="1" dirty="0" err="1"/>
              <a:t>print_r</a:t>
            </a:r>
            <a:r>
              <a:rPr lang="en-US" b="1" dirty="0"/>
              <a:t>() function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2267-A439-7A51-7490-034D6AF4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a) To print the values of an array</a:t>
            </a:r>
          </a:p>
          <a:p>
            <a:r>
              <a:rPr lang="en-US" sz="3200" dirty="0"/>
              <a:t>b) To print a random number</a:t>
            </a:r>
          </a:p>
          <a:p>
            <a:r>
              <a:rPr lang="en-US" sz="3200" dirty="0"/>
              <a:t>c) To print the length of an array</a:t>
            </a:r>
          </a:p>
          <a:p>
            <a:r>
              <a:rPr lang="en-US" sz="3200" dirty="0"/>
              <a:t>d) To print the keys of an array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6524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5D2-F125-7B3B-2B61-E73F0C8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of the </a:t>
            </a:r>
            <a:r>
              <a:rPr lang="en-US" b="1" dirty="0" err="1"/>
              <a:t>print_r</a:t>
            </a:r>
            <a:r>
              <a:rPr lang="en-US" b="1" dirty="0"/>
              <a:t>() function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2267-A439-7A51-7490-034D6AF4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>
                <a:solidFill>
                  <a:srgbClr val="00B050"/>
                </a:solidFill>
              </a:rPr>
              <a:t>a) To print the values of an array</a:t>
            </a:r>
          </a:p>
          <a:p>
            <a:r>
              <a:rPr lang="en-US" sz="3200" dirty="0"/>
              <a:t>b) To print a random number</a:t>
            </a:r>
          </a:p>
          <a:p>
            <a:r>
              <a:rPr lang="en-US" sz="3200" dirty="0"/>
              <a:t>c) To print the length of an array</a:t>
            </a:r>
          </a:p>
          <a:p>
            <a:r>
              <a:rPr lang="en-US" sz="3200" dirty="0"/>
              <a:t>d) To print the keys of an array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31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en-US" b="1" dirty="0" err="1"/>
              <a:t>array_combine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56" y="1524000"/>
            <a:ext cx="8507288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array_combine</a:t>
            </a:r>
            <a:r>
              <a:rPr lang="en-US" dirty="0"/>
              <a:t>() function creates an array by using the elements from one "keys" array and one "values" array.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array_combine</a:t>
            </a:r>
            <a:r>
              <a:rPr lang="en-US" dirty="0"/>
              <a:t>(keys, values)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$name=array("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","Rahul","</a:t>
            </a:r>
            <a:r>
              <a:rPr lang="en-US" dirty="0" err="1">
                <a:solidFill>
                  <a:schemeClr val="tx2"/>
                </a:solidFill>
              </a:rPr>
              <a:t>Aneesh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$marks=array("75","89","44");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$c=</a:t>
            </a:r>
            <a:r>
              <a:rPr lang="en-US" dirty="0" err="1">
                <a:solidFill>
                  <a:schemeClr val="tx2"/>
                </a:solidFill>
              </a:rPr>
              <a:t>array_combine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name,$marks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</a:t>
            </a:r>
            <a:r>
              <a:rPr lang="en-US" dirty="0" err="1"/>
              <a:t>Manoj</a:t>
            </a:r>
            <a:r>
              <a:rPr lang="en-US" dirty="0"/>
              <a:t>] =&gt; 75 [Rahul] =&gt; 89 [</a:t>
            </a:r>
            <a:r>
              <a:rPr lang="en-US" dirty="0" err="1"/>
              <a:t>Aneesh</a:t>
            </a:r>
            <a:r>
              <a:rPr lang="en-US" dirty="0"/>
              <a:t>] =&gt; 44 )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4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array_chunk</a:t>
            </a:r>
            <a:r>
              <a:rPr lang="en-US" dirty="0"/>
              <a:t>() function splits an array into chunks of new arrays.</a:t>
            </a:r>
          </a:p>
          <a:p>
            <a:pPr algn="just"/>
            <a:r>
              <a:rPr lang="en-US" dirty="0" err="1"/>
              <a:t>array_chunk</a:t>
            </a:r>
            <a:r>
              <a:rPr lang="en-US" dirty="0"/>
              <a:t>(array, size, </a:t>
            </a:r>
            <a:r>
              <a:rPr lang="en-US" dirty="0" err="1"/>
              <a:t>preserve_key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$courses=array("PHP","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","HTML","CSS","ASP.NET");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Array ( [0] =&gt; PHP [1] =&gt; </a:t>
            </a:r>
            <a:r>
              <a:rPr lang="en-US" dirty="0" err="1"/>
              <a:t>Laravel</a:t>
            </a:r>
            <a:r>
              <a:rPr lang="en-US" dirty="0"/>
              <a:t> ) [1] =&gt; Array ( [0] =&gt; Node </a:t>
            </a:r>
            <a:r>
              <a:rPr lang="en-US" dirty="0" err="1"/>
              <a:t>js</a:t>
            </a:r>
            <a:r>
              <a:rPr lang="en-US" dirty="0"/>
              <a:t> [1] =&gt; HTML ) [2] =&gt; Array ( [0] =&gt; CSS [1] =&gt; ASP.NET ) 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[0] =&gt; PHP [1] =&gt; </a:t>
            </a:r>
            <a:r>
              <a:rPr lang="en-IN" dirty="0" err="1"/>
              <a:t>Laravel</a:t>
            </a:r>
            <a:r>
              <a:rPr lang="en-IN" dirty="0"/>
              <a:t> ) [1] =&gt; Array ( [0] =&gt; Node </a:t>
            </a:r>
            <a:r>
              <a:rPr lang="en-IN" dirty="0" err="1"/>
              <a:t>js</a:t>
            </a:r>
            <a:r>
              <a:rPr lang="en-IN" dirty="0"/>
              <a:t> [1] =&gt; HTML ) [2] =&gt; Array ( [0] =&gt; CSS [1] =&gt; ASP.NET ) )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($courses,2, 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[a] =&gt; PHP [b] =&gt; </a:t>
            </a:r>
            <a:r>
              <a:rPr lang="en-IN" dirty="0" err="1"/>
              <a:t>Laravel</a:t>
            </a:r>
            <a:r>
              <a:rPr lang="en-IN" dirty="0"/>
              <a:t> ) [1] =&gt; Array ( [c] =&gt; Node </a:t>
            </a:r>
            <a:r>
              <a:rPr lang="en-IN" dirty="0" err="1"/>
              <a:t>js</a:t>
            </a:r>
            <a:r>
              <a:rPr lang="en-IN" dirty="0"/>
              <a:t> [d] =&gt; HTML ) [2] =&gt; Array ( [e] =&gt; CSS [f] =&gt; ASP.NET )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array_count_values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array_count_values</a:t>
            </a:r>
            <a:r>
              <a:rPr lang="en-US" dirty="0"/>
              <a:t>() function counts no. of times each unique value of an array.</a:t>
            </a:r>
          </a:p>
          <a:p>
            <a:pPr algn="just"/>
            <a:r>
              <a:rPr lang="en-US" dirty="0" err="1"/>
              <a:t>array_count_values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$a=array("Block 33","Block 34","Block </a:t>
            </a:r>
            <a:r>
              <a:rPr lang="en-US" dirty="0" err="1">
                <a:solidFill>
                  <a:schemeClr val="tx2"/>
                </a:solidFill>
              </a:rPr>
              <a:t>34","Block</a:t>
            </a:r>
            <a:r>
              <a:rPr lang="en-US" dirty="0">
                <a:solidFill>
                  <a:schemeClr val="tx2"/>
                </a:solidFill>
              </a:rPr>
              <a:t> 36","Block 36");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array_count_values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[Block 33] =&gt; 1 [Block 34] =&gt; 2 [Block 36] =&gt; 2 )</a:t>
            </a:r>
          </a:p>
        </p:txBody>
      </p:sp>
    </p:spTree>
    <p:extLst>
      <p:ext uri="{BB962C8B-B14F-4D97-AF65-F5344CB8AC3E}">
        <p14:creationId xmlns:p14="http://schemas.microsoft.com/office/powerpoint/2010/main" val="37242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3195-ABA2-4236-99AF-9F880501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i-IN" sz="4800" b="1" i="1" dirty="0"/>
              <a:t>मंज़िल उन्हीं को मिलती है , जिनके सपनों में जान होती है!!</a:t>
            </a:r>
          </a:p>
          <a:p>
            <a:pPr marL="0" indent="0" algn="ctr">
              <a:buNone/>
            </a:pPr>
            <a:r>
              <a:rPr lang="hi-IN" sz="4800" b="1" i="1" dirty="0"/>
              <a:t>पंख से कुछ नहीं होता , हौसलों से उड़ान होती है!</a:t>
            </a:r>
            <a:endParaRPr lang="en-IN" sz="4800" b="1" i="1" dirty="0"/>
          </a:p>
        </p:txBody>
      </p:sp>
    </p:spTree>
    <p:extLst>
      <p:ext uri="{BB962C8B-B14F-4D97-AF65-F5344CB8AC3E}">
        <p14:creationId xmlns:p14="http://schemas.microsoft.com/office/powerpoint/2010/main" val="12172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array_diff</a:t>
            </a:r>
            <a:r>
              <a:rPr lang="en-US" dirty="0"/>
              <a:t>() function compares the values of two (or more) arrays, and returns the differences.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function compares the values of two (or more) arrays, and return an array that contains the entries from array1 that are not present in array2 or array3, etc.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array_diff</a:t>
            </a:r>
            <a:r>
              <a:rPr lang="en-US" dirty="0"/>
              <a:t>(array1, array2, array3, ...)</a:t>
            </a:r>
          </a:p>
        </p:txBody>
      </p:sp>
    </p:spTree>
    <p:extLst>
      <p:ext uri="{BB962C8B-B14F-4D97-AF65-F5344CB8AC3E}">
        <p14:creationId xmlns:p14="http://schemas.microsoft.com/office/powerpoint/2010/main" val="171636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 $result=</a:t>
            </a:r>
            <a:r>
              <a:rPr lang="en-US" dirty="0" err="1">
                <a:solidFill>
                  <a:schemeClr val="tx2"/>
                </a:solidFill>
              </a:rPr>
              <a:t>array_diff</a:t>
            </a:r>
            <a:r>
              <a:rPr lang="en-US" dirty="0">
                <a:solidFill>
                  <a:schemeClr val="tx2"/>
                </a:solidFill>
              </a:rPr>
              <a:t>($a1,$a2);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[d]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384112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array_flip</a:t>
            </a:r>
            <a:r>
              <a:rPr lang="en-US" dirty="0"/>
              <a:t>() function flips/exchanges all keys with their associated values in an array.</a:t>
            </a:r>
          </a:p>
          <a:p>
            <a:pPr algn="just"/>
            <a:r>
              <a:rPr lang="en-US" dirty="0" err="1"/>
              <a:t>array_flip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a [green] =&gt; b [blue] =&gt; c [yellow] =&gt; d )</a:t>
            </a:r>
          </a:p>
        </p:txBody>
      </p:sp>
    </p:spTree>
    <p:extLst>
      <p:ext uri="{BB962C8B-B14F-4D97-AF65-F5344CB8AC3E}">
        <p14:creationId xmlns:p14="http://schemas.microsoft.com/office/powerpoint/2010/main" val="233327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red","green","blue","yellow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0 [green] =&gt; 1 [blue] =&gt; 2 [yellow] =&gt; 3 )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2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array_intersect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array_intersect</a:t>
            </a:r>
            <a:r>
              <a:rPr lang="en-US" dirty="0"/>
              <a:t>() function compares the values of two (or more) arrays, and returns the matches.</a:t>
            </a:r>
          </a:p>
          <a:p>
            <a:pPr algn="just"/>
            <a:r>
              <a:rPr lang="en-US" dirty="0" err="1"/>
              <a:t>array_intersect</a:t>
            </a:r>
            <a:r>
              <a:rPr lang="en-US" dirty="0"/>
              <a:t>(array1, array2, array3,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</a:t>
            </a:r>
            <a:r>
              <a:rPr lang="en-US" dirty="0" err="1">
                <a:solidFill>
                  <a:schemeClr val="tx2"/>
                </a:solidFill>
              </a:rPr>
              <a:t>red","blue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array_intersect</a:t>
            </a:r>
            <a:r>
              <a:rPr lang="en-US" dirty="0">
                <a:solidFill>
                  <a:schemeClr val="tx2"/>
                </a:solidFill>
              </a:rPr>
              <a:t>($a1,$a2,$a3);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[c]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45615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Merges the elements of one or more arrays together so that the values of one are appended to the end of the previous one. It returns the resulting array.</a:t>
            </a:r>
          </a:p>
          <a:p>
            <a:pPr algn="just"/>
            <a:r>
              <a:rPr lang="en-US" dirty="0" err="1"/>
              <a:t>array_merge</a:t>
            </a:r>
            <a:r>
              <a:rPr lang="en-US" dirty="0"/>
              <a:t>(array1, array2, array3,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$a2=array("c"=&gt;"</a:t>
            </a:r>
            <a:r>
              <a:rPr lang="en-US" dirty="0" err="1">
                <a:solidFill>
                  <a:schemeClr val="tx2"/>
                </a:solidFill>
              </a:rPr>
              <a:t>blue","b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$a3=array("c"=&gt;"</a:t>
            </a:r>
            <a:r>
              <a:rPr lang="en-US" dirty="0" err="1">
                <a:solidFill>
                  <a:schemeClr val="tx2"/>
                </a:solidFill>
              </a:rPr>
              <a:t>orange","b</a:t>
            </a:r>
            <a:r>
              <a:rPr lang="en-US" dirty="0">
                <a:solidFill>
                  <a:schemeClr val="tx2"/>
                </a:solidFill>
              </a:rPr>
              <a:t>"=&gt;"magenta");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($a1,$a2,$a3));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magenta [c] =&gt; orange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1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", 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</a:t>
            </a:r>
            <a:r>
              <a:rPr lang="en-US" dirty="0" err="1">
                <a:solidFill>
                  <a:schemeClr val="tx2"/>
                </a:solidFill>
              </a:rPr>
              <a:t>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blue [4]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100672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array_pop</a:t>
            </a:r>
            <a:r>
              <a:rPr lang="en-US" dirty="0"/>
              <a:t>() function deletes the last element of an array.</a:t>
            </a:r>
          </a:p>
          <a:p>
            <a:pPr algn="just"/>
            <a:r>
              <a:rPr lang="en-US" dirty="0" err="1"/>
              <a:t>array_pop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49993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green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72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() function inserts one or more elements to the end of an array.</a:t>
            </a:r>
          </a:p>
          <a:p>
            <a:pPr algn="just"/>
            <a:r>
              <a:rPr lang="en-US" dirty="0" err="1"/>
              <a:t>array_push</a:t>
            </a:r>
            <a:r>
              <a:rPr lang="en-US" dirty="0"/>
              <a:t>(array, value1, value2,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6409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ACA-A5F1-F33B-4C83-E95B3DC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define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2980-95ED-071B-1CB4-53F22789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a) By using numeric keys</a:t>
            </a:r>
          </a:p>
          <a:p>
            <a:r>
              <a:rPr lang="en-US" sz="3200" dirty="0"/>
              <a:t>b) By using the array() function</a:t>
            </a:r>
          </a:p>
          <a:p>
            <a:r>
              <a:rPr lang="en-US" sz="3200" dirty="0"/>
              <a:t>c) By using the =&gt; symbol to associate names with values</a:t>
            </a:r>
          </a:p>
          <a:p>
            <a:r>
              <a:rPr lang="en-US" sz="3200" dirty="0"/>
              <a:t>d) By using the list()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4304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[b] =&gt; green [0] =&gt; blue [1] =&gt; yellow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3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array_reverse</a:t>
            </a:r>
            <a:r>
              <a:rPr lang="en-US" dirty="0"/>
              <a:t>() function returns an array in the reverse order.</a:t>
            </a:r>
          </a:p>
          <a:p>
            <a:pPr algn="just"/>
            <a:r>
              <a:rPr lang="en-US" dirty="0" err="1"/>
              <a:t>array_reverse</a:t>
            </a:r>
            <a:r>
              <a:rPr lang="en-US" dirty="0"/>
              <a:t>(array, preserve)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Volvo","b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BMW","c</a:t>
            </a:r>
            <a:r>
              <a:rPr lang="en-US" dirty="0">
                <a:solidFill>
                  <a:schemeClr val="tx2"/>
                </a:solidFill>
              </a:rPr>
              <a:t>"=&gt;"Toyota");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[c] =&gt; Toyota [b] =&gt; BMW [a] =&gt; Volvo )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2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Pass true value to preserve the key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Volvo","BMW","Toyota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($a, 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[2] =&gt; Toyota [1] =&gt; BMW [0] =&gt; Volvo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3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array_search</a:t>
            </a:r>
            <a:r>
              <a:rPr lang="en-US" dirty="0"/>
              <a:t>() function search an array for a value and returns the key.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 err="1"/>
              <a:t>array_search</a:t>
            </a:r>
            <a:r>
              <a:rPr lang="en-US" dirty="0"/>
              <a:t>(value, array, strict)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red",$a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256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$a=array("a"=&gt;"1","b"=&gt;1,"c"=&gt;"1");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(1,$a,true);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0932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array_slice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array_slice</a:t>
            </a:r>
            <a:r>
              <a:rPr lang="en-US" dirty="0"/>
              <a:t>() function returns selected parts of an array.</a:t>
            </a:r>
          </a:p>
          <a:p>
            <a:pPr algn="just"/>
            <a:r>
              <a:rPr lang="en-US" dirty="0" err="1"/>
              <a:t>array_slice</a:t>
            </a:r>
            <a:r>
              <a:rPr lang="en-US" dirty="0"/>
              <a:t>(array, start, length, preserve)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yellow","e</a:t>
            </a:r>
            <a:r>
              <a:rPr lang="en-US" dirty="0">
                <a:solidFill>
                  <a:schemeClr val="tx2"/>
                </a:solidFill>
              </a:rPr>
              <a:t>"=&gt;"brown");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($a,1,2));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red","green","blue","yellow","brown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($a,1,2,true));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[b] =&gt; green [c] =&gt; blue )</a:t>
            </a:r>
          </a:p>
          <a:p>
            <a:pPr marL="0" indent="0" algn="just">
              <a:buNone/>
            </a:pPr>
            <a:r>
              <a:rPr lang="en-US" dirty="0"/>
              <a:t>Array ( [1] =&gt; green [2]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62281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array_column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array_column</a:t>
            </a:r>
            <a:r>
              <a:rPr lang="en-US" dirty="0"/>
              <a:t>() function returns the values from a single column in the input array.</a:t>
            </a:r>
          </a:p>
          <a:p>
            <a:pPr algn="just"/>
            <a:r>
              <a:rPr lang="en-US" dirty="0" err="1"/>
              <a:t>array_column</a:t>
            </a:r>
            <a:r>
              <a:rPr lang="en-US" dirty="0"/>
              <a:t>(array, </a:t>
            </a:r>
            <a:r>
              <a:rPr lang="en-US" dirty="0" err="1"/>
              <a:t>column_key</a:t>
            </a:r>
            <a:r>
              <a:rPr lang="en-US" dirty="0"/>
              <a:t>, </a:t>
            </a:r>
            <a:r>
              <a:rPr lang="en-US" dirty="0" err="1"/>
              <a:t>index_key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'name');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it-IT" dirty="0"/>
              <a:t>Array ( [0] =&gt; Manoj [1] =&gt; Shalini [2] =&gt; Mani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2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array_column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>
                <a:solidFill>
                  <a:schemeClr val="tx2"/>
                </a:solidFill>
              </a:rPr>
              <a:t>    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$names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'status', 'name');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50166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8532-A2A3-3D1C-B3A1-6CED114D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does the </a:t>
            </a:r>
            <a:r>
              <a:rPr lang="en-US" b="1" dirty="0" err="1"/>
              <a:t>array_combine</a:t>
            </a:r>
            <a:r>
              <a:rPr lang="en-US" b="1" dirty="0"/>
              <a:t>() function do?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424-CA17-C1D9-E18A-D2064634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A. Merges two arrays into one array</a:t>
            </a:r>
          </a:p>
          <a:p>
            <a:r>
              <a:rPr lang="en-US" sz="2800" dirty="0"/>
              <a:t>B. Combines elements from two arrays into a new array using one as keys and the other as values</a:t>
            </a:r>
          </a:p>
          <a:p>
            <a:r>
              <a:rPr lang="en-US" sz="2800" dirty="0"/>
              <a:t>C. Compares two arrays and returns the differences</a:t>
            </a:r>
          </a:p>
          <a:p>
            <a:r>
              <a:rPr lang="en-US" sz="2800" dirty="0"/>
              <a:t>D. Reverses the order of elements in an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603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8532-A2A3-3D1C-B3A1-6CED114D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does the </a:t>
            </a:r>
            <a:r>
              <a:rPr lang="en-US" b="1" dirty="0" err="1"/>
              <a:t>array_combine</a:t>
            </a:r>
            <a:r>
              <a:rPr lang="en-US" b="1" dirty="0"/>
              <a:t>() function do?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E424-CA17-C1D9-E18A-D2064634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A. Merges two arrays into one array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B. Combines elements from two arrays into a new array using one as keys and the other as values</a:t>
            </a:r>
          </a:p>
          <a:p>
            <a:r>
              <a:rPr lang="en-US" sz="2800" dirty="0"/>
              <a:t>C. Compares two arrays and returns the differences</a:t>
            </a:r>
          </a:p>
          <a:p>
            <a:r>
              <a:rPr lang="en-US" sz="2800" dirty="0"/>
              <a:t>D. Reverses the order of elements in an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67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ACA-A5F1-F33B-4C83-E95B3DC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define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2980-95ED-071B-1CB4-53F22789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a) By using numeric keys</a:t>
            </a:r>
          </a:p>
          <a:p>
            <a:r>
              <a:rPr lang="en-US" sz="3200" dirty="0"/>
              <a:t>b) By using the array() function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c) By using the =&gt; symbol to associate names with values</a:t>
            </a:r>
          </a:p>
          <a:p>
            <a:r>
              <a:rPr lang="en-US" sz="3200" dirty="0"/>
              <a:t>d) By using the list()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7261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2F56-6CDE-357A-7383-01BD04C2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of the </a:t>
            </a:r>
            <a:r>
              <a:rPr lang="en-US" b="1" dirty="0" err="1"/>
              <a:t>array_chunk</a:t>
            </a:r>
            <a:r>
              <a:rPr lang="en-US" b="1" dirty="0"/>
              <a:t>() function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A8AE-D372-ADF5-F693-BD35BACA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A. Counts the occurrences of unique values in an array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B. Splits an array into chunks of smaller arrays</a:t>
            </a:r>
          </a:p>
          <a:p>
            <a:r>
              <a:rPr lang="en-US" sz="2800" dirty="0"/>
              <a:t>C. Merges two arrays into one array</a:t>
            </a:r>
          </a:p>
          <a:p>
            <a:r>
              <a:rPr lang="en-US" sz="2800" dirty="0"/>
              <a:t>D. Removes the last element from an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1720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393-7FAA-2EE2-8CA7-86EE06C9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does the </a:t>
            </a:r>
            <a:r>
              <a:rPr lang="en-US" b="1" dirty="0" err="1"/>
              <a:t>array_count_values</a:t>
            </a:r>
            <a:r>
              <a:rPr lang="en-US" b="1" dirty="0"/>
              <a:t>() function do?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A6E0-7600-B39E-0DEA-8435D126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A. Compares the values of two arrays and returns the differences</a:t>
            </a:r>
          </a:p>
          <a:p>
            <a:r>
              <a:rPr lang="en-US" dirty="0"/>
              <a:t>B. Flips/exchanges all keys with their associated values in an array</a:t>
            </a:r>
          </a:p>
          <a:p>
            <a:r>
              <a:rPr lang="en-US" dirty="0"/>
              <a:t>C. Counts the number of times each unique value appears in an array</a:t>
            </a:r>
          </a:p>
          <a:p>
            <a:r>
              <a:rPr lang="en-US" dirty="0"/>
              <a:t>D. Inserts one or more elements to the end of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474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393-7FAA-2EE2-8CA7-86EE06C9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does the </a:t>
            </a:r>
            <a:r>
              <a:rPr lang="en-US" b="1" dirty="0" err="1"/>
              <a:t>array_count_values</a:t>
            </a:r>
            <a:r>
              <a:rPr lang="en-US" b="1" dirty="0"/>
              <a:t>() function do?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A6E0-7600-B39E-0DEA-8435D126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A. Compares the values of two arrays and returns the differences</a:t>
            </a:r>
          </a:p>
          <a:p>
            <a:r>
              <a:rPr lang="en-US" dirty="0"/>
              <a:t>B. Flips/exchanges all keys with their associated values in an array</a:t>
            </a:r>
          </a:p>
          <a:p>
            <a:r>
              <a:rPr lang="en-US" dirty="0"/>
              <a:t>C.</a:t>
            </a:r>
            <a:r>
              <a:rPr lang="en-US" b="1" dirty="0">
                <a:solidFill>
                  <a:srgbClr val="00B050"/>
                </a:solidFill>
              </a:rPr>
              <a:t> Counts the number of times each unique value appears in an array</a:t>
            </a:r>
          </a:p>
          <a:p>
            <a:r>
              <a:rPr lang="en-US" dirty="0"/>
              <a:t>D. Inserts one or more elements to the end of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1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D0BA-37CB-41CF-2433-3085454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do you access the number of elements in an array in PHP?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89A5-6FAB-4800-12BF-9518A04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a) Using the size() function</a:t>
            </a:r>
          </a:p>
          <a:p>
            <a:r>
              <a:rPr lang="en-US" sz="3200" dirty="0"/>
              <a:t>b) Using the length() function</a:t>
            </a:r>
          </a:p>
          <a:p>
            <a:r>
              <a:rPr lang="en-US" sz="3200" dirty="0"/>
              <a:t>c) Using the count() function</a:t>
            </a:r>
          </a:p>
          <a:p>
            <a:r>
              <a:rPr lang="en-US" sz="3200" dirty="0"/>
              <a:t>d) Using the elements()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2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D0BA-37CB-41CF-2433-3085454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do you access the number of elements in an array in PHP?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89A5-6FAB-4800-12BF-9518A04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a) Using the size() function</a:t>
            </a:r>
          </a:p>
          <a:p>
            <a:r>
              <a:rPr lang="en-US" sz="3200" dirty="0"/>
              <a:t>b) Using the length() function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c) Using the count() function</a:t>
            </a:r>
          </a:p>
          <a:p>
            <a:r>
              <a:rPr lang="en-US" sz="3200" dirty="0"/>
              <a:t>d) Using the elements()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93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9A2-5A97-86AB-4D4E-1F448AC8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C605-6468-E282-F2E1-EE334A39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a) An array with only numeric keys</a:t>
            </a:r>
          </a:p>
          <a:p>
            <a:r>
              <a:rPr lang="en-US" sz="3200" dirty="0"/>
              <a:t>b) An array with both numeric and named keys</a:t>
            </a:r>
          </a:p>
          <a:p>
            <a:r>
              <a:rPr lang="en-US" sz="3200" dirty="0"/>
              <a:t>c) An array with named keys</a:t>
            </a:r>
          </a:p>
          <a:p>
            <a:r>
              <a:rPr lang="en-US" sz="3200" dirty="0"/>
              <a:t>d) An array with no keys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544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9A2-5A97-86AB-4D4E-1F448AC8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C605-6468-E282-F2E1-EE334A39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a) An array with only numeric keys</a:t>
            </a:r>
          </a:p>
          <a:p>
            <a:r>
              <a:rPr lang="en-US" sz="3200" dirty="0"/>
              <a:t>b) An array with both numeric and named keys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c) An array with named keys</a:t>
            </a:r>
          </a:p>
          <a:p>
            <a:r>
              <a:rPr lang="en-US" sz="3200" dirty="0"/>
              <a:t>d) An array with no keys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7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45E-3FFF-21CE-9E20-BD4046D7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define an associative array in PHP?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E6E9-B64F-6652-33FE-39887EDB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a) By using numeric keys</a:t>
            </a:r>
          </a:p>
          <a:p>
            <a:r>
              <a:rPr lang="en-US" sz="3200" dirty="0"/>
              <a:t>b) By using the array() function</a:t>
            </a:r>
          </a:p>
          <a:p>
            <a:r>
              <a:rPr lang="en-US" sz="3200" dirty="0"/>
              <a:t>c) By using the =&gt; symbol to associate names with values</a:t>
            </a:r>
          </a:p>
          <a:p>
            <a:r>
              <a:rPr lang="en-US" sz="3200" dirty="0"/>
              <a:t>d) By using the list() function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7292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6782</TotalTime>
  <Words>2835</Words>
  <Application>Microsoft Office PowerPoint</Application>
  <PresentationFormat>On-screen Show (4:3)</PresentationFormat>
  <Paragraphs>352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Clarity</vt:lpstr>
      <vt:lpstr>PHP array funCtions</vt:lpstr>
      <vt:lpstr>PowerPoint Presentation</vt:lpstr>
      <vt:lpstr>How do you define an associative array in PHP?</vt:lpstr>
      <vt:lpstr>How do you define an associative array in PHP?</vt:lpstr>
      <vt:lpstr> How do you access the number of elements in an array in PHP? </vt:lpstr>
      <vt:lpstr> How do you access the number of elements in an array in PHP? </vt:lpstr>
      <vt:lpstr>What is an associative array in PHP?</vt:lpstr>
      <vt:lpstr>What is an associative array in PHP?</vt:lpstr>
      <vt:lpstr>How do you define an associative array in PHP?</vt:lpstr>
      <vt:lpstr>How do you define an associative array in PHP?</vt:lpstr>
      <vt:lpstr>What is a multidimensional array in PHP?</vt:lpstr>
      <vt:lpstr>What is a multidimensional array in PHP?</vt:lpstr>
      <vt:lpstr>What is the purpose of the print_r() function in PHP?</vt:lpstr>
      <vt:lpstr>What is the purpose of the print_r() function in PHP?</vt:lpstr>
      <vt:lpstr>array_combine()</vt:lpstr>
      <vt:lpstr>array_chunk()</vt:lpstr>
      <vt:lpstr>array_chunk()</vt:lpstr>
      <vt:lpstr>array_chunk()</vt:lpstr>
      <vt:lpstr>array_count_values()</vt:lpstr>
      <vt:lpstr>array_diff()</vt:lpstr>
      <vt:lpstr>array_diff()</vt:lpstr>
      <vt:lpstr>array_flip()</vt:lpstr>
      <vt:lpstr>array_flip()</vt:lpstr>
      <vt:lpstr>array_intersect()</vt:lpstr>
      <vt:lpstr>array_merge()</vt:lpstr>
      <vt:lpstr>array_merge()</vt:lpstr>
      <vt:lpstr>array_pop()</vt:lpstr>
      <vt:lpstr>array_pop()</vt:lpstr>
      <vt:lpstr>array_push()</vt:lpstr>
      <vt:lpstr>array_push()</vt:lpstr>
      <vt:lpstr>array_reverse()</vt:lpstr>
      <vt:lpstr>array_reverse()</vt:lpstr>
      <vt:lpstr>array_search()</vt:lpstr>
      <vt:lpstr>array_search()</vt:lpstr>
      <vt:lpstr>array_slice()</vt:lpstr>
      <vt:lpstr>array_column()</vt:lpstr>
      <vt:lpstr>array_column()</vt:lpstr>
      <vt:lpstr>What does the array_combine() function do?</vt:lpstr>
      <vt:lpstr>What does the array_combine() function do?</vt:lpstr>
      <vt:lpstr>What is the purpose of the array_chunk() function in PHP?</vt:lpstr>
      <vt:lpstr>What does the array_count_values() function do?</vt:lpstr>
      <vt:lpstr>What does the array_count_values() function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AKASH PUNDIR</cp:lastModifiedBy>
  <cp:revision>264</cp:revision>
  <dcterms:created xsi:type="dcterms:W3CDTF">2020-12-03T16:29:07Z</dcterms:created>
  <dcterms:modified xsi:type="dcterms:W3CDTF">2023-08-24T16:00:43Z</dcterms:modified>
</cp:coreProperties>
</file>