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sldIdLst>
    <p:sldId id="274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56" r:id="rId16"/>
    <p:sldId id="257" r:id="rId17"/>
    <p:sldId id="258" r:id="rId18"/>
    <p:sldId id="259" r:id="rId19"/>
    <p:sldId id="260" r:id="rId20"/>
    <p:sldId id="270" r:id="rId21"/>
    <p:sldId id="261" r:id="rId22"/>
    <p:sldId id="262" r:id="rId23"/>
    <p:sldId id="265" r:id="rId24"/>
    <p:sldId id="263" r:id="rId25"/>
    <p:sldId id="271" r:id="rId26"/>
    <p:sldId id="296" r:id="rId27"/>
    <p:sldId id="266" r:id="rId28"/>
    <p:sldId id="267" r:id="rId29"/>
    <p:sldId id="269" r:id="rId30"/>
    <p:sldId id="268" r:id="rId31"/>
    <p:sldId id="272" r:id="rId32"/>
    <p:sldId id="273" r:id="rId33"/>
    <p:sldId id="275" r:id="rId34"/>
    <p:sldId id="281" r:id="rId35"/>
    <p:sldId id="276" r:id="rId36"/>
    <p:sldId id="278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B61A-D86B-488F-950A-33FEF358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i="1" dirty="0"/>
              <a:t>Enjoy the little things, for one day you may look back and realize they were the big things.</a:t>
            </a:r>
            <a:endParaRPr lang="en-IN" sz="4000" i="1" dirty="0"/>
          </a:p>
        </p:txBody>
      </p:sp>
    </p:spTree>
    <p:extLst>
      <p:ext uri="{BB962C8B-B14F-4D97-AF65-F5344CB8AC3E}">
        <p14:creationId xmlns:p14="http://schemas.microsoft.com/office/powerpoint/2010/main" val="128245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00CA-98FA-0C56-7ED9-9D8CB143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mbria" panose="02040503050406030204" pitchFamily="18" charset="0"/>
              </a:rPr>
              <a:t>while loop is an _____ control loop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E2F-45D7-6CB9-B2E4-D685D1F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4000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A. exit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B. exist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C. easy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1" i="0" dirty="0">
                <a:solidFill>
                  <a:srgbClr val="00B050"/>
                </a:solidFill>
                <a:effectLst/>
                <a:latin typeface="Josefin Sans" pitchFamily="2" charset="0"/>
              </a:rPr>
              <a:t>D. entry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181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3FAF-974A-A6FE-0EA7-3396CFA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C08B-A438-6DE1-1DDA-2A95C62B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</a:t>
            </a:r>
          </a:p>
          <a:p>
            <a:r>
              <a:rPr lang="en-US" dirty="0"/>
              <a:t>for ($num = 1; $num &lt;= 10; $num += 2) { </a:t>
            </a:r>
          </a:p>
          <a:p>
            <a:r>
              <a:rPr lang="en-US" dirty="0"/>
              <a:t>    echo "$num ";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r>
              <a:rPr lang="en-US" dirty="0"/>
              <a:t>A. 1 3 5 7 9</a:t>
            </a:r>
          </a:p>
          <a:p>
            <a:r>
              <a:rPr lang="en-US" dirty="0"/>
              <a:t>B. 1 2 3 4 5</a:t>
            </a:r>
          </a:p>
          <a:p>
            <a:r>
              <a:rPr lang="en-US" dirty="0"/>
              <a:t>C. 9 7 5 3 1</a:t>
            </a:r>
          </a:p>
          <a:p>
            <a:r>
              <a:rPr lang="en-US" dirty="0"/>
              <a:t>D.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9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3FAF-974A-A6FE-0EA7-3396CFA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C08B-A438-6DE1-1DDA-2A95C62B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</a:t>
            </a:r>
          </a:p>
          <a:p>
            <a:r>
              <a:rPr lang="en-US" dirty="0"/>
              <a:t>for ($num = 1; $num &lt;= 10; $num += 2) { </a:t>
            </a:r>
          </a:p>
          <a:p>
            <a:r>
              <a:rPr lang="en-US" dirty="0"/>
              <a:t>    echo "$num ";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A. 1 3 5 7 9</a:t>
            </a:r>
          </a:p>
          <a:p>
            <a:r>
              <a:rPr lang="en-US" dirty="0"/>
              <a:t>B. 1 2 3 4 5</a:t>
            </a:r>
          </a:p>
          <a:p>
            <a:r>
              <a:rPr lang="en-US" dirty="0"/>
              <a:t>C. 9 7 5 3 1</a:t>
            </a:r>
          </a:p>
          <a:p>
            <a:r>
              <a:rPr lang="en-US" dirty="0"/>
              <a:t>D.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8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DC1-590A-B961-4B2A-EE0350D5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F571-6188-9873-7B3C-F3906007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</a:t>
            </a:r>
          </a:p>
          <a:p>
            <a:r>
              <a:rPr lang="en-US" dirty="0"/>
              <a:t>$num = 20;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($num &lt; 12) { </a:t>
            </a:r>
          </a:p>
          <a:p>
            <a:r>
              <a:rPr lang="en-US" dirty="0"/>
              <a:t>    $num += 2; </a:t>
            </a:r>
          </a:p>
          <a:p>
            <a:r>
              <a:rPr lang="en-US" dirty="0"/>
              <a:t>    echo $num, "\n"; </a:t>
            </a:r>
          </a:p>
          <a:p>
            <a:r>
              <a:rPr lang="en-US" dirty="0"/>
              <a:t>}  ?&gt;</a:t>
            </a:r>
          </a:p>
          <a:p>
            <a:endParaRPr lang="en-US" dirty="0"/>
          </a:p>
          <a:p>
            <a:r>
              <a:rPr lang="en-US" dirty="0"/>
              <a:t>A. Error</a:t>
            </a:r>
          </a:p>
          <a:p>
            <a:r>
              <a:rPr lang="en-US" dirty="0"/>
              <a:t>B. No Output</a:t>
            </a:r>
          </a:p>
          <a:p>
            <a:r>
              <a:rPr lang="en-US" dirty="0"/>
              <a:t>C. infinite loop</a:t>
            </a:r>
          </a:p>
          <a:p>
            <a:r>
              <a:rPr lang="en-US" dirty="0"/>
              <a:t>D. Only one garbage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6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DC1-590A-B961-4B2A-EE0350D5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F571-6188-9873-7B3C-F3906007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 </a:t>
            </a:r>
          </a:p>
          <a:p>
            <a:r>
              <a:rPr lang="en-US" dirty="0"/>
              <a:t>$num = 20;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($num &lt; 12) { </a:t>
            </a:r>
          </a:p>
          <a:p>
            <a:r>
              <a:rPr lang="en-US" dirty="0"/>
              <a:t>    $num += 2; </a:t>
            </a:r>
          </a:p>
          <a:p>
            <a:r>
              <a:rPr lang="en-US" dirty="0"/>
              <a:t>    echo $num, "\n"; </a:t>
            </a:r>
          </a:p>
          <a:p>
            <a:r>
              <a:rPr lang="en-US" dirty="0"/>
              <a:t>}  ?&gt;</a:t>
            </a:r>
          </a:p>
          <a:p>
            <a:endParaRPr lang="en-US" dirty="0"/>
          </a:p>
          <a:p>
            <a:r>
              <a:rPr lang="en-US" dirty="0"/>
              <a:t>A. Error</a:t>
            </a:r>
          </a:p>
          <a:p>
            <a:r>
              <a:rPr lang="en-US" b="1" dirty="0">
                <a:solidFill>
                  <a:srgbClr val="00B050"/>
                </a:solidFill>
              </a:rPr>
              <a:t>B. No Output</a:t>
            </a:r>
          </a:p>
          <a:p>
            <a:r>
              <a:rPr lang="en-US" dirty="0"/>
              <a:t>C. infinite loop</a:t>
            </a:r>
          </a:p>
          <a:p>
            <a:r>
              <a:rPr lang="en-US" dirty="0"/>
              <a:t>D. Only one garbage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27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Arrays are complex variables that allow us to store more than one value or a group of values under a single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644"/>
            <a:ext cx="8229600" cy="990600"/>
          </a:xfrm>
        </p:spPr>
        <p:txBody>
          <a:bodyPr/>
          <a:lstStyle/>
          <a:p>
            <a:r>
              <a:rPr lang="en-US" b="1" dirty="0"/>
              <a:t>Types of Arrays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There are three types of arrays that you can create. These are: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Indexed array </a:t>
            </a:r>
            <a:r>
              <a:rPr lang="en-US" sz="3200" dirty="0"/>
              <a:t>— An array with a numeric key.</a:t>
            </a:r>
          </a:p>
          <a:p>
            <a:pPr algn="just"/>
            <a:r>
              <a:rPr lang="en-US" sz="3200" b="1" dirty="0"/>
              <a:t>Associative array </a:t>
            </a:r>
            <a:r>
              <a:rPr lang="en-US" sz="3200" dirty="0"/>
              <a:t>— An array where each key has its own specific value.</a:t>
            </a:r>
          </a:p>
          <a:p>
            <a:pPr algn="just"/>
            <a:r>
              <a:rPr lang="en-US" sz="3200" b="1" dirty="0"/>
              <a:t>Multidimensional array </a:t>
            </a:r>
            <a:r>
              <a:rPr lang="en-US" sz="3200" dirty="0"/>
              <a:t>— An array containing one or more arrays within itself.</a:t>
            </a:r>
          </a:p>
        </p:txBody>
      </p:sp>
    </p:spTree>
    <p:extLst>
      <p:ext uri="{BB962C8B-B14F-4D97-AF65-F5344CB8AC3E}">
        <p14:creationId xmlns:p14="http://schemas.microsoft.com/office/powerpoint/2010/main" val="277858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indexed or numeric array stores each array element with a numeric index.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 like " . $courses[0] . ", " . $courses[1] . " and " . $courses[2];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count($courses);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I like PHP, </a:t>
            </a:r>
            <a:r>
              <a:rPr lang="en-US" dirty="0" err="1"/>
              <a:t>Laravel</a:t>
            </a:r>
            <a:r>
              <a:rPr lang="en-US" dirty="0"/>
              <a:t> and Node </a:t>
            </a:r>
            <a:r>
              <a:rPr lang="en-US" dirty="0" err="1"/>
              <a:t>js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212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Indexed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 = count($courses);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for($x = 0; $x &lt;$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; $x++)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$courses[$x];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PHP</a:t>
            </a:r>
          </a:p>
          <a:p>
            <a:pPr marL="0" indent="0" algn="just">
              <a:buNone/>
            </a:pP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31EA-BF55-C3D3-9D1C-83273A1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9337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 Small Revision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1656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Loop Through an Indexed Array(</a:t>
            </a:r>
            <a:r>
              <a:rPr lang="en-IN" b="1" dirty="0"/>
              <a:t>PHP </a:t>
            </a:r>
            <a:r>
              <a:rPr lang="en-IN" b="1" dirty="0" err="1"/>
              <a:t>foreach</a:t>
            </a:r>
            <a:r>
              <a:rPr lang="en-IN" b="1" dirty="0"/>
              <a:t>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dirty="0" err="1"/>
              <a:t>foreach</a:t>
            </a:r>
            <a:r>
              <a:rPr lang="en-US" dirty="0"/>
              <a:t> loop is used to iterate over arrays.</a:t>
            </a:r>
          </a:p>
          <a:p>
            <a:pPr algn="just" fontAlgn="base"/>
            <a:r>
              <a:rPr lang="en-US" dirty="0"/>
              <a:t>It is used to loop through each key/value pair in an array.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// Loop through colors array</a:t>
            </a:r>
          </a:p>
          <a:p>
            <a:pPr marL="0" indent="0" algn="just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($courses as $course){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echo $course 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dirty="0"/>
              <a:t>OUTPUT:</a:t>
            </a:r>
          </a:p>
          <a:p>
            <a:pPr marL="0" indent="0" fontAlgn="base">
              <a:buNone/>
            </a:pPr>
            <a:r>
              <a:rPr lang="en-IN" dirty="0"/>
              <a:t>PHP</a:t>
            </a:r>
          </a:p>
          <a:p>
            <a:pPr marL="0" indent="0" fontAlgn="base">
              <a:buNone/>
            </a:pPr>
            <a:r>
              <a:rPr lang="en-IN" dirty="0" err="1"/>
              <a:t>Laravel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Node </a:t>
            </a:r>
            <a:r>
              <a:rPr lang="en-IN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Associative arrays are arrays that use named keys that you assign to them.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associate name with each array elements in PHP using =&gt; symbol.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keys assigned to values can be arbitrary and user defined strings.</a:t>
            </a:r>
          </a:p>
        </p:txBody>
      </p:sp>
    </p:spTree>
    <p:extLst>
      <p:ext uri="{BB962C8B-B14F-4D97-AF65-F5344CB8AC3E}">
        <p14:creationId xmlns:p14="http://schemas.microsoft.com/office/powerpoint/2010/main" val="38180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 "INT221"=&gt;"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"INT 220 is ".$courses['INT220'].". INT 221 is ".$courses['INT221'].". INT222 is ".$courses['INT222'];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INT 220 is PHP. INT 221 is </a:t>
            </a:r>
            <a:r>
              <a:rPr lang="en-US" dirty="0" err="1"/>
              <a:t>Laravel</a:t>
            </a:r>
            <a:r>
              <a:rPr lang="en-US" dirty="0"/>
              <a:t>. INT222 is Node </a:t>
            </a:r>
            <a:r>
              <a:rPr lang="en-US" dirty="0" err="1"/>
              <a:t>js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$courses["INT220"] = "PHP";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$courses["INT221"] =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$courses["INT222"] =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Printing array structure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($courses);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[INT220] =&gt; PHP [INT221] =&gt; </a:t>
            </a:r>
            <a:r>
              <a:rPr lang="en-US" dirty="0" err="1"/>
              <a:t>Laravel</a:t>
            </a:r>
            <a:r>
              <a:rPr lang="en-US" dirty="0"/>
              <a:t> [INT222] =&gt; Node </a:t>
            </a:r>
            <a:r>
              <a:rPr lang="en-US" dirty="0" err="1"/>
              <a:t>js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414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Array(for each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array("INT220"=&gt;"PHP","INT221"=&gt;"Laravel","INT222"=&gt;"Node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($courses as $course =&gt; $value)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"Key=".$</a:t>
            </a:r>
            <a:r>
              <a:rPr lang="en-US" dirty="0" err="1">
                <a:solidFill>
                  <a:schemeClr val="tx2"/>
                </a:solidFill>
              </a:rPr>
              <a:t>course.","."Value</a:t>
            </a:r>
            <a:r>
              <a:rPr lang="en-US" dirty="0">
                <a:solidFill>
                  <a:schemeClr val="tx2"/>
                </a:solidFill>
              </a:rPr>
              <a:t>=".$value;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 Value=PHP</a:t>
            </a:r>
          </a:p>
          <a:p>
            <a:pPr marL="0" indent="0" algn="just">
              <a:buNone/>
            </a:pPr>
            <a:r>
              <a:rPr lang="en-US" dirty="0"/>
              <a:t>Key=INT221, Value=</a:t>
            </a: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Key=INT222, 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$courses = array('INT220'=&gt;'PHP','INT221'=&gt;'Laravel','INT222'=&gt;'Node </a:t>
            </a:r>
            <a:r>
              <a:rPr lang="en-IN" dirty="0" err="1">
                <a:solidFill>
                  <a:schemeClr val="tx2"/>
                </a:solidFill>
              </a:rPr>
              <a:t>js'</a:t>
            </a:r>
            <a:r>
              <a:rPr lang="en-IN" dirty="0">
                <a:solidFill>
                  <a:schemeClr val="tx2"/>
                </a:solidFill>
              </a:rPr>
              <a:t>);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$keys = </a:t>
            </a:r>
            <a:r>
              <a:rPr lang="en-IN" dirty="0" err="1">
                <a:solidFill>
                  <a:schemeClr val="tx2"/>
                </a:solidFill>
              </a:rPr>
              <a:t>array_keys</a:t>
            </a:r>
            <a:r>
              <a:rPr lang="en-IN" dirty="0">
                <a:solidFill>
                  <a:schemeClr val="tx2"/>
                </a:solidFill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$values = </a:t>
            </a:r>
            <a:r>
              <a:rPr lang="en-IN" dirty="0" err="1">
                <a:solidFill>
                  <a:schemeClr val="tx2"/>
                </a:solidFill>
              </a:rPr>
              <a:t>array_values</a:t>
            </a:r>
            <a:r>
              <a:rPr lang="en-IN" dirty="0">
                <a:solidFill>
                  <a:schemeClr val="tx2"/>
                </a:solidFill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for($x=0; $x&lt;count($courses); $x++)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echo "Key=".$keys[$x].','."Value=".$values[$x]. 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Key=INT220,Value=PHP</a:t>
            </a:r>
          </a:p>
          <a:p>
            <a:pPr marL="0" indent="0" algn="just">
              <a:buNone/>
            </a:pPr>
            <a:r>
              <a:rPr lang="en-US" dirty="0"/>
              <a:t>Key=INT221,Value=</a:t>
            </a: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Key=INT222,Value=Node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61F5-00C0-4A94-0E08-19160825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you know?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CC4-670D-2324-516F-F8D4D60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A lot of people confuse the world wide web and the internet as if they are the same thing, but they are not.</a:t>
            </a:r>
          </a:p>
          <a:p>
            <a:pPr marL="0" indent="0">
              <a:buNone/>
            </a:pPr>
            <a:r>
              <a:rPr lang="en-US" sz="2800" b="1" i="1" dirty="0"/>
              <a:t>The internet is a huge network of computers all over the world, which are connected together.</a:t>
            </a:r>
          </a:p>
          <a:p>
            <a:pPr marL="0" indent="0">
              <a:buNone/>
            </a:pPr>
            <a:r>
              <a:rPr lang="en-US" sz="2800" b="1" i="1" dirty="0"/>
              <a:t>The world wide web - or web - is a collection of web pages found on this network of computers.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881422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multidimensional array is an array in which each element can also be an array and each element in the sub-array can be an array or further contain array within itself and so on.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&lt;?</a:t>
            </a:r>
            <a:r>
              <a:rPr lang="en-US" sz="2000" dirty="0" err="1">
                <a:solidFill>
                  <a:schemeClr val="tx2"/>
                </a:solidFill>
              </a:rPr>
              <a:t>php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array("Manoj",7.8,"pass"),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array("Aditya",8.5,"pass"),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array("Anuj",4.9,"fail")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$result[0][0]. "----CGPA is: " . $result[0][1]." and his status is ".$result[0][2]."&lt;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$result[1][0]. "----CGPA is: " . $result[1][1]." and his status is ".$result[1][2]."&lt;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$result[2][0]. "----CGPA is: "  . $result[2][1]." and his status is ".$result[2][2];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1920" y="1297094"/>
            <a:ext cx="5112568" cy="19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5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&lt;?</a:t>
            </a:r>
            <a:r>
              <a:rPr lang="en-US" sz="1200" dirty="0" err="1">
                <a:solidFill>
                  <a:schemeClr val="tx2"/>
                </a:solidFill>
              </a:rPr>
              <a:t>php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Manoj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7.8,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Aditya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8.5,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Anuj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4.9,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"fail"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$result[0]["name"]. "----CGPA is: " . $result[0]["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".$result[0]["status"]."&lt;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$result[1]["name"]. "----CGPA is: " . $result[1]["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".$result[1]["status"]."&lt;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$result[2]["name"]. "----CGPA is: "  . $result[2]["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".$result[2]["status"];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5896" y="1297094"/>
            <a:ext cx="532859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9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A44-766B-8C18-641A-8E183F1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supports ____ types of looping techniques?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A233-4675-08E9-78DB-94DC9EEC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A. 2</a:t>
            </a:r>
          </a:p>
          <a:p>
            <a:r>
              <a:rPr lang="en-US" sz="4400" dirty="0"/>
              <a:t>B. 3</a:t>
            </a:r>
          </a:p>
          <a:p>
            <a:r>
              <a:rPr lang="en-US" sz="4400" dirty="0"/>
              <a:t>C. 4</a:t>
            </a:r>
          </a:p>
          <a:p>
            <a:r>
              <a:rPr lang="en-US" sz="4400" dirty="0"/>
              <a:t>D. 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39218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 = array 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array("Anuj",4.9,"fail")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 ($row = 0; $row &lt; 3; $row++)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for ($col = 0; $col &lt; 3; $col++)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$result[$row][$col]."&lt;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0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1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9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</a:t>
            </a:r>
            <a:r>
              <a:rPr lang="en-US" b="1" dirty="0" err="1"/>
              <a:t>foreach</a:t>
            </a:r>
            <a:r>
              <a:rPr lang="en-US" b="1" dirty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 = array 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array("Anuj",4.9,"fail")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for($row = 0; $row &lt; 3; $row++)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    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 ($result[$row] as 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echo 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8144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0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1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</a:t>
            </a:r>
            <a:r>
              <a:rPr lang="en-US" b="1" dirty="0" err="1"/>
              <a:t>foreach</a:t>
            </a:r>
            <a:r>
              <a:rPr lang="en-US" b="1" dirty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$books =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array("C++" =&gt; array("name" =&gt; "Beginning with </a:t>
            </a:r>
            <a:r>
              <a:rPr lang="en-IN" dirty="0" err="1">
                <a:solidFill>
                  <a:schemeClr val="tx2"/>
                </a:solidFill>
              </a:rPr>
              <a:t>C","copies</a:t>
            </a:r>
            <a:r>
              <a:rPr lang="en-IN" dirty="0">
                <a:solidFill>
                  <a:schemeClr val="tx2"/>
                </a:solidFill>
              </a:rPr>
              <a:t>" =&gt;8),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"PHP" =&gt; array("name" =&gt; "Basics of </a:t>
            </a:r>
            <a:r>
              <a:rPr lang="en-IN" dirty="0" err="1">
                <a:solidFill>
                  <a:schemeClr val="tx2"/>
                </a:solidFill>
              </a:rPr>
              <a:t>PHP","copies</a:t>
            </a:r>
            <a:r>
              <a:rPr lang="en-IN" dirty="0">
                <a:solidFill>
                  <a:schemeClr val="tx2"/>
                </a:solidFill>
              </a:rPr>
              <a:t>" =&gt; 10),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</a:t>
            </a:r>
            <a:r>
              <a:rPr lang="en-IN" dirty="0" err="1">
                <a:solidFill>
                  <a:schemeClr val="tx2"/>
                </a:solidFill>
              </a:rPr>
              <a:t>Laravel</a:t>
            </a:r>
            <a:r>
              <a:rPr lang="en-IN" dirty="0">
                <a:solidFill>
                  <a:schemeClr val="tx2"/>
                </a:solidFill>
              </a:rPr>
              <a:t>" =&gt; array("name" =&gt; "</a:t>
            </a:r>
            <a:r>
              <a:rPr lang="en-IN" dirty="0" err="1">
                <a:solidFill>
                  <a:schemeClr val="tx2"/>
                </a:solidFill>
              </a:rPr>
              <a:t>MVC","copies</a:t>
            </a:r>
            <a:r>
              <a:rPr lang="en-IN" dirty="0">
                <a:solidFill>
                  <a:schemeClr val="tx2"/>
                </a:solidFill>
              </a:rPr>
              <a:t>" =&gt; 3)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$keys = </a:t>
            </a:r>
            <a:r>
              <a:rPr lang="en-IN" dirty="0" err="1">
                <a:solidFill>
                  <a:schemeClr val="tx2"/>
                </a:solidFill>
              </a:rPr>
              <a:t>array_keys</a:t>
            </a:r>
            <a:r>
              <a:rPr lang="en-IN" dirty="0">
                <a:solidFill>
                  <a:schemeClr val="tx2"/>
                </a:solidFill>
              </a:rPr>
              <a:t>($books);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for($i = 0; $i &lt; count($books); $i++)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"&lt;h1&gt;$keys[$i]&lt;/h1&gt;";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($books[$keys[$i]] as $key =&gt; $value)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  echo $key . " = " . $value .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3720" y="3140968"/>
            <a:ext cx="2520280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C++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Beginning with 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8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Basics of 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10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Laravel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name = MVC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3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04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5CA9-053C-E9BF-EABB-43E59C7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Array values are keyed by ______ values (called indexed arrays) or using ______ values (called associative arrays). Of course, these key methods can be combined as well.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1F2-4ADF-A491-A553-ADE6898E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/>
              <a:t>Float, string </a:t>
            </a:r>
          </a:p>
          <a:p>
            <a:r>
              <a:rPr lang="en-IN" sz="3200" dirty="0"/>
              <a:t>Positive number, negative number </a:t>
            </a:r>
          </a:p>
          <a:p>
            <a:r>
              <a:rPr lang="en-IN" sz="3200" dirty="0"/>
              <a:t>Even number, string </a:t>
            </a:r>
          </a:p>
          <a:p>
            <a:r>
              <a:rPr lang="en-IN" sz="3200" dirty="0"/>
              <a:t>Integer, string</a:t>
            </a:r>
          </a:p>
        </p:txBody>
      </p:sp>
    </p:spTree>
    <p:extLst>
      <p:ext uri="{BB962C8B-B14F-4D97-AF65-F5344CB8AC3E}">
        <p14:creationId xmlns:p14="http://schemas.microsoft.com/office/powerpoint/2010/main" val="401456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5CA9-053C-E9BF-EABB-43E59C7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Array values are keyed by ______ values (called indexed arrays) or using ______ values (called associative arrays). Of course, these key methods can be combined as well.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1F2-4ADF-A491-A553-ADE6898E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/>
              <a:t>Float, string </a:t>
            </a:r>
          </a:p>
          <a:p>
            <a:r>
              <a:rPr lang="en-IN" sz="3200" dirty="0"/>
              <a:t>Positive number, negative number </a:t>
            </a:r>
          </a:p>
          <a:p>
            <a:r>
              <a:rPr lang="en-IN" sz="3200" dirty="0"/>
              <a:t>Even number, string </a:t>
            </a:r>
          </a:p>
          <a:p>
            <a:r>
              <a:rPr lang="en-IN" sz="3200" b="1" dirty="0">
                <a:solidFill>
                  <a:srgbClr val="00B050"/>
                </a:solidFill>
              </a:rPr>
              <a:t>Integer, string</a:t>
            </a:r>
          </a:p>
        </p:txBody>
      </p:sp>
    </p:spTree>
    <p:extLst>
      <p:ext uri="{BB962C8B-B14F-4D97-AF65-F5344CB8AC3E}">
        <p14:creationId xmlns:p14="http://schemas.microsoft.com/office/powerpoint/2010/main" val="2798007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862C-CDAA-98C4-651E-29F3DECC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What will the following script output?  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&lt;?</a:t>
            </a:r>
            <a:r>
              <a:rPr lang="en-US" sz="3600" b="1" dirty="0" err="1"/>
              <a:t>php</a:t>
            </a:r>
            <a:br>
              <a:rPr lang="en-US" sz="3600" b="1" dirty="0"/>
            </a:br>
            <a:r>
              <a:rPr lang="en-US" sz="3600" b="1" dirty="0"/>
              <a:t>$array = array (1, 2, 3, 5, 8, 13, 21, 34, 55);</a:t>
            </a:r>
            <a:br>
              <a:rPr lang="en-US" sz="3600" b="1" dirty="0"/>
            </a:br>
            <a:r>
              <a:rPr lang="en-US" sz="3600" b="1" dirty="0"/>
              <a:t>$sum = 0;</a:t>
            </a:r>
            <a:br>
              <a:rPr lang="en-US" sz="3600" b="1" dirty="0"/>
            </a:br>
            <a:r>
              <a:rPr lang="en-US" sz="3600" b="1" dirty="0"/>
              <a:t>for ($</a:t>
            </a:r>
            <a:r>
              <a:rPr lang="en-US" sz="3600" b="1" dirty="0" err="1"/>
              <a:t>i</a:t>
            </a:r>
            <a:r>
              <a:rPr lang="en-US" sz="3600" b="1" dirty="0"/>
              <a:t> = 0; $</a:t>
            </a:r>
            <a:r>
              <a:rPr lang="en-US" sz="3600" b="1" dirty="0" err="1"/>
              <a:t>i</a:t>
            </a:r>
            <a:r>
              <a:rPr lang="en-US" sz="3600" b="1" dirty="0"/>
              <a:t> &lt; 5; $</a:t>
            </a:r>
            <a:r>
              <a:rPr lang="en-US" sz="3600" b="1" dirty="0" err="1"/>
              <a:t>i</a:t>
            </a:r>
            <a:r>
              <a:rPr lang="en-US" sz="3600" b="1" dirty="0"/>
              <a:t>++) {</a:t>
            </a:r>
            <a:br>
              <a:rPr lang="en-US" sz="3600" b="1" dirty="0"/>
            </a:br>
            <a:r>
              <a:rPr lang="en-US" sz="3600" b="1" dirty="0"/>
              <a:t>$sum += $array[$</a:t>
            </a:r>
            <a:r>
              <a:rPr lang="en-US" sz="3600" b="1" dirty="0" err="1"/>
              <a:t>i</a:t>
            </a:r>
            <a:r>
              <a:rPr lang="en-US" sz="3600" b="1" dirty="0"/>
              <a:t>];</a:t>
            </a:r>
            <a:br>
              <a:rPr lang="en-US" sz="3600" b="1" dirty="0"/>
            </a:br>
            <a:r>
              <a:rPr lang="en-US" sz="3600" b="1" dirty="0"/>
              <a:t>}</a:t>
            </a:r>
            <a:br>
              <a:rPr lang="en-US" sz="3600" b="1" dirty="0"/>
            </a:br>
            <a:r>
              <a:rPr lang="en-US" sz="3600" b="1" dirty="0"/>
              <a:t>echo $sum;</a:t>
            </a:r>
            <a:br>
              <a:rPr lang="en-US" sz="3600" b="1" dirty="0"/>
            </a:br>
            <a:r>
              <a:rPr lang="en-US" sz="3600" b="1" dirty="0"/>
              <a:t>?&gt;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98623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4C0-0D5C-6FDA-8BFE-F0AE2BD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There are three different kind of arrays: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300F-843B-5B67-B835-285CB8F6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IN" sz="2800" dirty="0"/>
              <a:t>Numeric array, String array, Multidimensional array </a:t>
            </a:r>
          </a:p>
          <a:p>
            <a:r>
              <a:rPr lang="en-IN" sz="2800" dirty="0"/>
              <a:t>Numeric array, Associative array, Dimensional array </a:t>
            </a:r>
          </a:p>
          <a:p>
            <a:r>
              <a:rPr lang="en-IN" sz="2800" dirty="0"/>
              <a:t>Numeric array, Associative array, Multidimensional array </a:t>
            </a:r>
          </a:p>
          <a:p>
            <a:r>
              <a:rPr lang="en-IN" sz="2800" dirty="0" err="1"/>
              <a:t>Const</a:t>
            </a:r>
            <a:r>
              <a:rPr lang="en-IN" sz="2800" dirty="0"/>
              <a:t> array, Associative array, 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38165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4C0-0D5C-6FDA-8BFE-F0AE2BD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There are three different kind of arrays: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300F-843B-5B67-B835-285CB8F6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IN" sz="2800" dirty="0"/>
              <a:t>Numeric array, String array, Multidimensional array </a:t>
            </a:r>
          </a:p>
          <a:p>
            <a:r>
              <a:rPr lang="en-IN" sz="2800" dirty="0"/>
              <a:t>Numeric array, Associative array, Dimensional array 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Numeric array, Associative array, Multidimensional array </a:t>
            </a:r>
          </a:p>
          <a:p>
            <a:r>
              <a:rPr lang="en-IN" sz="2800" dirty="0" err="1"/>
              <a:t>Const</a:t>
            </a:r>
            <a:r>
              <a:rPr lang="en-IN" sz="2800" dirty="0"/>
              <a:t> array, Associative array, 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45633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A44-766B-8C18-641A-8E183F1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supports ____ types of looping techniques?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A233-4675-08E9-78DB-94DC9EEC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A. 2</a:t>
            </a:r>
          </a:p>
          <a:p>
            <a:r>
              <a:rPr lang="en-US" sz="4400" dirty="0"/>
              <a:t>B. 3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C. 4</a:t>
            </a:r>
          </a:p>
          <a:p>
            <a:r>
              <a:rPr lang="en-US" sz="4400" dirty="0"/>
              <a:t>D. 5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609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CB4C-E9AB-E06D-3E17-203BFDA5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many main parameter are used in for loop?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36CB-2DC8-4388-7FD3-625F27D5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A. 2</a:t>
            </a:r>
          </a:p>
          <a:p>
            <a:r>
              <a:rPr lang="en-US" sz="4400" dirty="0"/>
              <a:t>B. 3</a:t>
            </a:r>
          </a:p>
          <a:p>
            <a:r>
              <a:rPr lang="en-US" sz="4400" dirty="0"/>
              <a:t>C. 4</a:t>
            </a:r>
          </a:p>
          <a:p>
            <a:r>
              <a:rPr lang="en-US" sz="4400" dirty="0"/>
              <a:t>D. 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671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CB4C-E9AB-E06D-3E17-203BFDA5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many main parameter are used in for loop?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36CB-2DC8-4388-7FD3-625F27D5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4400" dirty="0"/>
          </a:p>
          <a:p>
            <a:r>
              <a:rPr lang="en-US" sz="4400" dirty="0"/>
              <a:t>A. 2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B. 3       </a:t>
            </a:r>
          </a:p>
          <a:p>
            <a:r>
              <a:rPr lang="en-US" sz="4400" dirty="0"/>
              <a:t>C. 4</a:t>
            </a:r>
          </a:p>
          <a:p>
            <a:r>
              <a:rPr lang="en-US" sz="4400" dirty="0"/>
              <a:t>D. 1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There are three main parameters to the code, namely the initialization, the test condition and the counter.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628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2F33-F31F-26B1-68A7-BB21D03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do-while loop is an _____ control loop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70DF-A4BE-BDC4-C1E5-1F3BB6CF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A. exit</a:t>
            </a:r>
          </a:p>
          <a:p>
            <a:r>
              <a:rPr lang="en-US" sz="3600" dirty="0"/>
              <a:t>B. exist</a:t>
            </a:r>
          </a:p>
          <a:p>
            <a:r>
              <a:rPr lang="en-US" sz="3600" dirty="0"/>
              <a:t>C. easy</a:t>
            </a:r>
          </a:p>
          <a:p>
            <a:r>
              <a:rPr lang="en-US" sz="3600" dirty="0"/>
              <a:t>D. entry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0326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2F33-F31F-26B1-68A7-BB21D03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do-while loop is an _____ control loop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70DF-A4BE-BDC4-C1E5-1F3BB6CF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b="1" dirty="0">
                <a:solidFill>
                  <a:srgbClr val="00B050"/>
                </a:solidFill>
              </a:rPr>
              <a:t>A. exit</a:t>
            </a:r>
          </a:p>
          <a:p>
            <a:r>
              <a:rPr lang="en-US" sz="3600" dirty="0"/>
              <a:t>B. exist</a:t>
            </a:r>
          </a:p>
          <a:p>
            <a:r>
              <a:rPr lang="en-US" sz="3600" dirty="0"/>
              <a:t>C. easy</a:t>
            </a:r>
          </a:p>
          <a:p>
            <a:r>
              <a:rPr lang="en-US" sz="3600" dirty="0"/>
              <a:t>D. entry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3050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00CA-98FA-0C56-7ED9-9D8CB143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mbria" panose="02040503050406030204" pitchFamily="18" charset="0"/>
              </a:rPr>
              <a:t>while loop is an _____ control loop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E2F-45D7-6CB9-B2E4-D685D1F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4000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A. exit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B. exist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C. easy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</a:br>
            <a:r>
              <a:rPr lang="en-US" sz="4000" b="0" i="0" dirty="0">
                <a:solidFill>
                  <a:srgbClr val="333333"/>
                </a:solidFill>
                <a:effectLst/>
                <a:latin typeface="Josefin Sans" pitchFamily="2" charset="0"/>
              </a:rPr>
              <a:t>D. entry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168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3132</TotalTime>
  <Words>2329</Words>
  <Application>Microsoft Office PowerPoint</Application>
  <PresentationFormat>On-screen Show (4:3)</PresentationFormat>
  <Paragraphs>366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Cambria</vt:lpstr>
      <vt:lpstr>Josefin Sans</vt:lpstr>
      <vt:lpstr>Clarity</vt:lpstr>
      <vt:lpstr>PowerPoint Presentation</vt:lpstr>
      <vt:lpstr>A Small Revision</vt:lpstr>
      <vt:lpstr>PHP supports ____ types of looping techniques?</vt:lpstr>
      <vt:lpstr>PHP supports ____ types of looping techniques?</vt:lpstr>
      <vt:lpstr>How many main parameter are used in for loop?</vt:lpstr>
      <vt:lpstr>How many main parameter are used in for loop?</vt:lpstr>
      <vt:lpstr>do-while loop is an _____ control loop ?</vt:lpstr>
      <vt:lpstr>do-while loop is an _____ control loop ?</vt:lpstr>
      <vt:lpstr>while loop is an _____ control loop ?</vt:lpstr>
      <vt:lpstr>while loop is an _____ control loop ?</vt:lpstr>
      <vt:lpstr>What will be the output of the following PHP code?</vt:lpstr>
      <vt:lpstr>What will be the output of the following PHP code?</vt:lpstr>
      <vt:lpstr>What will be the output of the following PHP code?</vt:lpstr>
      <vt:lpstr>What will be the output of the following PHP code?</vt:lpstr>
      <vt:lpstr>PHP arrays</vt:lpstr>
      <vt:lpstr>PHP arrays</vt:lpstr>
      <vt:lpstr>Types of Arrays in PHP</vt:lpstr>
      <vt:lpstr>Indexed Arrays</vt:lpstr>
      <vt:lpstr>Loop Through an Indexed Array(for loop)</vt:lpstr>
      <vt:lpstr>Loop Through an Indexed Array(PHP foreach Loop)</vt:lpstr>
      <vt:lpstr>Associative Array</vt:lpstr>
      <vt:lpstr>Associative Array(contd.)</vt:lpstr>
      <vt:lpstr>Associative Array(contd.)</vt:lpstr>
      <vt:lpstr>Loop Through an Associative Array(for each loop)</vt:lpstr>
      <vt:lpstr>Loop Through an Associative Array(for loop)</vt:lpstr>
      <vt:lpstr>Do you know?</vt:lpstr>
      <vt:lpstr>Multidimensional Arrays</vt:lpstr>
      <vt:lpstr>Multidimensional Arrays(contd.)</vt:lpstr>
      <vt:lpstr>Multidimensional Arrays(contd.)</vt:lpstr>
      <vt:lpstr>Loop Through an Multidimensional Array(for loop)</vt:lpstr>
      <vt:lpstr>Loop Through an Multidimensional Array(foreach loop)</vt:lpstr>
      <vt:lpstr>Loop Through an Multidimensional Array(foreach loop)</vt:lpstr>
      <vt:lpstr>   Array values are keyed by ______ values (called indexed arrays) or using ______ values (called associative arrays). Of course, these key methods can be combined as well.</vt:lpstr>
      <vt:lpstr>   Array values are keyed by ______ values (called indexed arrays) or using ______ values (called associative arrays). Of course, these key methods can be combined as well.</vt:lpstr>
      <vt:lpstr>         What will the following script output?    &lt;?php $array = array (1, 2, 3, 5, 8, 13, 21, 34, 55); $sum = 0; for ($i = 0; $i &lt; 5; $i++) { $sum += $array[$i]; } echo $sum; ?&gt;</vt:lpstr>
      <vt:lpstr>There are three different kind of arrays:</vt:lpstr>
      <vt:lpstr>There are three different kind of arrays: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AKASH PUNDIR</cp:lastModifiedBy>
  <cp:revision>211</cp:revision>
  <dcterms:created xsi:type="dcterms:W3CDTF">2020-12-03T16:29:07Z</dcterms:created>
  <dcterms:modified xsi:type="dcterms:W3CDTF">2023-08-24T12:58:15Z</dcterms:modified>
</cp:coreProperties>
</file>