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4" autoAdjust="0"/>
    <p:restoredTop sz="94660"/>
  </p:normalViewPr>
  <p:slideViewPr>
    <p:cSldViewPr snapToGrid="0">
      <p:cViewPr varScale="1">
        <p:scale>
          <a:sx n="74" d="100"/>
          <a:sy n="74" d="100"/>
        </p:scale>
        <p:origin x="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76A6-9E56-4369-84AF-EF5B3D920E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289E4-BBB3-475F-B03B-A84017840F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E3C2C9-2FB5-4267-8B81-DCECC84BCC8E}"/>
              </a:ext>
            </a:extLst>
          </p:cNvPr>
          <p:cNvSpPr>
            <a:spLocks noGrp="1"/>
          </p:cNvSpPr>
          <p:nvPr>
            <p:ph type="dt" sz="half" idx="10"/>
          </p:nvPr>
        </p:nvSpPr>
        <p:spPr/>
        <p:txBody>
          <a:bodyPr/>
          <a:lstStyle/>
          <a:p>
            <a:fld id="{C9E81E4D-A1B2-41C4-96B0-05475A29D6D7}" type="datetimeFigureOut">
              <a:rPr lang="en-US" smtClean="0"/>
              <a:t>12/2/2021</a:t>
            </a:fld>
            <a:endParaRPr lang="en-US"/>
          </a:p>
        </p:txBody>
      </p:sp>
      <p:sp>
        <p:nvSpPr>
          <p:cNvPr id="5" name="Footer Placeholder 4">
            <a:extLst>
              <a:ext uri="{FF2B5EF4-FFF2-40B4-BE49-F238E27FC236}">
                <a16:creationId xmlns:a16="http://schemas.microsoft.com/office/drawing/2014/main" id="{AEFC57AF-EE50-442D-B3B3-CEE9A03B2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FAF99-B69E-4026-8356-8F879194A014}"/>
              </a:ext>
            </a:extLst>
          </p:cNvPr>
          <p:cNvSpPr>
            <a:spLocks noGrp="1"/>
          </p:cNvSpPr>
          <p:nvPr>
            <p:ph type="sldNum" sz="quarter" idx="12"/>
          </p:nvPr>
        </p:nvSpPr>
        <p:spPr/>
        <p:txBody>
          <a:bodyPr/>
          <a:lstStyle/>
          <a:p>
            <a:fld id="{DB5A75EA-6068-4EC3-B1DB-8C50D93C4B16}" type="slidenum">
              <a:rPr lang="en-US" smtClean="0"/>
              <a:t>‹#›</a:t>
            </a:fld>
            <a:endParaRPr lang="en-US"/>
          </a:p>
        </p:txBody>
      </p:sp>
    </p:spTree>
    <p:extLst>
      <p:ext uri="{BB962C8B-B14F-4D97-AF65-F5344CB8AC3E}">
        <p14:creationId xmlns:p14="http://schemas.microsoft.com/office/powerpoint/2010/main" val="264448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8EB02-9825-4105-82FF-7AAB85145F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F217D9-1E9D-4944-A061-CCA8888392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5B13-D092-4714-9BDD-98CB59758F19}"/>
              </a:ext>
            </a:extLst>
          </p:cNvPr>
          <p:cNvSpPr>
            <a:spLocks noGrp="1"/>
          </p:cNvSpPr>
          <p:nvPr>
            <p:ph type="dt" sz="half" idx="10"/>
          </p:nvPr>
        </p:nvSpPr>
        <p:spPr/>
        <p:txBody>
          <a:bodyPr/>
          <a:lstStyle/>
          <a:p>
            <a:fld id="{C9E81E4D-A1B2-41C4-96B0-05475A29D6D7}" type="datetimeFigureOut">
              <a:rPr lang="en-US" smtClean="0"/>
              <a:t>12/2/2021</a:t>
            </a:fld>
            <a:endParaRPr lang="en-US"/>
          </a:p>
        </p:txBody>
      </p:sp>
      <p:sp>
        <p:nvSpPr>
          <p:cNvPr id="5" name="Footer Placeholder 4">
            <a:extLst>
              <a:ext uri="{FF2B5EF4-FFF2-40B4-BE49-F238E27FC236}">
                <a16:creationId xmlns:a16="http://schemas.microsoft.com/office/drawing/2014/main" id="{4F739200-6202-4478-B863-9A663E481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2DE3F-A88D-4F33-ADE0-F98F466A94D5}"/>
              </a:ext>
            </a:extLst>
          </p:cNvPr>
          <p:cNvSpPr>
            <a:spLocks noGrp="1"/>
          </p:cNvSpPr>
          <p:nvPr>
            <p:ph type="sldNum" sz="quarter" idx="12"/>
          </p:nvPr>
        </p:nvSpPr>
        <p:spPr/>
        <p:txBody>
          <a:bodyPr/>
          <a:lstStyle/>
          <a:p>
            <a:fld id="{DB5A75EA-6068-4EC3-B1DB-8C50D93C4B16}" type="slidenum">
              <a:rPr lang="en-US" smtClean="0"/>
              <a:t>‹#›</a:t>
            </a:fld>
            <a:endParaRPr lang="en-US"/>
          </a:p>
        </p:txBody>
      </p:sp>
    </p:spTree>
    <p:extLst>
      <p:ext uri="{BB962C8B-B14F-4D97-AF65-F5344CB8AC3E}">
        <p14:creationId xmlns:p14="http://schemas.microsoft.com/office/powerpoint/2010/main" val="1201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4BF590-04BE-4600-A48E-AF4D0A67CA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FA523E-BE63-4D34-ADC4-D873658A8D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A3778-A9CF-4C33-94B6-6A12E8070415}"/>
              </a:ext>
            </a:extLst>
          </p:cNvPr>
          <p:cNvSpPr>
            <a:spLocks noGrp="1"/>
          </p:cNvSpPr>
          <p:nvPr>
            <p:ph type="dt" sz="half" idx="10"/>
          </p:nvPr>
        </p:nvSpPr>
        <p:spPr/>
        <p:txBody>
          <a:bodyPr/>
          <a:lstStyle/>
          <a:p>
            <a:fld id="{C9E81E4D-A1B2-41C4-96B0-05475A29D6D7}" type="datetimeFigureOut">
              <a:rPr lang="en-US" smtClean="0"/>
              <a:t>12/2/2021</a:t>
            </a:fld>
            <a:endParaRPr lang="en-US"/>
          </a:p>
        </p:txBody>
      </p:sp>
      <p:sp>
        <p:nvSpPr>
          <p:cNvPr id="5" name="Footer Placeholder 4">
            <a:extLst>
              <a:ext uri="{FF2B5EF4-FFF2-40B4-BE49-F238E27FC236}">
                <a16:creationId xmlns:a16="http://schemas.microsoft.com/office/drawing/2014/main" id="{1FE67170-9B39-4265-BEDD-8D0A5E98B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D7D28-6C20-4E4B-B142-B9766A3540AB}"/>
              </a:ext>
            </a:extLst>
          </p:cNvPr>
          <p:cNvSpPr>
            <a:spLocks noGrp="1"/>
          </p:cNvSpPr>
          <p:nvPr>
            <p:ph type="sldNum" sz="quarter" idx="12"/>
          </p:nvPr>
        </p:nvSpPr>
        <p:spPr/>
        <p:txBody>
          <a:bodyPr/>
          <a:lstStyle/>
          <a:p>
            <a:fld id="{DB5A75EA-6068-4EC3-B1DB-8C50D93C4B16}" type="slidenum">
              <a:rPr lang="en-US" smtClean="0"/>
              <a:t>‹#›</a:t>
            </a:fld>
            <a:endParaRPr lang="en-US"/>
          </a:p>
        </p:txBody>
      </p:sp>
    </p:spTree>
    <p:extLst>
      <p:ext uri="{BB962C8B-B14F-4D97-AF65-F5344CB8AC3E}">
        <p14:creationId xmlns:p14="http://schemas.microsoft.com/office/powerpoint/2010/main" val="261863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7543-D9E9-401C-AFF7-36A63C4DFC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A6A4EE-ACB5-4B1F-AD46-67C87E0387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3131C-B7E0-42C6-8A54-BEA61A2D92B4}"/>
              </a:ext>
            </a:extLst>
          </p:cNvPr>
          <p:cNvSpPr>
            <a:spLocks noGrp="1"/>
          </p:cNvSpPr>
          <p:nvPr>
            <p:ph type="dt" sz="half" idx="10"/>
          </p:nvPr>
        </p:nvSpPr>
        <p:spPr/>
        <p:txBody>
          <a:bodyPr/>
          <a:lstStyle/>
          <a:p>
            <a:fld id="{C9E81E4D-A1B2-41C4-96B0-05475A29D6D7}" type="datetimeFigureOut">
              <a:rPr lang="en-US" smtClean="0"/>
              <a:t>12/2/2021</a:t>
            </a:fld>
            <a:endParaRPr lang="en-US"/>
          </a:p>
        </p:txBody>
      </p:sp>
      <p:sp>
        <p:nvSpPr>
          <p:cNvPr id="5" name="Footer Placeholder 4">
            <a:extLst>
              <a:ext uri="{FF2B5EF4-FFF2-40B4-BE49-F238E27FC236}">
                <a16:creationId xmlns:a16="http://schemas.microsoft.com/office/drawing/2014/main" id="{DD0EE173-2716-4660-AED1-DF2C2E1AB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F545E-EE29-492B-8462-5BA7629A23D2}"/>
              </a:ext>
            </a:extLst>
          </p:cNvPr>
          <p:cNvSpPr>
            <a:spLocks noGrp="1"/>
          </p:cNvSpPr>
          <p:nvPr>
            <p:ph type="sldNum" sz="quarter" idx="12"/>
          </p:nvPr>
        </p:nvSpPr>
        <p:spPr/>
        <p:txBody>
          <a:bodyPr/>
          <a:lstStyle/>
          <a:p>
            <a:fld id="{DB5A75EA-6068-4EC3-B1DB-8C50D93C4B16}" type="slidenum">
              <a:rPr lang="en-US" smtClean="0"/>
              <a:t>‹#›</a:t>
            </a:fld>
            <a:endParaRPr lang="en-US"/>
          </a:p>
        </p:txBody>
      </p:sp>
    </p:spTree>
    <p:extLst>
      <p:ext uri="{BB962C8B-B14F-4D97-AF65-F5344CB8AC3E}">
        <p14:creationId xmlns:p14="http://schemas.microsoft.com/office/powerpoint/2010/main" val="159619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28F19-067C-4462-9216-A36403FA78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7537CB-268E-440E-A9DD-F802DE3793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B2A59F-B5B1-4FD6-A42B-A5F19DA6C667}"/>
              </a:ext>
            </a:extLst>
          </p:cNvPr>
          <p:cNvSpPr>
            <a:spLocks noGrp="1"/>
          </p:cNvSpPr>
          <p:nvPr>
            <p:ph type="dt" sz="half" idx="10"/>
          </p:nvPr>
        </p:nvSpPr>
        <p:spPr/>
        <p:txBody>
          <a:bodyPr/>
          <a:lstStyle/>
          <a:p>
            <a:fld id="{C9E81E4D-A1B2-41C4-96B0-05475A29D6D7}" type="datetimeFigureOut">
              <a:rPr lang="en-US" smtClean="0"/>
              <a:t>12/2/2021</a:t>
            </a:fld>
            <a:endParaRPr lang="en-US"/>
          </a:p>
        </p:txBody>
      </p:sp>
      <p:sp>
        <p:nvSpPr>
          <p:cNvPr id="5" name="Footer Placeholder 4">
            <a:extLst>
              <a:ext uri="{FF2B5EF4-FFF2-40B4-BE49-F238E27FC236}">
                <a16:creationId xmlns:a16="http://schemas.microsoft.com/office/drawing/2014/main" id="{EE49104A-F37B-45D2-A932-BAD413B68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6DA32-372E-45FC-B2F8-DAD6C7198A4F}"/>
              </a:ext>
            </a:extLst>
          </p:cNvPr>
          <p:cNvSpPr>
            <a:spLocks noGrp="1"/>
          </p:cNvSpPr>
          <p:nvPr>
            <p:ph type="sldNum" sz="quarter" idx="12"/>
          </p:nvPr>
        </p:nvSpPr>
        <p:spPr/>
        <p:txBody>
          <a:bodyPr/>
          <a:lstStyle/>
          <a:p>
            <a:fld id="{DB5A75EA-6068-4EC3-B1DB-8C50D93C4B16}" type="slidenum">
              <a:rPr lang="en-US" smtClean="0"/>
              <a:t>‹#›</a:t>
            </a:fld>
            <a:endParaRPr lang="en-US"/>
          </a:p>
        </p:txBody>
      </p:sp>
    </p:spTree>
    <p:extLst>
      <p:ext uri="{BB962C8B-B14F-4D97-AF65-F5344CB8AC3E}">
        <p14:creationId xmlns:p14="http://schemas.microsoft.com/office/powerpoint/2010/main" val="100897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C47AD-5711-4C4A-9D15-6080E78FF2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DD2C08-D127-4B5B-B96E-4535E5B9FD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9A259E-0BA4-4584-AC2B-BF956801FE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987282-A5D5-4A75-A3C1-E8665F960917}"/>
              </a:ext>
            </a:extLst>
          </p:cNvPr>
          <p:cNvSpPr>
            <a:spLocks noGrp="1"/>
          </p:cNvSpPr>
          <p:nvPr>
            <p:ph type="dt" sz="half" idx="10"/>
          </p:nvPr>
        </p:nvSpPr>
        <p:spPr/>
        <p:txBody>
          <a:bodyPr/>
          <a:lstStyle/>
          <a:p>
            <a:fld id="{C9E81E4D-A1B2-41C4-96B0-05475A29D6D7}" type="datetimeFigureOut">
              <a:rPr lang="en-US" smtClean="0"/>
              <a:t>12/2/2021</a:t>
            </a:fld>
            <a:endParaRPr lang="en-US"/>
          </a:p>
        </p:txBody>
      </p:sp>
      <p:sp>
        <p:nvSpPr>
          <p:cNvPr id="6" name="Footer Placeholder 5">
            <a:extLst>
              <a:ext uri="{FF2B5EF4-FFF2-40B4-BE49-F238E27FC236}">
                <a16:creationId xmlns:a16="http://schemas.microsoft.com/office/drawing/2014/main" id="{A7208E13-D296-47D9-A93B-BDAB642325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4D9D4-39B8-4776-A8E8-2EFBA3E82F5A}"/>
              </a:ext>
            </a:extLst>
          </p:cNvPr>
          <p:cNvSpPr>
            <a:spLocks noGrp="1"/>
          </p:cNvSpPr>
          <p:nvPr>
            <p:ph type="sldNum" sz="quarter" idx="12"/>
          </p:nvPr>
        </p:nvSpPr>
        <p:spPr/>
        <p:txBody>
          <a:bodyPr/>
          <a:lstStyle/>
          <a:p>
            <a:fld id="{DB5A75EA-6068-4EC3-B1DB-8C50D93C4B16}" type="slidenum">
              <a:rPr lang="en-US" smtClean="0"/>
              <a:t>‹#›</a:t>
            </a:fld>
            <a:endParaRPr lang="en-US"/>
          </a:p>
        </p:txBody>
      </p:sp>
    </p:spTree>
    <p:extLst>
      <p:ext uri="{BB962C8B-B14F-4D97-AF65-F5344CB8AC3E}">
        <p14:creationId xmlns:p14="http://schemas.microsoft.com/office/powerpoint/2010/main" val="326727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9D17-14B0-4519-BEDE-694B6355E1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9B8E59-97AE-4552-BEE3-C3C8D52694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796307-59CD-4F9D-95C6-940FC4D562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869CC8-4723-4D7E-977C-055E82F343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CDD6E-B301-4F81-8FCD-51E27DD76A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AE0F3A-5226-464E-8174-3EBF991A06CC}"/>
              </a:ext>
            </a:extLst>
          </p:cNvPr>
          <p:cNvSpPr>
            <a:spLocks noGrp="1"/>
          </p:cNvSpPr>
          <p:nvPr>
            <p:ph type="dt" sz="half" idx="10"/>
          </p:nvPr>
        </p:nvSpPr>
        <p:spPr/>
        <p:txBody>
          <a:bodyPr/>
          <a:lstStyle/>
          <a:p>
            <a:fld id="{C9E81E4D-A1B2-41C4-96B0-05475A29D6D7}" type="datetimeFigureOut">
              <a:rPr lang="en-US" smtClean="0"/>
              <a:t>12/2/2021</a:t>
            </a:fld>
            <a:endParaRPr lang="en-US"/>
          </a:p>
        </p:txBody>
      </p:sp>
      <p:sp>
        <p:nvSpPr>
          <p:cNvPr id="8" name="Footer Placeholder 7">
            <a:extLst>
              <a:ext uri="{FF2B5EF4-FFF2-40B4-BE49-F238E27FC236}">
                <a16:creationId xmlns:a16="http://schemas.microsoft.com/office/drawing/2014/main" id="{A606F206-ED1B-47F0-BAF5-5F98967065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D11DD5-4536-4E8D-A173-1E496344E268}"/>
              </a:ext>
            </a:extLst>
          </p:cNvPr>
          <p:cNvSpPr>
            <a:spLocks noGrp="1"/>
          </p:cNvSpPr>
          <p:nvPr>
            <p:ph type="sldNum" sz="quarter" idx="12"/>
          </p:nvPr>
        </p:nvSpPr>
        <p:spPr/>
        <p:txBody>
          <a:bodyPr/>
          <a:lstStyle/>
          <a:p>
            <a:fld id="{DB5A75EA-6068-4EC3-B1DB-8C50D93C4B16}" type="slidenum">
              <a:rPr lang="en-US" smtClean="0"/>
              <a:t>‹#›</a:t>
            </a:fld>
            <a:endParaRPr lang="en-US"/>
          </a:p>
        </p:txBody>
      </p:sp>
    </p:spTree>
    <p:extLst>
      <p:ext uri="{BB962C8B-B14F-4D97-AF65-F5344CB8AC3E}">
        <p14:creationId xmlns:p14="http://schemas.microsoft.com/office/powerpoint/2010/main" val="394057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90E9-A672-4934-A857-ED6604E356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22656-21DB-4348-BDB4-A45946AA2799}"/>
              </a:ext>
            </a:extLst>
          </p:cNvPr>
          <p:cNvSpPr>
            <a:spLocks noGrp="1"/>
          </p:cNvSpPr>
          <p:nvPr>
            <p:ph type="dt" sz="half" idx="10"/>
          </p:nvPr>
        </p:nvSpPr>
        <p:spPr/>
        <p:txBody>
          <a:bodyPr/>
          <a:lstStyle/>
          <a:p>
            <a:fld id="{C9E81E4D-A1B2-41C4-96B0-05475A29D6D7}" type="datetimeFigureOut">
              <a:rPr lang="en-US" smtClean="0"/>
              <a:t>12/2/2021</a:t>
            </a:fld>
            <a:endParaRPr lang="en-US"/>
          </a:p>
        </p:txBody>
      </p:sp>
      <p:sp>
        <p:nvSpPr>
          <p:cNvPr id="4" name="Footer Placeholder 3">
            <a:extLst>
              <a:ext uri="{FF2B5EF4-FFF2-40B4-BE49-F238E27FC236}">
                <a16:creationId xmlns:a16="http://schemas.microsoft.com/office/drawing/2014/main" id="{A8D05D73-69F5-406C-B29E-269FCB5AC8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1D56AC-EB89-418C-B74D-BABA0F1F78B9}"/>
              </a:ext>
            </a:extLst>
          </p:cNvPr>
          <p:cNvSpPr>
            <a:spLocks noGrp="1"/>
          </p:cNvSpPr>
          <p:nvPr>
            <p:ph type="sldNum" sz="quarter" idx="12"/>
          </p:nvPr>
        </p:nvSpPr>
        <p:spPr/>
        <p:txBody>
          <a:bodyPr/>
          <a:lstStyle/>
          <a:p>
            <a:fld id="{DB5A75EA-6068-4EC3-B1DB-8C50D93C4B16}" type="slidenum">
              <a:rPr lang="en-US" smtClean="0"/>
              <a:t>‹#›</a:t>
            </a:fld>
            <a:endParaRPr lang="en-US"/>
          </a:p>
        </p:txBody>
      </p:sp>
    </p:spTree>
    <p:extLst>
      <p:ext uri="{BB962C8B-B14F-4D97-AF65-F5344CB8AC3E}">
        <p14:creationId xmlns:p14="http://schemas.microsoft.com/office/powerpoint/2010/main" val="54195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A84D95-C5EE-462A-95FD-51A644359EF5}"/>
              </a:ext>
            </a:extLst>
          </p:cNvPr>
          <p:cNvSpPr>
            <a:spLocks noGrp="1"/>
          </p:cNvSpPr>
          <p:nvPr>
            <p:ph type="dt" sz="half" idx="10"/>
          </p:nvPr>
        </p:nvSpPr>
        <p:spPr/>
        <p:txBody>
          <a:bodyPr/>
          <a:lstStyle/>
          <a:p>
            <a:fld id="{C9E81E4D-A1B2-41C4-96B0-05475A29D6D7}" type="datetimeFigureOut">
              <a:rPr lang="en-US" smtClean="0"/>
              <a:t>12/2/2021</a:t>
            </a:fld>
            <a:endParaRPr lang="en-US"/>
          </a:p>
        </p:txBody>
      </p:sp>
      <p:sp>
        <p:nvSpPr>
          <p:cNvPr id="3" name="Footer Placeholder 2">
            <a:extLst>
              <a:ext uri="{FF2B5EF4-FFF2-40B4-BE49-F238E27FC236}">
                <a16:creationId xmlns:a16="http://schemas.microsoft.com/office/drawing/2014/main" id="{50EA1C3E-24B4-42F5-9331-E847589F5A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FCAAC1-7CC8-45BB-9FB5-81175D923DBA}"/>
              </a:ext>
            </a:extLst>
          </p:cNvPr>
          <p:cNvSpPr>
            <a:spLocks noGrp="1"/>
          </p:cNvSpPr>
          <p:nvPr>
            <p:ph type="sldNum" sz="quarter" idx="12"/>
          </p:nvPr>
        </p:nvSpPr>
        <p:spPr/>
        <p:txBody>
          <a:bodyPr/>
          <a:lstStyle/>
          <a:p>
            <a:fld id="{DB5A75EA-6068-4EC3-B1DB-8C50D93C4B16}" type="slidenum">
              <a:rPr lang="en-US" smtClean="0"/>
              <a:t>‹#›</a:t>
            </a:fld>
            <a:endParaRPr lang="en-US"/>
          </a:p>
        </p:txBody>
      </p:sp>
    </p:spTree>
    <p:extLst>
      <p:ext uri="{BB962C8B-B14F-4D97-AF65-F5344CB8AC3E}">
        <p14:creationId xmlns:p14="http://schemas.microsoft.com/office/powerpoint/2010/main" val="388020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D178-0956-45FF-8C37-A11584693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9C616B-42F8-4AE3-A536-2EED1D8733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33AD04-ABD3-4695-9FD1-7168EF750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7B2407-7A6C-4FA9-B0E6-EF62E5EC81F6}"/>
              </a:ext>
            </a:extLst>
          </p:cNvPr>
          <p:cNvSpPr>
            <a:spLocks noGrp="1"/>
          </p:cNvSpPr>
          <p:nvPr>
            <p:ph type="dt" sz="half" idx="10"/>
          </p:nvPr>
        </p:nvSpPr>
        <p:spPr/>
        <p:txBody>
          <a:bodyPr/>
          <a:lstStyle/>
          <a:p>
            <a:fld id="{C9E81E4D-A1B2-41C4-96B0-05475A29D6D7}" type="datetimeFigureOut">
              <a:rPr lang="en-US" smtClean="0"/>
              <a:t>12/2/2021</a:t>
            </a:fld>
            <a:endParaRPr lang="en-US"/>
          </a:p>
        </p:txBody>
      </p:sp>
      <p:sp>
        <p:nvSpPr>
          <p:cNvPr id="6" name="Footer Placeholder 5">
            <a:extLst>
              <a:ext uri="{FF2B5EF4-FFF2-40B4-BE49-F238E27FC236}">
                <a16:creationId xmlns:a16="http://schemas.microsoft.com/office/drawing/2014/main" id="{CD39B1D6-7B67-455E-B28E-3A9F5D7547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A8AC49-91F1-4AA3-A90D-83670EFBA1B8}"/>
              </a:ext>
            </a:extLst>
          </p:cNvPr>
          <p:cNvSpPr>
            <a:spLocks noGrp="1"/>
          </p:cNvSpPr>
          <p:nvPr>
            <p:ph type="sldNum" sz="quarter" idx="12"/>
          </p:nvPr>
        </p:nvSpPr>
        <p:spPr/>
        <p:txBody>
          <a:bodyPr/>
          <a:lstStyle/>
          <a:p>
            <a:fld id="{DB5A75EA-6068-4EC3-B1DB-8C50D93C4B16}" type="slidenum">
              <a:rPr lang="en-US" smtClean="0"/>
              <a:t>‹#›</a:t>
            </a:fld>
            <a:endParaRPr lang="en-US"/>
          </a:p>
        </p:txBody>
      </p:sp>
    </p:spTree>
    <p:extLst>
      <p:ext uri="{BB962C8B-B14F-4D97-AF65-F5344CB8AC3E}">
        <p14:creationId xmlns:p14="http://schemas.microsoft.com/office/powerpoint/2010/main" val="183461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CF06-24B2-400C-BCCD-24BFDCE734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E043C1-EA00-4302-A1E5-60558A818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BE9967-3FA5-4783-9F1A-5CAEBCED0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6E295-1CF7-4F6A-9999-CD830B66546A}"/>
              </a:ext>
            </a:extLst>
          </p:cNvPr>
          <p:cNvSpPr>
            <a:spLocks noGrp="1"/>
          </p:cNvSpPr>
          <p:nvPr>
            <p:ph type="dt" sz="half" idx="10"/>
          </p:nvPr>
        </p:nvSpPr>
        <p:spPr/>
        <p:txBody>
          <a:bodyPr/>
          <a:lstStyle/>
          <a:p>
            <a:fld id="{C9E81E4D-A1B2-41C4-96B0-05475A29D6D7}" type="datetimeFigureOut">
              <a:rPr lang="en-US" smtClean="0"/>
              <a:t>12/2/2021</a:t>
            </a:fld>
            <a:endParaRPr lang="en-US"/>
          </a:p>
        </p:txBody>
      </p:sp>
      <p:sp>
        <p:nvSpPr>
          <p:cNvPr id="6" name="Footer Placeholder 5">
            <a:extLst>
              <a:ext uri="{FF2B5EF4-FFF2-40B4-BE49-F238E27FC236}">
                <a16:creationId xmlns:a16="http://schemas.microsoft.com/office/drawing/2014/main" id="{138D8EFE-9F6D-48A2-8FC2-A7982F4B8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4F9A6-EF34-47F0-88E9-58304E40A412}"/>
              </a:ext>
            </a:extLst>
          </p:cNvPr>
          <p:cNvSpPr>
            <a:spLocks noGrp="1"/>
          </p:cNvSpPr>
          <p:nvPr>
            <p:ph type="sldNum" sz="quarter" idx="12"/>
          </p:nvPr>
        </p:nvSpPr>
        <p:spPr/>
        <p:txBody>
          <a:bodyPr/>
          <a:lstStyle/>
          <a:p>
            <a:fld id="{DB5A75EA-6068-4EC3-B1DB-8C50D93C4B16}" type="slidenum">
              <a:rPr lang="en-US" smtClean="0"/>
              <a:t>‹#›</a:t>
            </a:fld>
            <a:endParaRPr lang="en-US"/>
          </a:p>
        </p:txBody>
      </p:sp>
    </p:spTree>
    <p:extLst>
      <p:ext uri="{BB962C8B-B14F-4D97-AF65-F5344CB8AC3E}">
        <p14:creationId xmlns:p14="http://schemas.microsoft.com/office/powerpoint/2010/main" val="364618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FCE3E9-5AF3-4BCA-BC8A-A7F5C45387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258AC4-992B-40E3-923D-263A1763CE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63EFE-0927-4FED-AC13-D6A3BD621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81E4D-A1B2-41C4-96B0-05475A29D6D7}" type="datetimeFigureOut">
              <a:rPr lang="en-US" smtClean="0"/>
              <a:t>12/2/2021</a:t>
            </a:fld>
            <a:endParaRPr lang="en-US"/>
          </a:p>
        </p:txBody>
      </p:sp>
      <p:sp>
        <p:nvSpPr>
          <p:cNvPr id="5" name="Footer Placeholder 4">
            <a:extLst>
              <a:ext uri="{FF2B5EF4-FFF2-40B4-BE49-F238E27FC236}">
                <a16:creationId xmlns:a16="http://schemas.microsoft.com/office/drawing/2014/main" id="{A08B6B6C-C09E-4A52-BEAC-742F33C3A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15FE6E-5BA4-4D2F-8850-793D39D292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A75EA-6068-4EC3-B1DB-8C50D93C4B16}" type="slidenum">
              <a:rPr lang="en-US" smtClean="0"/>
              <a:t>‹#›</a:t>
            </a:fld>
            <a:endParaRPr lang="en-US"/>
          </a:p>
        </p:txBody>
      </p:sp>
    </p:spTree>
    <p:extLst>
      <p:ext uri="{BB962C8B-B14F-4D97-AF65-F5344CB8AC3E}">
        <p14:creationId xmlns:p14="http://schemas.microsoft.com/office/powerpoint/2010/main" val="2480349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azon.com: Wavian USA JC0020RVS Red Authentic NATO Jerry Fuel Can and  Spout System (20 Liter) : Automotive">
            <a:extLst>
              <a:ext uri="{FF2B5EF4-FFF2-40B4-BE49-F238E27FC236}">
                <a16:creationId xmlns:a16="http://schemas.microsoft.com/office/drawing/2014/main" id="{F182D8D7-C3C3-479F-9C88-F3BC377B5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2112" y="2890980"/>
            <a:ext cx="3086244" cy="37822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1075C41-7B46-430C-BE04-2B2BD09F9C7F}"/>
              </a:ext>
            </a:extLst>
          </p:cNvPr>
          <p:cNvPicPr>
            <a:picLocks noChangeAspect="1"/>
          </p:cNvPicPr>
          <p:nvPr/>
        </p:nvPicPr>
        <p:blipFill>
          <a:blip r:embed="rId3"/>
          <a:stretch>
            <a:fillRect/>
          </a:stretch>
        </p:blipFill>
        <p:spPr>
          <a:xfrm>
            <a:off x="193963" y="3537526"/>
            <a:ext cx="4772535" cy="3135745"/>
          </a:xfrm>
          <a:prstGeom prst="rect">
            <a:avLst/>
          </a:prstGeom>
        </p:spPr>
      </p:pic>
      <p:sp>
        <p:nvSpPr>
          <p:cNvPr id="2" name="Title 1">
            <a:extLst>
              <a:ext uri="{FF2B5EF4-FFF2-40B4-BE49-F238E27FC236}">
                <a16:creationId xmlns:a16="http://schemas.microsoft.com/office/drawing/2014/main" id="{10A47198-D75C-4F92-96E3-6E25C25F9434}"/>
              </a:ext>
            </a:extLst>
          </p:cNvPr>
          <p:cNvSpPr>
            <a:spLocks noGrp="1"/>
          </p:cNvSpPr>
          <p:nvPr>
            <p:ph type="ctrTitle"/>
          </p:nvPr>
        </p:nvSpPr>
        <p:spPr/>
        <p:txBody>
          <a:bodyPr>
            <a:normAutofit fontScale="90000"/>
          </a:bodyPr>
          <a:lstStyle/>
          <a:p>
            <a:r>
              <a:rPr lang="en-US" b="1" dirty="0">
                <a:solidFill>
                  <a:schemeClr val="tx1">
                    <a:lumMod val="95000"/>
                    <a:lumOff val="5000"/>
                  </a:schemeClr>
                </a:solidFill>
              </a:rPr>
              <a:t>United States </a:t>
            </a:r>
            <a:br>
              <a:rPr lang="en-US" b="1" dirty="0">
                <a:solidFill>
                  <a:schemeClr val="tx1">
                    <a:lumMod val="95000"/>
                    <a:lumOff val="5000"/>
                  </a:schemeClr>
                </a:solidFill>
              </a:rPr>
            </a:br>
            <a:r>
              <a:rPr lang="en-US" b="1" dirty="0">
                <a:solidFill>
                  <a:schemeClr val="tx1">
                    <a:lumMod val="95000"/>
                    <a:lumOff val="5000"/>
                  </a:schemeClr>
                </a:solidFill>
              </a:rPr>
              <a:t>Gas Prices Comparison</a:t>
            </a:r>
            <a:br>
              <a:rPr lang="en-US" b="1" dirty="0">
                <a:solidFill>
                  <a:schemeClr val="tx1">
                    <a:lumMod val="95000"/>
                    <a:lumOff val="5000"/>
                  </a:schemeClr>
                </a:solidFill>
              </a:rPr>
            </a:br>
            <a:r>
              <a:rPr lang="en-US" b="1" dirty="0">
                <a:solidFill>
                  <a:schemeClr val="tx1">
                    <a:lumMod val="95000"/>
                    <a:lumOff val="5000"/>
                  </a:schemeClr>
                </a:solidFill>
              </a:rPr>
              <a:t>(last 10 years)</a:t>
            </a:r>
          </a:p>
        </p:txBody>
      </p:sp>
      <p:sp>
        <p:nvSpPr>
          <p:cNvPr id="3" name="Subtitle 2">
            <a:extLst>
              <a:ext uri="{FF2B5EF4-FFF2-40B4-BE49-F238E27FC236}">
                <a16:creationId xmlns:a16="http://schemas.microsoft.com/office/drawing/2014/main" id="{A2CCE6A2-09C4-4021-9F73-C1FF5B3E5329}"/>
              </a:ext>
            </a:extLst>
          </p:cNvPr>
          <p:cNvSpPr>
            <a:spLocks noGrp="1"/>
          </p:cNvSpPr>
          <p:nvPr>
            <p:ph type="subTitle" idx="1"/>
          </p:nvPr>
        </p:nvSpPr>
        <p:spPr/>
        <p:txBody>
          <a:bodyPr/>
          <a:lstStyle/>
          <a:p>
            <a:r>
              <a:rPr lang="en-US" dirty="0"/>
              <a:t>Robert Soriano</a:t>
            </a:r>
          </a:p>
          <a:p>
            <a:r>
              <a:rPr lang="en-US" dirty="0"/>
              <a:t>Paul </a:t>
            </a:r>
            <a:r>
              <a:rPr lang="en-US" dirty="0" err="1"/>
              <a:t>Bih</a:t>
            </a:r>
            <a:endParaRPr lang="en-US" dirty="0"/>
          </a:p>
          <a:p>
            <a:r>
              <a:rPr lang="en-US" dirty="0"/>
              <a:t>Ray Rappa</a:t>
            </a:r>
          </a:p>
        </p:txBody>
      </p:sp>
    </p:spTree>
    <p:extLst>
      <p:ext uri="{BB962C8B-B14F-4D97-AF65-F5344CB8AC3E}">
        <p14:creationId xmlns:p14="http://schemas.microsoft.com/office/powerpoint/2010/main" val="3526118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1BBD-3257-4B2A-A762-D4B5E380CF9C}"/>
              </a:ext>
            </a:extLst>
          </p:cNvPr>
          <p:cNvSpPr>
            <a:spLocks noGrp="1"/>
          </p:cNvSpPr>
          <p:nvPr>
            <p:ph type="title"/>
          </p:nvPr>
        </p:nvSpPr>
        <p:spPr/>
        <p:txBody>
          <a:bodyPr/>
          <a:lstStyle/>
          <a:p>
            <a:r>
              <a:rPr lang="en-US" dirty="0"/>
              <a:t>Our questions and ideas!!!!</a:t>
            </a:r>
          </a:p>
        </p:txBody>
      </p:sp>
      <p:sp>
        <p:nvSpPr>
          <p:cNvPr id="3" name="Content Placeholder 2">
            <a:extLst>
              <a:ext uri="{FF2B5EF4-FFF2-40B4-BE49-F238E27FC236}">
                <a16:creationId xmlns:a16="http://schemas.microsoft.com/office/drawing/2014/main" id="{92020ED1-3187-4C21-BBCC-091ADBAB91D0}"/>
              </a:ext>
            </a:extLst>
          </p:cNvPr>
          <p:cNvSpPr>
            <a:spLocks noGrp="1"/>
          </p:cNvSpPr>
          <p:nvPr>
            <p:ph sz="half" idx="1"/>
          </p:nvPr>
        </p:nvSpPr>
        <p:spPr>
          <a:xfrm>
            <a:off x="838199" y="1825625"/>
            <a:ext cx="10716492" cy="4351338"/>
          </a:xfrm>
        </p:spPr>
        <p:txBody>
          <a:bodyPr>
            <a:normAutofit/>
          </a:bodyPr>
          <a:lstStyle/>
          <a:p>
            <a:r>
              <a:rPr lang="en-US" dirty="0"/>
              <a:t>The inflation rate in the price of gas has recently increased drastically and we wanted to compare the last 10 years of prices to see if we can see any trends in the data.</a:t>
            </a:r>
          </a:p>
          <a:p>
            <a:r>
              <a:rPr lang="en-US" dirty="0"/>
              <a:t>We wanted to have a chart to selectable by City and state but we found was the breakdown of the data is by a specific PADD Region.</a:t>
            </a:r>
          </a:p>
          <a:p>
            <a:r>
              <a:rPr lang="en-US" dirty="0"/>
              <a:t>The Petroleum Administration for Defense Districts established these 5 regions in 1942 during WWII for the allocation of fuels during the war.  This role was taken over by the United States Department of the Interiors Oils and Gas Division in 1954. </a:t>
            </a:r>
          </a:p>
        </p:txBody>
      </p:sp>
    </p:spTree>
    <p:extLst>
      <p:ext uri="{BB962C8B-B14F-4D97-AF65-F5344CB8AC3E}">
        <p14:creationId xmlns:p14="http://schemas.microsoft.com/office/powerpoint/2010/main" val="323501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F57F3-FDDD-44B5-AC62-E774E9C84F6B}"/>
              </a:ext>
            </a:extLst>
          </p:cNvPr>
          <p:cNvSpPr>
            <a:spLocks noGrp="1"/>
          </p:cNvSpPr>
          <p:nvPr>
            <p:ph type="title"/>
          </p:nvPr>
        </p:nvSpPr>
        <p:spPr/>
        <p:txBody>
          <a:bodyPr/>
          <a:lstStyle/>
          <a:p>
            <a:r>
              <a:rPr lang="en-US" dirty="0"/>
              <a:t>PADD Regions</a:t>
            </a:r>
          </a:p>
        </p:txBody>
      </p:sp>
      <p:pic>
        <p:nvPicPr>
          <p:cNvPr id="3" name="Picture 2">
            <a:extLst>
              <a:ext uri="{FF2B5EF4-FFF2-40B4-BE49-F238E27FC236}">
                <a16:creationId xmlns:a16="http://schemas.microsoft.com/office/drawing/2014/main" id="{CDB1E811-09B9-4AF5-B0E7-9FA2C13EA010}"/>
              </a:ext>
            </a:extLst>
          </p:cNvPr>
          <p:cNvPicPr>
            <a:picLocks noChangeAspect="1"/>
          </p:cNvPicPr>
          <p:nvPr/>
        </p:nvPicPr>
        <p:blipFill>
          <a:blip r:embed="rId2"/>
          <a:stretch>
            <a:fillRect/>
          </a:stretch>
        </p:blipFill>
        <p:spPr>
          <a:xfrm>
            <a:off x="2087452" y="1352282"/>
            <a:ext cx="8754417" cy="5140593"/>
          </a:xfrm>
          <a:prstGeom prst="rect">
            <a:avLst/>
          </a:prstGeom>
        </p:spPr>
      </p:pic>
    </p:spTree>
    <p:extLst>
      <p:ext uri="{BB962C8B-B14F-4D97-AF65-F5344CB8AC3E}">
        <p14:creationId xmlns:p14="http://schemas.microsoft.com/office/powerpoint/2010/main" val="12056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4DE8-A09E-4819-B929-D3D1218A9C0C}"/>
              </a:ext>
            </a:extLst>
          </p:cNvPr>
          <p:cNvSpPr>
            <a:spLocks noGrp="1"/>
          </p:cNvSpPr>
          <p:nvPr>
            <p:ph type="title"/>
          </p:nvPr>
        </p:nvSpPr>
        <p:spPr/>
        <p:txBody>
          <a:bodyPr/>
          <a:lstStyle/>
          <a:p>
            <a:r>
              <a:rPr lang="en-US" dirty="0"/>
              <a:t>SQL Database</a:t>
            </a:r>
          </a:p>
        </p:txBody>
      </p:sp>
      <p:sp>
        <p:nvSpPr>
          <p:cNvPr id="3" name="Content Placeholder 2">
            <a:extLst>
              <a:ext uri="{FF2B5EF4-FFF2-40B4-BE49-F238E27FC236}">
                <a16:creationId xmlns:a16="http://schemas.microsoft.com/office/drawing/2014/main" id="{918E03A6-2A28-4F59-97E3-B1685052CC24}"/>
              </a:ext>
            </a:extLst>
          </p:cNvPr>
          <p:cNvSpPr>
            <a:spLocks noGrp="1"/>
          </p:cNvSpPr>
          <p:nvPr>
            <p:ph idx="1"/>
          </p:nvPr>
        </p:nvSpPr>
        <p:spPr>
          <a:xfrm>
            <a:off x="838200" y="1825625"/>
            <a:ext cx="10083085" cy="1046364"/>
          </a:xfrm>
        </p:spPr>
        <p:txBody>
          <a:bodyPr>
            <a:normAutofit fontScale="92500" lnSpcReduction="20000"/>
          </a:bodyPr>
          <a:lstStyle/>
          <a:p>
            <a:r>
              <a:rPr lang="en-US" dirty="0"/>
              <a:t>After downloading the data from the EIA website and importing into </a:t>
            </a:r>
            <a:r>
              <a:rPr lang="en-US" dirty="0" err="1"/>
              <a:t>PostGRES</a:t>
            </a:r>
            <a:r>
              <a:rPr lang="en-US" dirty="0"/>
              <a:t> SQL we needed to conduct some data manipulation and cleaning.</a:t>
            </a:r>
          </a:p>
        </p:txBody>
      </p:sp>
      <p:pic>
        <p:nvPicPr>
          <p:cNvPr id="5" name="Picture 4">
            <a:extLst>
              <a:ext uri="{FF2B5EF4-FFF2-40B4-BE49-F238E27FC236}">
                <a16:creationId xmlns:a16="http://schemas.microsoft.com/office/drawing/2014/main" id="{BDA47481-8864-4CFE-9726-FFEBD65A06A4}"/>
              </a:ext>
            </a:extLst>
          </p:cNvPr>
          <p:cNvPicPr>
            <a:picLocks noChangeAspect="1"/>
          </p:cNvPicPr>
          <p:nvPr/>
        </p:nvPicPr>
        <p:blipFill rotWithShape="1">
          <a:blip r:embed="rId2"/>
          <a:srcRect l="4342" t="19543" r="42984" b="52709"/>
          <a:stretch/>
        </p:blipFill>
        <p:spPr>
          <a:xfrm>
            <a:off x="482901" y="3400067"/>
            <a:ext cx="10223526" cy="2917356"/>
          </a:xfrm>
          <a:prstGeom prst="rect">
            <a:avLst/>
          </a:prstGeom>
        </p:spPr>
      </p:pic>
    </p:spTree>
    <p:extLst>
      <p:ext uri="{BB962C8B-B14F-4D97-AF65-F5344CB8AC3E}">
        <p14:creationId xmlns:p14="http://schemas.microsoft.com/office/powerpoint/2010/main" val="2131519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860F-C927-49EE-A856-956B894128F0}"/>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3A5F5FC3-2131-4174-8378-4C830EAA2BD8}"/>
              </a:ext>
            </a:extLst>
          </p:cNvPr>
          <p:cNvSpPr>
            <a:spLocks noGrp="1"/>
          </p:cNvSpPr>
          <p:nvPr>
            <p:ph idx="1"/>
          </p:nvPr>
        </p:nvSpPr>
        <p:spPr/>
        <p:txBody>
          <a:bodyPr/>
          <a:lstStyle/>
          <a:p>
            <a:r>
              <a:rPr lang="en-US" dirty="0"/>
              <a:t>First the date was changed to a more friendly Year-Month-day format.</a:t>
            </a:r>
          </a:p>
          <a:p>
            <a:r>
              <a:rPr lang="en-US" dirty="0"/>
              <a:t>Then older than 23NOV2021 was deleted.</a:t>
            </a:r>
          </a:p>
          <a:p>
            <a:r>
              <a:rPr lang="en-US" dirty="0"/>
              <a:t>Columns that were not needed were dropped.</a:t>
            </a:r>
          </a:p>
          <a:p>
            <a:r>
              <a:rPr lang="en-US" dirty="0"/>
              <a:t>Columns were renamed to a proper naming convention.</a:t>
            </a:r>
          </a:p>
          <a:p>
            <a:r>
              <a:rPr lang="en-US" dirty="0"/>
              <a:t>Then the data was exported to a new CSV and SQL table.</a:t>
            </a:r>
          </a:p>
        </p:txBody>
      </p:sp>
    </p:spTree>
    <p:extLst>
      <p:ext uri="{BB962C8B-B14F-4D97-AF65-F5344CB8AC3E}">
        <p14:creationId xmlns:p14="http://schemas.microsoft.com/office/powerpoint/2010/main" val="673552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207</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United States  Gas Prices Comparison (last 10 years)</vt:lpstr>
      <vt:lpstr>Our questions and ideas!!!!</vt:lpstr>
      <vt:lpstr>PADD Regions</vt:lpstr>
      <vt:lpstr>SQL Database</vt:lpstr>
      <vt:lpstr>Data Cleaning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United States  Gas Prices Comparasin (last 10 years)</dc:title>
  <dc:creator>ray rappa</dc:creator>
  <cp:lastModifiedBy>ray rappa</cp:lastModifiedBy>
  <cp:revision>2</cp:revision>
  <dcterms:created xsi:type="dcterms:W3CDTF">2021-12-03T04:35:34Z</dcterms:created>
  <dcterms:modified xsi:type="dcterms:W3CDTF">2021-12-03T04:52:49Z</dcterms:modified>
</cp:coreProperties>
</file>